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9.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5" r:id="rId2"/>
    <p:sldMasterId id="2147483753" r:id="rId3"/>
    <p:sldMasterId id="2147483765" r:id="rId4"/>
    <p:sldMasterId id="2147483782" r:id="rId5"/>
    <p:sldMasterId id="2147483794" r:id="rId6"/>
    <p:sldMasterId id="2147483811" r:id="rId7"/>
    <p:sldMasterId id="2147483823" r:id="rId8"/>
    <p:sldMasterId id="2147483835" r:id="rId9"/>
    <p:sldMasterId id="2147483852" r:id="rId10"/>
  </p:sldMasterIdLst>
  <p:notesMasterIdLst>
    <p:notesMasterId r:id="rId102"/>
  </p:notesMasterIdLst>
  <p:sldIdLst>
    <p:sldId id="296" r:id="rId11"/>
    <p:sldId id="425" r:id="rId12"/>
    <p:sldId id="428" r:id="rId13"/>
    <p:sldId id="423" r:id="rId14"/>
    <p:sldId id="424" r:id="rId15"/>
    <p:sldId id="282" r:id="rId16"/>
    <p:sldId id="415" r:id="rId17"/>
    <p:sldId id="297" r:id="rId18"/>
    <p:sldId id="390" r:id="rId19"/>
    <p:sldId id="391" r:id="rId20"/>
    <p:sldId id="347" r:id="rId21"/>
    <p:sldId id="348" r:id="rId22"/>
    <p:sldId id="392" r:id="rId23"/>
    <p:sldId id="298" r:id="rId24"/>
    <p:sldId id="418" r:id="rId25"/>
    <p:sldId id="416" r:id="rId26"/>
    <p:sldId id="393" r:id="rId27"/>
    <p:sldId id="394" r:id="rId28"/>
    <p:sldId id="395" r:id="rId29"/>
    <p:sldId id="396" r:id="rId30"/>
    <p:sldId id="397" r:id="rId31"/>
    <p:sldId id="292" r:id="rId32"/>
    <p:sldId id="294" r:id="rId33"/>
    <p:sldId id="385" r:id="rId34"/>
    <p:sldId id="332" r:id="rId35"/>
    <p:sldId id="386" r:id="rId36"/>
    <p:sldId id="387" r:id="rId37"/>
    <p:sldId id="388" r:id="rId38"/>
    <p:sldId id="426" r:id="rId39"/>
    <p:sldId id="312" r:id="rId40"/>
    <p:sldId id="398" r:id="rId41"/>
    <p:sldId id="399" r:id="rId42"/>
    <p:sldId id="400" r:id="rId43"/>
    <p:sldId id="299" r:id="rId44"/>
    <p:sldId id="380" r:id="rId45"/>
    <p:sldId id="412" r:id="rId46"/>
    <p:sldId id="427" r:id="rId47"/>
    <p:sldId id="313" r:id="rId48"/>
    <p:sldId id="389" r:id="rId49"/>
    <p:sldId id="314" r:id="rId50"/>
    <p:sldId id="320" r:id="rId51"/>
    <p:sldId id="321" r:id="rId52"/>
    <p:sldId id="322" r:id="rId53"/>
    <p:sldId id="306" r:id="rId54"/>
    <p:sldId id="319" r:id="rId55"/>
    <p:sldId id="261" r:id="rId56"/>
    <p:sldId id="263" r:id="rId57"/>
    <p:sldId id="264" r:id="rId58"/>
    <p:sldId id="265" r:id="rId59"/>
    <p:sldId id="308" r:id="rId60"/>
    <p:sldId id="377" r:id="rId61"/>
    <p:sldId id="363" r:id="rId62"/>
    <p:sldId id="338" r:id="rId63"/>
    <p:sldId id="339" r:id="rId64"/>
    <p:sldId id="340" r:id="rId65"/>
    <p:sldId id="341" r:id="rId66"/>
    <p:sldId id="325" r:id="rId67"/>
    <p:sldId id="346" r:id="rId68"/>
    <p:sldId id="342" r:id="rId69"/>
    <p:sldId id="344" r:id="rId70"/>
    <p:sldId id="345" r:id="rId71"/>
    <p:sldId id="378" r:id="rId72"/>
    <p:sldId id="379" r:id="rId73"/>
    <p:sldId id="381" r:id="rId74"/>
    <p:sldId id="383" r:id="rId75"/>
    <p:sldId id="352" r:id="rId76"/>
    <p:sldId id="351" r:id="rId77"/>
    <p:sldId id="349" r:id="rId78"/>
    <p:sldId id="350" r:id="rId79"/>
    <p:sldId id="353" r:id="rId80"/>
    <p:sldId id="329" r:id="rId81"/>
    <p:sldId id="357" r:id="rId82"/>
    <p:sldId id="356" r:id="rId83"/>
    <p:sldId id="361" r:id="rId84"/>
    <p:sldId id="343" r:id="rId85"/>
    <p:sldId id="355" r:id="rId86"/>
    <p:sldId id="354" r:id="rId87"/>
    <p:sldId id="330" r:id="rId88"/>
    <p:sldId id="358" r:id="rId89"/>
    <p:sldId id="359" r:id="rId90"/>
    <p:sldId id="360" r:id="rId91"/>
    <p:sldId id="269" r:id="rId92"/>
    <p:sldId id="309" r:id="rId93"/>
    <p:sldId id="401" r:id="rId94"/>
    <p:sldId id="406" r:id="rId95"/>
    <p:sldId id="414" r:id="rId96"/>
    <p:sldId id="317" r:id="rId97"/>
    <p:sldId id="318" r:id="rId98"/>
    <p:sldId id="302" r:id="rId99"/>
    <p:sldId id="315" r:id="rId100"/>
    <p:sldId id="310" r:id="rId10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eh" initials="s" lastIdx="1" clrIdx="0">
    <p:extLst>
      <p:ext uri="{19B8F6BF-5375-455C-9EA6-DF929625EA0E}">
        <p15:presenceInfo xmlns:p15="http://schemas.microsoft.com/office/powerpoint/2012/main" userId="sale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1" autoAdjust="0"/>
    <p:restoredTop sz="94660"/>
  </p:normalViewPr>
  <p:slideViewPr>
    <p:cSldViewPr snapToGrid="0">
      <p:cViewPr varScale="1">
        <p:scale>
          <a:sx n="69" d="100"/>
          <a:sy n="69" d="100"/>
        </p:scale>
        <p:origin x="78" y="1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07" Type="http://schemas.openxmlformats.org/officeDocument/2006/relationships/tableStyles" Target="tableStyles.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commentAuthors" Target="commen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7-22T23:58:26.994" idx="1">
    <p:pos x="6877" y="2967"/>
    <p:text>وَلَقَدْ أَرْسَلْنَا مُوسَىٰ بِآيَاتِنَا أَنْ أَخْرِجْ قَوْمَكَ مِنَ الظُّلُمَاتِ إِلَى النُّورِ وَذَكِّرْهُم بِأَيَّامِ اللَّهِ إِنَّ فِي ذَٰلِكَ لَآيَاتٍ لِّكُلِّ صَبَّارٍ شَكُورٍ 
ﻣﻮﺳﻲ ﺭﺍ ﻫﻢ ﺑﺎ ﻣﻌﺠﺰﻩ‌ﻫﺎﻳﻤﺎﻥ ﻓﺮﺳﺘﺎﺩﻳﻢ ﻭ ﺑﻪ ﺍﻭ ﮔﻔﺘﻴﻢ: «ﻗﻮﻣﺖ ﺭﺍ ﺍﺯ ﺗﺎﺭﻳﻜﻲ‌ﻫﺎی ﺍﻋﺘﻘﺎﺩی ﻭ ﺍﺧﻠﺎﻗﻲ ﺑﻪ‌ﻃﺮﻑ ﻧﻮﺭ ﻣﻌﺮﻓﺖ ﻭ ﭘﺎﻛﻲ ﺑﻴﺮﻭﻥ ﺑﻜﺶ ﻭ ﺭﻭﺯﻫﺎی ﺳﺮﻧﻮﺷﺖ‌ﺳﺎﺯ* ﺭﺍ ﺑﻪ ﺁﻥ‌ﻫﺎ ﮔﻮﺷﺰﺩ ﻛﻦ. ﺩﺭ ﺁﻥ ﺭﻭﺯﻫﺎ، ﺑﺮﺍی ﻫﺮﻛﻪ ﺩﺭ ﺳﺨﺘﻲ‌ﻫﺎ ﺻﺒﻮﺭ ﺑﺎﺷﺪ ﻭ ﺩﺭ ﺭﺍﺣﺘﻲ‌ﻫﺎ ﺷﻜﺮﮔﺰﺍﺭ، ﻋﺒﺮﺕ‌ﻫﺎی ﻓﺮﺍﻭﺍﻧﻲ ﻫﺴﺖ.» (٥)</p:text>
    <p:extLst>
      <p:ext uri="{C676402C-5697-4E1C-873F-D02D1690AC5C}">
        <p15:threadingInfo xmlns:p15="http://schemas.microsoft.com/office/powerpoint/2012/main" timeZoneBias="-27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F65F32-8A2A-46E1-ABEB-2C7578042ABA}"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31B97B81-9610-4836-B0E0-FC473C73C006}">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fa-IR" sz="3200" dirty="0">
              <a:cs typeface="B Titr" panose="00000700000000000000" pitchFamily="2" charset="-78"/>
            </a:rPr>
            <a:t>سطح استراتژیک</a:t>
          </a:r>
          <a:endParaRPr lang="en-US" sz="3200" dirty="0">
            <a:cs typeface="B Titr" panose="00000700000000000000" pitchFamily="2" charset="-78"/>
          </a:endParaRPr>
        </a:p>
      </dgm:t>
    </dgm:pt>
    <dgm:pt modelId="{A2501EC9-F600-4176-9CDB-42D116E2FEBB}" type="parTrans" cxnId="{AE041AE3-D5E3-4A49-B540-F08C2F7306E5}">
      <dgm:prSet/>
      <dgm:spPr/>
      <dgm:t>
        <a:bodyPr/>
        <a:lstStyle/>
        <a:p>
          <a:endParaRPr lang="en-US"/>
        </a:p>
      </dgm:t>
    </dgm:pt>
    <dgm:pt modelId="{97D4463E-1981-430C-8AB8-396264988E6A}" type="sibTrans" cxnId="{AE041AE3-D5E3-4A49-B540-F08C2F7306E5}">
      <dgm:prSet/>
      <dgm:spPr/>
      <dgm:t>
        <a:bodyPr/>
        <a:lstStyle/>
        <a:p>
          <a:endParaRPr lang="en-US"/>
        </a:p>
      </dgm:t>
    </dgm:pt>
    <dgm:pt modelId="{6A1D79A2-35ED-4889-BCA2-724D675753CE}">
      <dgm:prSet phldrT="[Text]" custT="1">
        <dgm:style>
          <a:lnRef idx="3">
            <a:schemeClr val="lt1"/>
          </a:lnRef>
          <a:fillRef idx="1">
            <a:schemeClr val="accent4"/>
          </a:fillRef>
          <a:effectRef idx="1">
            <a:schemeClr val="accent4"/>
          </a:effectRef>
          <a:fontRef idx="minor">
            <a:schemeClr val="lt1"/>
          </a:fontRef>
        </dgm:style>
      </dgm:prSet>
      <dgm:spPr/>
      <dgm:t>
        <a:bodyPr/>
        <a:lstStyle/>
        <a:p>
          <a:r>
            <a:rPr lang="fa-IR" sz="2000" dirty="0">
              <a:cs typeface="B Titr" panose="00000700000000000000" pitchFamily="2" charset="-78"/>
            </a:rPr>
            <a:t>سطح منطقه ای </a:t>
          </a:r>
          <a:endParaRPr lang="en-US" sz="2000" dirty="0">
            <a:cs typeface="B Titr" panose="00000700000000000000" pitchFamily="2" charset="-78"/>
          </a:endParaRPr>
        </a:p>
      </dgm:t>
    </dgm:pt>
    <dgm:pt modelId="{AF085207-B1E4-493A-B48A-266B846A5757}" type="parTrans" cxnId="{0364F3C4-BB3F-43AA-A95D-2D84EC66C701}">
      <dgm:prSet/>
      <dgm:spPr/>
      <dgm:t>
        <a:bodyPr/>
        <a:lstStyle/>
        <a:p>
          <a:endParaRPr lang="en-US"/>
        </a:p>
      </dgm:t>
    </dgm:pt>
    <dgm:pt modelId="{DBB8EDAF-89C5-4274-81D6-CE1798113673}" type="sibTrans" cxnId="{0364F3C4-BB3F-43AA-A95D-2D84EC66C701}">
      <dgm:prSet/>
      <dgm:spPr/>
      <dgm:t>
        <a:bodyPr/>
        <a:lstStyle/>
        <a:p>
          <a:endParaRPr lang="en-US"/>
        </a:p>
      </dgm:t>
    </dgm:pt>
    <dgm:pt modelId="{80389C0D-E9B6-414E-8795-7DB5A64AFEDC}">
      <dgm:prSet phldrT="[Text]"/>
      <dgm:spPr>
        <a:solidFill>
          <a:schemeClr val="accent5">
            <a:lumMod val="60000"/>
            <a:lumOff val="40000"/>
          </a:schemeClr>
        </a:solidFill>
      </dgm:spPr>
      <dgm:t>
        <a:bodyPr/>
        <a:lstStyle/>
        <a:p>
          <a:r>
            <a:rPr lang="fa-IR" dirty="0">
              <a:cs typeface="B Titr" panose="00000700000000000000" pitchFamily="2" charset="-78"/>
            </a:rPr>
            <a:t>سطح ملی</a:t>
          </a:r>
          <a:endParaRPr lang="en-US" dirty="0">
            <a:cs typeface="B Titr" panose="00000700000000000000" pitchFamily="2" charset="-78"/>
          </a:endParaRPr>
        </a:p>
      </dgm:t>
    </dgm:pt>
    <dgm:pt modelId="{94235F81-D825-41E9-8E28-AF3853DD9105}" type="parTrans" cxnId="{2A8B66BC-ECE7-4E36-B985-B910990C058D}">
      <dgm:prSet/>
      <dgm:spPr/>
      <dgm:t>
        <a:bodyPr/>
        <a:lstStyle/>
        <a:p>
          <a:endParaRPr lang="en-US"/>
        </a:p>
      </dgm:t>
    </dgm:pt>
    <dgm:pt modelId="{F3DC2EF6-E374-4BED-B3EA-851FAB5BF51F}" type="sibTrans" cxnId="{2A8B66BC-ECE7-4E36-B985-B910990C058D}">
      <dgm:prSet/>
      <dgm:spPr/>
      <dgm:t>
        <a:bodyPr/>
        <a:lstStyle/>
        <a:p>
          <a:endParaRPr lang="en-US"/>
        </a:p>
      </dgm:t>
    </dgm:pt>
    <dgm:pt modelId="{26C0881F-DCF4-4223-BDD4-95E76690BEB4}">
      <dgm:prSet phldrT="[Text]" custT="1">
        <dgm:style>
          <a:lnRef idx="3">
            <a:schemeClr val="lt1"/>
          </a:lnRef>
          <a:fillRef idx="1">
            <a:schemeClr val="accent5"/>
          </a:fillRef>
          <a:effectRef idx="1">
            <a:schemeClr val="accent5"/>
          </a:effectRef>
          <a:fontRef idx="minor">
            <a:schemeClr val="lt1"/>
          </a:fontRef>
        </dgm:style>
      </dgm:prSet>
      <dgm:spPr/>
      <dgm:t>
        <a:bodyPr/>
        <a:lstStyle/>
        <a:p>
          <a:r>
            <a:rPr lang="fa-IR" sz="2400" dirty="0">
              <a:cs typeface="B Titr" panose="00000700000000000000" pitchFamily="2" charset="-78"/>
            </a:rPr>
            <a:t>سطح ملی</a:t>
          </a:r>
          <a:endParaRPr lang="en-US" sz="2400" dirty="0">
            <a:cs typeface="B Titr" panose="00000700000000000000" pitchFamily="2" charset="-78"/>
          </a:endParaRPr>
        </a:p>
      </dgm:t>
    </dgm:pt>
    <dgm:pt modelId="{DE00D215-73ED-4DF6-AB2E-2B81389FFBFC}" type="parTrans" cxnId="{E85ABE7D-6A34-4F05-B51E-EA1B9BBB5376}">
      <dgm:prSet/>
      <dgm:spPr/>
      <dgm:t>
        <a:bodyPr/>
        <a:lstStyle/>
        <a:p>
          <a:endParaRPr lang="en-US"/>
        </a:p>
      </dgm:t>
    </dgm:pt>
    <dgm:pt modelId="{E2304052-181C-42C4-9C81-BA42C6C50EA9}" type="sibTrans" cxnId="{E85ABE7D-6A34-4F05-B51E-EA1B9BBB5376}">
      <dgm:prSet/>
      <dgm:spPr/>
      <dgm:t>
        <a:bodyPr/>
        <a:lstStyle/>
        <a:p>
          <a:endParaRPr lang="en-US"/>
        </a:p>
      </dgm:t>
    </dgm:pt>
    <dgm:pt modelId="{36380FF7-9064-464C-B98E-8900B911D4C8}">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fa-IR" sz="2800" dirty="0">
              <a:cs typeface="B Titr" panose="00000700000000000000" pitchFamily="2" charset="-78"/>
            </a:rPr>
            <a:t>سطح جهانی</a:t>
          </a:r>
          <a:endParaRPr lang="en-US" sz="2800" dirty="0">
            <a:cs typeface="B Titr" panose="00000700000000000000" pitchFamily="2" charset="-78"/>
          </a:endParaRPr>
        </a:p>
      </dgm:t>
    </dgm:pt>
    <dgm:pt modelId="{12B963F2-BD4C-4367-8B52-7149A949BA50}" type="parTrans" cxnId="{73F644B5-2CB0-4870-9F75-5DD6E446C532}">
      <dgm:prSet/>
      <dgm:spPr/>
      <dgm:t>
        <a:bodyPr/>
        <a:lstStyle/>
        <a:p>
          <a:endParaRPr lang="en-US"/>
        </a:p>
      </dgm:t>
    </dgm:pt>
    <dgm:pt modelId="{6CC10B2E-B7FA-4830-821B-343E8B16BBE6}" type="sibTrans" cxnId="{73F644B5-2CB0-4870-9F75-5DD6E446C532}">
      <dgm:prSet/>
      <dgm:spPr/>
      <dgm:t>
        <a:bodyPr/>
        <a:lstStyle/>
        <a:p>
          <a:endParaRPr lang="en-US"/>
        </a:p>
      </dgm:t>
    </dgm:pt>
    <dgm:pt modelId="{C30C62DB-B3A3-4DD1-B24A-92924B0DA643}">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fa-IR" sz="1200" dirty="0">
              <a:cs typeface="B Titr" panose="00000700000000000000" pitchFamily="2" charset="-78"/>
            </a:rPr>
            <a:t>سطح محلی</a:t>
          </a:r>
          <a:endParaRPr lang="en-US" sz="1200" dirty="0">
            <a:cs typeface="B Titr" panose="00000700000000000000" pitchFamily="2" charset="-78"/>
          </a:endParaRPr>
        </a:p>
      </dgm:t>
    </dgm:pt>
    <dgm:pt modelId="{515A62DB-1BC8-47C7-99BB-3799E7DE6785}" type="parTrans" cxnId="{387F7A25-D612-4F1D-95CE-F416532DF51F}">
      <dgm:prSet/>
      <dgm:spPr/>
      <dgm:t>
        <a:bodyPr/>
        <a:lstStyle/>
        <a:p>
          <a:endParaRPr lang="en-US"/>
        </a:p>
      </dgm:t>
    </dgm:pt>
    <dgm:pt modelId="{7EE84D1C-25AB-405D-84F7-6E4E439C6B85}" type="sibTrans" cxnId="{387F7A25-D612-4F1D-95CE-F416532DF51F}">
      <dgm:prSet/>
      <dgm:spPr/>
      <dgm:t>
        <a:bodyPr/>
        <a:lstStyle/>
        <a:p>
          <a:endParaRPr lang="en-US"/>
        </a:p>
      </dgm:t>
    </dgm:pt>
    <dgm:pt modelId="{66810532-A8A2-4633-B973-5CC404C58C65}" type="pres">
      <dgm:prSet presAssocID="{CEF65F32-8A2A-46E1-ABEB-2C7578042ABA}" presName="Name0" presStyleCnt="0">
        <dgm:presLayoutVars>
          <dgm:chMax val="7"/>
          <dgm:resizeHandles val="exact"/>
        </dgm:presLayoutVars>
      </dgm:prSet>
      <dgm:spPr/>
    </dgm:pt>
    <dgm:pt modelId="{F6552226-7F8E-4BCD-BF10-DBE1C75810DD}" type="pres">
      <dgm:prSet presAssocID="{CEF65F32-8A2A-46E1-ABEB-2C7578042ABA}" presName="comp1" presStyleCnt="0"/>
      <dgm:spPr/>
    </dgm:pt>
    <dgm:pt modelId="{894C0743-784D-4498-AEB3-8CA2CF60927B}" type="pres">
      <dgm:prSet presAssocID="{CEF65F32-8A2A-46E1-ABEB-2C7578042ABA}" presName="circle1" presStyleLbl="node1" presStyleIdx="0" presStyleCnt="6" custScaleX="198218"/>
      <dgm:spPr/>
    </dgm:pt>
    <dgm:pt modelId="{E0779A5A-8121-48AA-8F7A-D8207F9BDFF5}" type="pres">
      <dgm:prSet presAssocID="{CEF65F32-8A2A-46E1-ABEB-2C7578042ABA}" presName="c1text" presStyleLbl="node1" presStyleIdx="0" presStyleCnt="6">
        <dgm:presLayoutVars>
          <dgm:bulletEnabled val="1"/>
        </dgm:presLayoutVars>
      </dgm:prSet>
      <dgm:spPr/>
    </dgm:pt>
    <dgm:pt modelId="{D9B90CC0-197C-4508-9CBE-5434678C971F}" type="pres">
      <dgm:prSet presAssocID="{CEF65F32-8A2A-46E1-ABEB-2C7578042ABA}" presName="comp2" presStyleCnt="0"/>
      <dgm:spPr/>
    </dgm:pt>
    <dgm:pt modelId="{C68BD019-E130-4B79-BAE5-6D1F20023AB9}" type="pres">
      <dgm:prSet presAssocID="{CEF65F32-8A2A-46E1-ABEB-2C7578042ABA}" presName="circle2" presStyleLbl="node1" presStyleIdx="1" presStyleCnt="6" custScaleX="159091"/>
      <dgm:spPr/>
    </dgm:pt>
    <dgm:pt modelId="{E53FE404-A53B-4363-BF77-B28532852C62}" type="pres">
      <dgm:prSet presAssocID="{CEF65F32-8A2A-46E1-ABEB-2C7578042ABA}" presName="c2text" presStyleLbl="node1" presStyleIdx="1" presStyleCnt="6">
        <dgm:presLayoutVars>
          <dgm:bulletEnabled val="1"/>
        </dgm:presLayoutVars>
      </dgm:prSet>
      <dgm:spPr/>
    </dgm:pt>
    <dgm:pt modelId="{87A3CF1E-1808-4C40-872A-F9D59AF63064}" type="pres">
      <dgm:prSet presAssocID="{CEF65F32-8A2A-46E1-ABEB-2C7578042ABA}" presName="comp3" presStyleCnt="0"/>
      <dgm:spPr/>
    </dgm:pt>
    <dgm:pt modelId="{0F0160A7-1153-4B34-B334-2A5CC72152F8}" type="pres">
      <dgm:prSet presAssocID="{CEF65F32-8A2A-46E1-ABEB-2C7578042ABA}" presName="circle3" presStyleLbl="node1" presStyleIdx="2" presStyleCnt="6" custScaleX="134567" custScaleY="97604"/>
      <dgm:spPr/>
    </dgm:pt>
    <dgm:pt modelId="{2A2FBDB1-B807-41E5-B3A8-F1F62CA37E17}" type="pres">
      <dgm:prSet presAssocID="{CEF65F32-8A2A-46E1-ABEB-2C7578042ABA}" presName="c3text" presStyleLbl="node1" presStyleIdx="2" presStyleCnt="6">
        <dgm:presLayoutVars>
          <dgm:bulletEnabled val="1"/>
        </dgm:presLayoutVars>
      </dgm:prSet>
      <dgm:spPr/>
    </dgm:pt>
    <dgm:pt modelId="{1D8E3274-D9EB-4433-B6C2-D4372C4DE07E}" type="pres">
      <dgm:prSet presAssocID="{CEF65F32-8A2A-46E1-ABEB-2C7578042ABA}" presName="comp4" presStyleCnt="0"/>
      <dgm:spPr/>
    </dgm:pt>
    <dgm:pt modelId="{F2D071FD-62B3-427C-9B08-42806DC08DBB}" type="pres">
      <dgm:prSet presAssocID="{CEF65F32-8A2A-46E1-ABEB-2C7578042ABA}" presName="circle4" presStyleLbl="node1" presStyleIdx="3" presStyleCnt="6" custScaleX="67500" custScaleY="62704" custLinFactNeighborX="-649" custLinFactNeighborY="16875"/>
      <dgm:spPr/>
    </dgm:pt>
    <dgm:pt modelId="{E42A3207-E095-4BD7-82E2-A66A8221156F}" type="pres">
      <dgm:prSet presAssocID="{CEF65F32-8A2A-46E1-ABEB-2C7578042ABA}" presName="c4text" presStyleLbl="node1" presStyleIdx="3" presStyleCnt="6">
        <dgm:presLayoutVars>
          <dgm:bulletEnabled val="1"/>
        </dgm:presLayoutVars>
      </dgm:prSet>
      <dgm:spPr/>
    </dgm:pt>
    <dgm:pt modelId="{315B4F73-CCB9-4A9D-B2E6-26E6564F8D9F}" type="pres">
      <dgm:prSet presAssocID="{CEF65F32-8A2A-46E1-ABEB-2C7578042ABA}" presName="comp5" presStyleCnt="0"/>
      <dgm:spPr/>
    </dgm:pt>
    <dgm:pt modelId="{E1F7422A-4B43-45BD-B5BC-3B7EB9CDE9FF}" type="pres">
      <dgm:prSet presAssocID="{CEF65F32-8A2A-46E1-ABEB-2C7578042ABA}" presName="circle5" presStyleLbl="node1" presStyleIdx="4" presStyleCnt="6" custScaleX="157476"/>
      <dgm:spPr/>
    </dgm:pt>
    <dgm:pt modelId="{E38A37BA-A516-4570-B876-A2281DC1DD6B}" type="pres">
      <dgm:prSet presAssocID="{CEF65F32-8A2A-46E1-ABEB-2C7578042ABA}" presName="c5text" presStyleLbl="node1" presStyleIdx="4" presStyleCnt="6">
        <dgm:presLayoutVars>
          <dgm:bulletEnabled val="1"/>
        </dgm:presLayoutVars>
      </dgm:prSet>
      <dgm:spPr/>
    </dgm:pt>
    <dgm:pt modelId="{44B17BC8-05E0-48D9-B734-C09E8E365156}" type="pres">
      <dgm:prSet presAssocID="{CEF65F32-8A2A-46E1-ABEB-2C7578042ABA}" presName="comp6" presStyleCnt="0"/>
      <dgm:spPr/>
    </dgm:pt>
    <dgm:pt modelId="{FEAA1FFB-77C2-4BB8-9CDF-7FDAEDDD3BA9}" type="pres">
      <dgm:prSet presAssocID="{CEF65F32-8A2A-46E1-ABEB-2C7578042ABA}" presName="circle6" presStyleLbl="node1" presStyleIdx="5" presStyleCnt="6" custScaleX="67036"/>
      <dgm:spPr/>
    </dgm:pt>
    <dgm:pt modelId="{D8A89FC6-32BE-46E6-96DD-86172951115F}" type="pres">
      <dgm:prSet presAssocID="{CEF65F32-8A2A-46E1-ABEB-2C7578042ABA}" presName="c6text" presStyleLbl="node1" presStyleIdx="5" presStyleCnt="6">
        <dgm:presLayoutVars>
          <dgm:bulletEnabled val="1"/>
        </dgm:presLayoutVars>
      </dgm:prSet>
      <dgm:spPr/>
    </dgm:pt>
  </dgm:ptLst>
  <dgm:cxnLst>
    <dgm:cxn modelId="{1D318811-3C1D-46B7-BFAE-23F554C4F67D}" type="presOf" srcId="{36380FF7-9064-464C-B98E-8900B911D4C8}" destId="{E53FE404-A53B-4363-BF77-B28532852C62}" srcOrd="1" destOrd="0" presId="urn:microsoft.com/office/officeart/2005/8/layout/venn2"/>
    <dgm:cxn modelId="{46196A18-6501-452B-9686-60B3641D80DF}" type="presOf" srcId="{6A1D79A2-35ED-4889-BCA2-724D675753CE}" destId="{0F0160A7-1153-4B34-B334-2A5CC72152F8}" srcOrd="0" destOrd="0" presId="urn:microsoft.com/office/officeart/2005/8/layout/venn2"/>
    <dgm:cxn modelId="{BE88911D-4A46-47EF-BFB8-AF8B52E039FE}" type="presOf" srcId="{80389C0D-E9B6-414E-8795-7DB5A64AFEDC}" destId="{F2D071FD-62B3-427C-9B08-42806DC08DBB}" srcOrd="0" destOrd="0" presId="urn:microsoft.com/office/officeart/2005/8/layout/venn2"/>
    <dgm:cxn modelId="{387F7A25-D612-4F1D-95CE-F416532DF51F}" srcId="{CEF65F32-8A2A-46E1-ABEB-2C7578042ABA}" destId="{C30C62DB-B3A3-4DD1-B24A-92924B0DA643}" srcOrd="5" destOrd="0" parTransId="{515A62DB-1BC8-47C7-99BB-3799E7DE6785}" sibTransId="{7EE84D1C-25AB-405D-84F7-6E4E439C6B85}"/>
    <dgm:cxn modelId="{6FF7AD2D-378C-4D6E-BE55-884D800C66C7}" type="presOf" srcId="{80389C0D-E9B6-414E-8795-7DB5A64AFEDC}" destId="{E42A3207-E095-4BD7-82E2-A66A8221156F}" srcOrd="1" destOrd="0" presId="urn:microsoft.com/office/officeart/2005/8/layout/venn2"/>
    <dgm:cxn modelId="{5718ED5E-F17D-48F0-A2F5-E09295E4E727}" type="presOf" srcId="{36380FF7-9064-464C-B98E-8900B911D4C8}" destId="{C68BD019-E130-4B79-BAE5-6D1F20023AB9}" srcOrd="0" destOrd="0" presId="urn:microsoft.com/office/officeart/2005/8/layout/venn2"/>
    <dgm:cxn modelId="{EC634566-BC32-4E8B-AFC1-4FD07C849C7B}" type="presOf" srcId="{CEF65F32-8A2A-46E1-ABEB-2C7578042ABA}" destId="{66810532-A8A2-4633-B973-5CC404C58C65}" srcOrd="0" destOrd="0" presId="urn:microsoft.com/office/officeart/2005/8/layout/venn2"/>
    <dgm:cxn modelId="{AE829D4C-988D-4DC6-9E3B-242C74457606}" type="presOf" srcId="{6A1D79A2-35ED-4889-BCA2-724D675753CE}" destId="{2A2FBDB1-B807-41E5-B3A8-F1F62CA37E17}" srcOrd="1" destOrd="0" presId="urn:microsoft.com/office/officeart/2005/8/layout/venn2"/>
    <dgm:cxn modelId="{829EDD57-9B3F-4606-AD75-0E6310ACC7A9}" type="presOf" srcId="{26C0881F-DCF4-4223-BDD4-95E76690BEB4}" destId="{E1F7422A-4B43-45BD-B5BC-3B7EB9CDE9FF}" srcOrd="0" destOrd="0" presId="urn:microsoft.com/office/officeart/2005/8/layout/venn2"/>
    <dgm:cxn modelId="{404B6558-0367-448B-8895-D021887CE8A9}" type="presOf" srcId="{C30C62DB-B3A3-4DD1-B24A-92924B0DA643}" destId="{FEAA1FFB-77C2-4BB8-9CDF-7FDAEDDD3BA9}" srcOrd="0" destOrd="0" presId="urn:microsoft.com/office/officeart/2005/8/layout/venn2"/>
    <dgm:cxn modelId="{E85ABE7D-6A34-4F05-B51E-EA1B9BBB5376}" srcId="{CEF65F32-8A2A-46E1-ABEB-2C7578042ABA}" destId="{26C0881F-DCF4-4223-BDD4-95E76690BEB4}" srcOrd="4" destOrd="0" parTransId="{DE00D215-73ED-4DF6-AB2E-2B81389FFBFC}" sibTransId="{E2304052-181C-42C4-9C81-BA42C6C50EA9}"/>
    <dgm:cxn modelId="{A06F5485-99D4-4342-AE7C-D681F9CF0460}" type="presOf" srcId="{31B97B81-9610-4836-B0E0-FC473C73C006}" destId="{E0779A5A-8121-48AA-8F7A-D8207F9BDFF5}" srcOrd="1" destOrd="0" presId="urn:microsoft.com/office/officeart/2005/8/layout/venn2"/>
    <dgm:cxn modelId="{A9D0C58F-A7D3-4BA5-A042-DA8DDD702247}" type="presOf" srcId="{31B97B81-9610-4836-B0E0-FC473C73C006}" destId="{894C0743-784D-4498-AEB3-8CA2CF60927B}" srcOrd="0" destOrd="0" presId="urn:microsoft.com/office/officeart/2005/8/layout/venn2"/>
    <dgm:cxn modelId="{1FA980AB-FC16-4DA8-A45C-D90FC7768B08}" type="presOf" srcId="{26C0881F-DCF4-4223-BDD4-95E76690BEB4}" destId="{E38A37BA-A516-4570-B876-A2281DC1DD6B}" srcOrd="1" destOrd="0" presId="urn:microsoft.com/office/officeart/2005/8/layout/venn2"/>
    <dgm:cxn modelId="{51F76EB1-DB43-4836-B7F4-16543AD4F8F2}" type="presOf" srcId="{C30C62DB-B3A3-4DD1-B24A-92924B0DA643}" destId="{D8A89FC6-32BE-46E6-96DD-86172951115F}" srcOrd="1" destOrd="0" presId="urn:microsoft.com/office/officeart/2005/8/layout/venn2"/>
    <dgm:cxn modelId="{73F644B5-2CB0-4870-9F75-5DD6E446C532}" srcId="{CEF65F32-8A2A-46E1-ABEB-2C7578042ABA}" destId="{36380FF7-9064-464C-B98E-8900B911D4C8}" srcOrd="1" destOrd="0" parTransId="{12B963F2-BD4C-4367-8B52-7149A949BA50}" sibTransId="{6CC10B2E-B7FA-4830-821B-343E8B16BBE6}"/>
    <dgm:cxn modelId="{2A8B66BC-ECE7-4E36-B985-B910990C058D}" srcId="{CEF65F32-8A2A-46E1-ABEB-2C7578042ABA}" destId="{80389C0D-E9B6-414E-8795-7DB5A64AFEDC}" srcOrd="3" destOrd="0" parTransId="{94235F81-D825-41E9-8E28-AF3853DD9105}" sibTransId="{F3DC2EF6-E374-4BED-B3EA-851FAB5BF51F}"/>
    <dgm:cxn modelId="{0364F3C4-BB3F-43AA-A95D-2D84EC66C701}" srcId="{CEF65F32-8A2A-46E1-ABEB-2C7578042ABA}" destId="{6A1D79A2-35ED-4889-BCA2-724D675753CE}" srcOrd="2" destOrd="0" parTransId="{AF085207-B1E4-493A-B48A-266B846A5757}" sibTransId="{DBB8EDAF-89C5-4274-81D6-CE1798113673}"/>
    <dgm:cxn modelId="{AE041AE3-D5E3-4A49-B540-F08C2F7306E5}" srcId="{CEF65F32-8A2A-46E1-ABEB-2C7578042ABA}" destId="{31B97B81-9610-4836-B0E0-FC473C73C006}" srcOrd="0" destOrd="0" parTransId="{A2501EC9-F600-4176-9CDB-42D116E2FEBB}" sibTransId="{97D4463E-1981-430C-8AB8-396264988E6A}"/>
    <dgm:cxn modelId="{A589012A-C46F-4C8C-99C1-4CE7EFD1927B}" type="presParOf" srcId="{66810532-A8A2-4633-B973-5CC404C58C65}" destId="{F6552226-7F8E-4BCD-BF10-DBE1C75810DD}" srcOrd="0" destOrd="0" presId="urn:microsoft.com/office/officeart/2005/8/layout/venn2"/>
    <dgm:cxn modelId="{7000C56C-C448-4D8D-8FD8-C67397BE9744}" type="presParOf" srcId="{F6552226-7F8E-4BCD-BF10-DBE1C75810DD}" destId="{894C0743-784D-4498-AEB3-8CA2CF60927B}" srcOrd="0" destOrd="0" presId="urn:microsoft.com/office/officeart/2005/8/layout/venn2"/>
    <dgm:cxn modelId="{C7F6194F-6CD6-4D71-8FA7-777E6E476649}" type="presParOf" srcId="{F6552226-7F8E-4BCD-BF10-DBE1C75810DD}" destId="{E0779A5A-8121-48AA-8F7A-D8207F9BDFF5}" srcOrd="1" destOrd="0" presId="urn:microsoft.com/office/officeart/2005/8/layout/venn2"/>
    <dgm:cxn modelId="{C0A810A1-C8F4-40D5-BE36-B30DB39C4B5C}" type="presParOf" srcId="{66810532-A8A2-4633-B973-5CC404C58C65}" destId="{D9B90CC0-197C-4508-9CBE-5434678C971F}" srcOrd="1" destOrd="0" presId="urn:microsoft.com/office/officeart/2005/8/layout/venn2"/>
    <dgm:cxn modelId="{4431CD04-4BDA-4BFA-9FA8-0F52B3851CE3}" type="presParOf" srcId="{D9B90CC0-197C-4508-9CBE-5434678C971F}" destId="{C68BD019-E130-4B79-BAE5-6D1F20023AB9}" srcOrd="0" destOrd="0" presId="urn:microsoft.com/office/officeart/2005/8/layout/venn2"/>
    <dgm:cxn modelId="{329F7E2D-5E7B-42A1-AFD0-1C39C3C5291C}" type="presParOf" srcId="{D9B90CC0-197C-4508-9CBE-5434678C971F}" destId="{E53FE404-A53B-4363-BF77-B28532852C62}" srcOrd="1" destOrd="0" presId="urn:microsoft.com/office/officeart/2005/8/layout/venn2"/>
    <dgm:cxn modelId="{779C93B0-CE55-4044-A525-03FDDC78CF9E}" type="presParOf" srcId="{66810532-A8A2-4633-B973-5CC404C58C65}" destId="{87A3CF1E-1808-4C40-872A-F9D59AF63064}" srcOrd="2" destOrd="0" presId="urn:microsoft.com/office/officeart/2005/8/layout/venn2"/>
    <dgm:cxn modelId="{95FC6F59-47C5-4E9D-A97B-14C6AF43C565}" type="presParOf" srcId="{87A3CF1E-1808-4C40-872A-F9D59AF63064}" destId="{0F0160A7-1153-4B34-B334-2A5CC72152F8}" srcOrd="0" destOrd="0" presId="urn:microsoft.com/office/officeart/2005/8/layout/venn2"/>
    <dgm:cxn modelId="{0BAE8657-9D71-423D-8DE9-DBD17389B58B}" type="presParOf" srcId="{87A3CF1E-1808-4C40-872A-F9D59AF63064}" destId="{2A2FBDB1-B807-41E5-B3A8-F1F62CA37E17}" srcOrd="1" destOrd="0" presId="urn:microsoft.com/office/officeart/2005/8/layout/venn2"/>
    <dgm:cxn modelId="{4711F29A-8534-4D07-8220-7A3C2736C044}" type="presParOf" srcId="{66810532-A8A2-4633-B973-5CC404C58C65}" destId="{1D8E3274-D9EB-4433-B6C2-D4372C4DE07E}" srcOrd="3" destOrd="0" presId="urn:microsoft.com/office/officeart/2005/8/layout/venn2"/>
    <dgm:cxn modelId="{6FED0EE6-FE9E-41DE-83E9-4B19CAD0E995}" type="presParOf" srcId="{1D8E3274-D9EB-4433-B6C2-D4372C4DE07E}" destId="{F2D071FD-62B3-427C-9B08-42806DC08DBB}" srcOrd="0" destOrd="0" presId="urn:microsoft.com/office/officeart/2005/8/layout/venn2"/>
    <dgm:cxn modelId="{0F266801-5492-4474-A264-FA52B7B713B7}" type="presParOf" srcId="{1D8E3274-D9EB-4433-B6C2-D4372C4DE07E}" destId="{E42A3207-E095-4BD7-82E2-A66A8221156F}" srcOrd="1" destOrd="0" presId="urn:microsoft.com/office/officeart/2005/8/layout/venn2"/>
    <dgm:cxn modelId="{546552E5-8A56-4B9B-8703-05D03F586457}" type="presParOf" srcId="{66810532-A8A2-4633-B973-5CC404C58C65}" destId="{315B4F73-CCB9-4A9D-B2E6-26E6564F8D9F}" srcOrd="4" destOrd="0" presId="urn:microsoft.com/office/officeart/2005/8/layout/venn2"/>
    <dgm:cxn modelId="{F1248091-0290-4651-80DF-1AD7B87D331A}" type="presParOf" srcId="{315B4F73-CCB9-4A9D-B2E6-26E6564F8D9F}" destId="{E1F7422A-4B43-45BD-B5BC-3B7EB9CDE9FF}" srcOrd="0" destOrd="0" presId="urn:microsoft.com/office/officeart/2005/8/layout/venn2"/>
    <dgm:cxn modelId="{AAF17105-CC35-415E-A7F2-56B1654C33FB}" type="presParOf" srcId="{315B4F73-CCB9-4A9D-B2E6-26E6564F8D9F}" destId="{E38A37BA-A516-4570-B876-A2281DC1DD6B}" srcOrd="1" destOrd="0" presId="urn:microsoft.com/office/officeart/2005/8/layout/venn2"/>
    <dgm:cxn modelId="{539C7BE4-FE07-4813-BAC4-1E770BC78C0B}" type="presParOf" srcId="{66810532-A8A2-4633-B973-5CC404C58C65}" destId="{44B17BC8-05E0-48D9-B734-C09E8E365156}" srcOrd="5" destOrd="0" presId="urn:microsoft.com/office/officeart/2005/8/layout/venn2"/>
    <dgm:cxn modelId="{EB78C0ED-79E9-4F03-BAF6-B56BA872229D}" type="presParOf" srcId="{44B17BC8-05E0-48D9-B734-C09E8E365156}" destId="{FEAA1FFB-77C2-4BB8-9CDF-7FDAEDDD3BA9}" srcOrd="0" destOrd="0" presId="urn:microsoft.com/office/officeart/2005/8/layout/venn2"/>
    <dgm:cxn modelId="{E171B62F-653C-40F5-860C-829E6B1D4882}" type="presParOf" srcId="{44B17BC8-05E0-48D9-B734-C09E8E365156}" destId="{D8A89FC6-32BE-46E6-96DD-86172951115F}"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0D73A4-ED92-483E-8299-4EDF4FF954AC}"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EE1C260E-6141-4727-B43F-F13FAACA2DEE}">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pPr rtl="1"/>
          <a:r>
            <a:rPr lang="fa-IR" sz="3600" dirty="0">
              <a:cs typeface="B Mitra" panose="00000400000000000000" pitchFamily="2" charset="-78"/>
            </a:rPr>
            <a:t>نهادهای حکومتی</a:t>
          </a:r>
          <a:endParaRPr lang="en-US" sz="3600" dirty="0">
            <a:cs typeface="B Mitra" panose="00000400000000000000" pitchFamily="2" charset="-78"/>
          </a:endParaRPr>
        </a:p>
      </dgm:t>
    </dgm:pt>
    <dgm:pt modelId="{05FD8C90-7B83-43AF-BDE2-46C9254435A2}" type="parTrans" cxnId="{B1F00719-D108-4A17-ABA9-4FEE543BA836}">
      <dgm:prSet/>
      <dgm:spPr/>
      <dgm:t>
        <a:bodyPr/>
        <a:lstStyle/>
        <a:p>
          <a:endParaRPr lang="en-US"/>
        </a:p>
      </dgm:t>
    </dgm:pt>
    <dgm:pt modelId="{573A1B36-0EC2-4050-9208-C0B3E7A4B45E}" type="sibTrans" cxnId="{B1F00719-D108-4A17-ABA9-4FEE543BA836}">
      <dgm:prSet/>
      <dgm:spPr/>
      <dgm:t>
        <a:bodyPr/>
        <a:lstStyle/>
        <a:p>
          <a:pPr rtl="1"/>
          <a:endParaRPr lang="en-US" sz="1000">
            <a:cs typeface="B Mitra" panose="00000400000000000000" pitchFamily="2" charset="-78"/>
          </a:endParaRPr>
        </a:p>
      </dgm:t>
    </dgm:pt>
    <dgm:pt modelId="{7CE43544-7311-42D8-9442-2285C258F8A1}">
      <dgm:prSet phldrT="[Text]" custT="1">
        <dgm:style>
          <a:lnRef idx="1">
            <a:schemeClr val="accent3"/>
          </a:lnRef>
          <a:fillRef idx="2">
            <a:schemeClr val="accent3"/>
          </a:fillRef>
          <a:effectRef idx="1">
            <a:schemeClr val="accent3"/>
          </a:effectRef>
          <a:fontRef idx="minor">
            <a:schemeClr val="dk1"/>
          </a:fontRef>
        </dgm:style>
      </dgm:prSet>
      <dgm:spPr/>
      <dgm:t>
        <a:bodyPr/>
        <a:lstStyle/>
        <a:p>
          <a:pPr rtl="1"/>
          <a:r>
            <a:rPr lang="fa-IR" sz="1800" dirty="0">
              <a:cs typeface="B Mitra" panose="00000400000000000000" pitchFamily="2" charset="-78"/>
            </a:rPr>
            <a:t>فدرال ریزروها و سازمان مالیات مثلا از طریق اوراق قرضه برای دولت مرکزی اعتبار ایجاد می کنند.</a:t>
          </a:r>
          <a:endParaRPr lang="en-US" sz="1800" dirty="0">
            <a:cs typeface="B Mitra" panose="00000400000000000000" pitchFamily="2" charset="-78"/>
          </a:endParaRPr>
        </a:p>
      </dgm:t>
    </dgm:pt>
    <dgm:pt modelId="{BA4D6A0F-D749-49B3-A155-4F14B5859535}" type="parTrans" cxnId="{A7172FA1-B845-49A3-84DF-2AE40D1F59F8}">
      <dgm:prSet/>
      <dgm:spPr/>
      <dgm:t>
        <a:bodyPr/>
        <a:lstStyle/>
        <a:p>
          <a:endParaRPr lang="en-US"/>
        </a:p>
      </dgm:t>
    </dgm:pt>
    <dgm:pt modelId="{FC693AF0-3E64-4841-8B27-D08D3531394A}" type="sibTrans" cxnId="{A7172FA1-B845-49A3-84DF-2AE40D1F59F8}">
      <dgm:prSet/>
      <dgm:spPr/>
      <dgm:t>
        <a:bodyPr/>
        <a:lstStyle/>
        <a:p>
          <a:endParaRPr lang="en-US"/>
        </a:p>
      </dgm:t>
    </dgm:pt>
    <dgm:pt modelId="{D618E845-7B90-4363-8B8C-BAB698D59AF3}">
      <dgm:prSet phldrT="[Text]" custT="1">
        <dgm:style>
          <a:lnRef idx="1">
            <a:schemeClr val="accent1"/>
          </a:lnRef>
          <a:fillRef idx="2">
            <a:schemeClr val="accent1"/>
          </a:fillRef>
          <a:effectRef idx="1">
            <a:schemeClr val="accent1"/>
          </a:effectRef>
          <a:fontRef idx="minor">
            <a:schemeClr val="dk1"/>
          </a:fontRef>
        </dgm:style>
      </dgm:prSet>
      <dgm:spPr/>
      <dgm:t>
        <a:bodyPr/>
        <a:lstStyle/>
        <a:p>
          <a:pPr rtl="1"/>
          <a:r>
            <a:rPr lang="fa-IR" sz="2400" dirty="0">
              <a:cs typeface="B Mitra" panose="00000400000000000000" pitchFamily="2" charset="-78"/>
            </a:rPr>
            <a:t>خریدار عمده این اوراق: آمریکاییها، چین و عربستان هستند.</a:t>
          </a:r>
          <a:endParaRPr lang="en-US" sz="2400" dirty="0">
            <a:cs typeface="B Mitra" panose="00000400000000000000" pitchFamily="2" charset="-78"/>
          </a:endParaRPr>
        </a:p>
      </dgm:t>
    </dgm:pt>
    <dgm:pt modelId="{F310B3B7-9D23-4BB6-8C72-EEC67FE7450A}" type="parTrans" cxnId="{7AE976F6-2F4A-4F70-B645-0FEF91D435AD}">
      <dgm:prSet/>
      <dgm:spPr/>
      <dgm:t>
        <a:bodyPr/>
        <a:lstStyle/>
        <a:p>
          <a:endParaRPr lang="en-US"/>
        </a:p>
      </dgm:t>
    </dgm:pt>
    <dgm:pt modelId="{CECAA6B8-7453-4DF9-9505-0A148AB0A53A}" type="sibTrans" cxnId="{7AE976F6-2F4A-4F70-B645-0FEF91D435AD}">
      <dgm:prSet/>
      <dgm:spPr/>
      <dgm:t>
        <a:bodyPr/>
        <a:lstStyle/>
        <a:p>
          <a:endParaRPr lang="en-US"/>
        </a:p>
      </dgm:t>
    </dgm:pt>
    <dgm:pt modelId="{7B144545-9108-48C1-B5CB-8D5D9556434E}">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fa-IR" sz="2400" dirty="0">
              <a:cs typeface="B Mitra" panose="00000400000000000000" pitchFamily="2" charset="-78"/>
            </a:rPr>
            <a:t>این پول از طریق وام و بودجه پروژه ها به الیگارشها منتقل می شود. </a:t>
          </a:r>
          <a:endParaRPr lang="en-US" sz="2400" dirty="0">
            <a:cs typeface="B Mitra" panose="00000400000000000000" pitchFamily="2" charset="-78"/>
          </a:endParaRPr>
        </a:p>
      </dgm:t>
    </dgm:pt>
    <dgm:pt modelId="{4F474048-AA97-413A-800F-6391EC06D43B}" type="parTrans" cxnId="{2974088D-912C-4C9D-AA32-1A66F20279FA}">
      <dgm:prSet/>
      <dgm:spPr/>
      <dgm:t>
        <a:bodyPr/>
        <a:lstStyle/>
        <a:p>
          <a:endParaRPr lang="en-US"/>
        </a:p>
      </dgm:t>
    </dgm:pt>
    <dgm:pt modelId="{B1CB23F1-2E96-4A14-A163-43082A638C7D}" type="sibTrans" cxnId="{2974088D-912C-4C9D-AA32-1A66F20279FA}">
      <dgm:prSet/>
      <dgm:spPr/>
      <dgm:t>
        <a:bodyPr/>
        <a:lstStyle/>
        <a:p>
          <a:endParaRPr lang="en-US"/>
        </a:p>
      </dgm:t>
    </dgm:pt>
    <dgm:pt modelId="{9F87CD07-81DF-4BC8-BF68-FD75073F46A6}">
      <dgm:prSet phldrT="[Text]" custT="1">
        <dgm:style>
          <a:lnRef idx="3">
            <a:schemeClr val="lt1"/>
          </a:lnRef>
          <a:fillRef idx="1">
            <a:schemeClr val="accent5"/>
          </a:fillRef>
          <a:effectRef idx="1">
            <a:schemeClr val="accent5"/>
          </a:effectRef>
          <a:fontRef idx="minor">
            <a:schemeClr val="lt1"/>
          </a:fontRef>
        </dgm:style>
      </dgm:prSet>
      <dgm:spPr/>
      <dgm:t>
        <a:bodyPr/>
        <a:lstStyle/>
        <a:p>
          <a:pPr rtl="1"/>
          <a:r>
            <a:rPr lang="fa-IR" sz="2000" dirty="0">
              <a:cs typeface="B Mitra" panose="00000400000000000000" pitchFamily="2" charset="-78"/>
            </a:rPr>
            <a:t>الیگارشها با پول خود فرهنگ(آموزش، هنر, رسانه و ورزش) و در نهایت سیاست (</a:t>
          </a:r>
          <a:r>
            <a:rPr lang="en-US" sz="2000" dirty="0">
              <a:cs typeface="B Mitra" panose="00000400000000000000" pitchFamily="2" charset="-78"/>
            </a:rPr>
            <a:t>PAC</a:t>
          </a:r>
          <a:r>
            <a:rPr lang="fa-IR" sz="2000" dirty="0">
              <a:cs typeface="B Mitra" panose="00000400000000000000" pitchFamily="2" charset="-78"/>
            </a:rPr>
            <a:t>) را جهت میدهند. </a:t>
          </a:r>
          <a:endParaRPr lang="en-US" sz="2000" dirty="0">
            <a:cs typeface="B Mitra" panose="00000400000000000000" pitchFamily="2" charset="-78"/>
          </a:endParaRPr>
        </a:p>
      </dgm:t>
    </dgm:pt>
    <dgm:pt modelId="{D7019314-4032-47BA-A31D-C890F1BB5B17}" type="parTrans" cxnId="{049CC01E-3051-40E3-B3DE-FFD19190198A}">
      <dgm:prSet/>
      <dgm:spPr/>
      <dgm:t>
        <a:bodyPr/>
        <a:lstStyle/>
        <a:p>
          <a:endParaRPr lang="en-US"/>
        </a:p>
      </dgm:t>
    </dgm:pt>
    <dgm:pt modelId="{039EB451-8526-4916-9BB8-BC76C3A1D3C3}" type="sibTrans" cxnId="{049CC01E-3051-40E3-B3DE-FFD19190198A}">
      <dgm:prSet/>
      <dgm:spPr/>
      <dgm:t>
        <a:bodyPr/>
        <a:lstStyle/>
        <a:p>
          <a:endParaRPr lang="en-US"/>
        </a:p>
      </dgm:t>
    </dgm:pt>
    <dgm:pt modelId="{7ACA986A-AECF-42C6-BF08-83F3EAAAFCB1}" type="pres">
      <dgm:prSet presAssocID="{A10D73A4-ED92-483E-8299-4EDF4FF954AC}" presName="Name0" presStyleCnt="0">
        <dgm:presLayoutVars>
          <dgm:dir/>
          <dgm:resizeHandles val="exact"/>
        </dgm:presLayoutVars>
      </dgm:prSet>
      <dgm:spPr/>
    </dgm:pt>
    <dgm:pt modelId="{42FC9913-0DBC-4DB4-A00C-8ADBD71CD6FA}" type="pres">
      <dgm:prSet presAssocID="{A10D73A4-ED92-483E-8299-4EDF4FF954AC}" presName="cycle" presStyleCnt="0"/>
      <dgm:spPr/>
    </dgm:pt>
    <dgm:pt modelId="{5209E032-24A6-4B23-AEFC-7940D482A72C}" type="pres">
      <dgm:prSet presAssocID="{EE1C260E-6141-4727-B43F-F13FAACA2DEE}" presName="nodeFirstNode" presStyleLbl="node1" presStyleIdx="0" presStyleCnt="5">
        <dgm:presLayoutVars>
          <dgm:bulletEnabled val="1"/>
        </dgm:presLayoutVars>
      </dgm:prSet>
      <dgm:spPr/>
    </dgm:pt>
    <dgm:pt modelId="{06D7DB23-A3EA-4957-BACE-285E2BB0DC48}" type="pres">
      <dgm:prSet presAssocID="{573A1B36-0EC2-4050-9208-C0B3E7A4B45E}" presName="sibTransFirstNode" presStyleLbl="bgShp" presStyleIdx="0" presStyleCnt="1"/>
      <dgm:spPr/>
    </dgm:pt>
    <dgm:pt modelId="{EE7FBA79-2B6F-4CA6-9066-28FEB731CBD3}" type="pres">
      <dgm:prSet presAssocID="{7CE43544-7311-42D8-9442-2285C258F8A1}" presName="nodeFollowingNodes" presStyleLbl="node1" presStyleIdx="1" presStyleCnt="5">
        <dgm:presLayoutVars>
          <dgm:bulletEnabled val="1"/>
        </dgm:presLayoutVars>
      </dgm:prSet>
      <dgm:spPr/>
    </dgm:pt>
    <dgm:pt modelId="{4E2700E6-D902-4AC2-BD34-5AC9587D0097}" type="pres">
      <dgm:prSet presAssocID="{D618E845-7B90-4363-8B8C-BAB698D59AF3}" presName="nodeFollowingNodes" presStyleLbl="node1" presStyleIdx="2" presStyleCnt="5">
        <dgm:presLayoutVars>
          <dgm:bulletEnabled val="1"/>
        </dgm:presLayoutVars>
      </dgm:prSet>
      <dgm:spPr/>
    </dgm:pt>
    <dgm:pt modelId="{5FB13AB6-B831-41C4-929E-5945143FE800}" type="pres">
      <dgm:prSet presAssocID="{7B144545-9108-48C1-B5CB-8D5D9556434E}" presName="nodeFollowingNodes" presStyleLbl="node1" presStyleIdx="3" presStyleCnt="5">
        <dgm:presLayoutVars>
          <dgm:bulletEnabled val="1"/>
        </dgm:presLayoutVars>
      </dgm:prSet>
      <dgm:spPr/>
    </dgm:pt>
    <dgm:pt modelId="{824BD9C4-1692-4D48-9CC2-FB1C9377C4E7}" type="pres">
      <dgm:prSet presAssocID="{9F87CD07-81DF-4BC8-BF68-FD75073F46A6}" presName="nodeFollowingNodes" presStyleLbl="node1" presStyleIdx="4" presStyleCnt="5">
        <dgm:presLayoutVars>
          <dgm:bulletEnabled val="1"/>
        </dgm:presLayoutVars>
      </dgm:prSet>
      <dgm:spPr/>
    </dgm:pt>
  </dgm:ptLst>
  <dgm:cxnLst>
    <dgm:cxn modelId="{B1F00719-D108-4A17-ABA9-4FEE543BA836}" srcId="{A10D73A4-ED92-483E-8299-4EDF4FF954AC}" destId="{EE1C260E-6141-4727-B43F-F13FAACA2DEE}" srcOrd="0" destOrd="0" parTransId="{05FD8C90-7B83-43AF-BDE2-46C9254435A2}" sibTransId="{573A1B36-0EC2-4050-9208-C0B3E7A4B45E}"/>
    <dgm:cxn modelId="{049CC01E-3051-40E3-B3DE-FFD19190198A}" srcId="{A10D73A4-ED92-483E-8299-4EDF4FF954AC}" destId="{9F87CD07-81DF-4BC8-BF68-FD75073F46A6}" srcOrd="4" destOrd="0" parTransId="{D7019314-4032-47BA-A31D-C890F1BB5B17}" sibTransId="{039EB451-8526-4916-9BB8-BC76C3A1D3C3}"/>
    <dgm:cxn modelId="{29F01484-2464-401C-B90D-122714078920}" type="presOf" srcId="{7B144545-9108-48C1-B5CB-8D5D9556434E}" destId="{5FB13AB6-B831-41C4-929E-5945143FE800}" srcOrd="0" destOrd="0" presId="urn:microsoft.com/office/officeart/2005/8/layout/cycle3"/>
    <dgm:cxn modelId="{8718B087-BB16-4089-BBE6-E1335069CFE0}" type="presOf" srcId="{573A1B36-0EC2-4050-9208-C0B3E7A4B45E}" destId="{06D7DB23-A3EA-4957-BACE-285E2BB0DC48}" srcOrd="0" destOrd="0" presId="urn:microsoft.com/office/officeart/2005/8/layout/cycle3"/>
    <dgm:cxn modelId="{2974088D-912C-4C9D-AA32-1A66F20279FA}" srcId="{A10D73A4-ED92-483E-8299-4EDF4FF954AC}" destId="{7B144545-9108-48C1-B5CB-8D5D9556434E}" srcOrd="3" destOrd="0" parTransId="{4F474048-AA97-413A-800F-6391EC06D43B}" sibTransId="{B1CB23F1-2E96-4A14-A163-43082A638C7D}"/>
    <dgm:cxn modelId="{A7172FA1-B845-49A3-84DF-2AE40D1F59F8}" srcId="{A10D73A4-ED92-483E-8299-4EDF4FF954AC}" destId="{7CE43544-7311-42D8-9442-2285C258F8A1}" srcOrd="1" destOrd="0" parTransId="{BA4D6A0F-D749-49B3-A155-4F14B5859535}" sibTransId="{FC693AF0-3E64-4841-8B27-D08D3531394A}"/>
    <dgm:cxn modelId="{30408BBB-036C-4CF0-B3BD-D5B6CE380038}" type="presOf" srcId="{D618E845-7B90-4363-8B8C-BAB698D59AF3}" destId="{4E2700E6-D902-4AC2-BD34-5AC9587D0097}" srcOrd="0" destOrd="0" presId="urn:microsoft.com/office/officeart/2005/8/layout/cycle3"/>
    <dgm:cxn modelId="{F15691C2-EC89-490A-944D-75AF3B1FA8DD}" type="presOf" srcId="{9F87CD07-81DF-4BC8-BF68-FD75073F46A6}" destId="{824BD9C4-1692-4D48-9CC2-FB1C9377C4E7}" srcOrd="0" destOrd="0" presId="urn:microsoft.com/office/officeart/2005/8/layout/cycle3"/>
    <dgm:cxn modelId="{F7171CC6-0C2C-4BA9-8D27-BCE00ED0E048}" type="presOf" srcId="{A10D73A4-ED92-483E-8299-4EDF4FF954AC}" destId="{7ACA986A-AECF-42C6-BF08-83F3EAAAFCB1}" srcOrd="0" destOrd="0" presId="urn:microsoft.com/office/officeart/2005/8/layout/cycle3"/>
    <dgm:cxn modelId="{A89F0CE0-15DC-4AC0-B189-69633B7399CD}" type="presOf" srcId="{EE1C260E-6141-4727-B43F-F13FAACA2DEE}" destId="{5209E032-24A6-4B23-AEFC-7940D482A72C}" srcOrd="0" destOrd="0" presId="urn:microsoft.com/office/officeart/2005/8/layout/cycle3"/>
    <dgm:cxn modelId="{C8A8DCE0-3E91-45B6-8E85-1E8FA7098303}" type="presOf" srcId="{7CE43544-7311-42D8-9442-2285C258F8A1}" destId="{EE7FBA79-2B6F-4CA6-9066-28FEB731CBD3}" srcOrd="0" destOrd="0" presId="urn:microsoft.com/office/officeart/2005/8/layout/cycle3"/>
    <dgm:cxn modelId="{7AE976F6-2F4A-4F70-B645-0FEF91D435AD}" srcId="{A10D73A4-ED92-483E-8299-4EDF4FF954AC}" destId="{D618E845-7B90-4363-8B8C-BAB698D59AF3}" srcOrd="2" destOrd="0" parTransId="{F310B3B7-9D23-4BB6-8C72-EEC67FE7450A}" sibTransId="{CECAA6B8-7453-4DF9-9505-0A148AB0A53A}"/>
    <dgm:cxn modelId="{218886D8-FA24-48A4-A672-A508E840DC0F}" type="presParOf" srcId="{7ACA986A-AECF-42C6-BF08-83F3EAAAFCB1}" destId="{42FC9913-0DBC-4DB4-A00C-8ADBD71CD6FA}" srcOrd="0" destOrd="0" presId="urn:microsoft.com/office/officeart/2005/8/layout/cycle3"/>
    <dgm:cxn modelId="{A93C5BD4-E0C4-4DE0-9203-03FD4FD0B424}" type="presParOf" srcId="{42FC9913-0DBC-4DB4-A00C-8ADBD71CD6FA}" destId="{5209E032-24A6-4B23-AEFC-7940D482A72C}" srcOrd="0" destOrd="0" presId="urn:microsoft.com/office/officeart/2005/8/layout/cycle3"/>
    <dgm:cxn modelId="{BF13FD89-4C79-48DC-AC78-175BB2A9C9EA}" type="presParOf" srcId="{42FC9913-0DBC-4DB4-A00C-8ADBD71CD6FA}" destId="{06D7DB23-A3EA-4957-BACE-285E2BB0DC48}" srcOrd="1" destOrd="0" presId="urn:microsoft.com/office/officeart/2005/8/layout/cycle3"/>
    <dgm:cxn modelId="{0C1F91E3-0086-490A-ADCE-202874BFB1FB}" type="presParOf" srcId="{42FC9913-0DBC-4DB4-A00C-8ADBD71CD6FA}" destId="{EE7FBA79-2B6F-4CA6-9066-28FEB731CBD3}" srcOrd="2" destOrd="0" presId="urn:microsoft.com/office/officeart/2005/8/layout/cycle3"/>
    <dgm:cxn modelId="{3FCC2434-DEF5-4777-90BC-FF4D605E9AA8}" type="presParOf" srcId="{42FC9913-0DBC-4DB4-A00C-8ADBD71CD6FA}" destId="{4E2700E6-D902-4AC2-BD34-5AC9587D0097}" srcOrd="3" destOrd="0" presId="urn:microsoft.com/office/officeart/2005/8/layout/cycle3"/>
    <dgm:cxn modelId="{63248FA7-7DC0-47C5-8C49-4776585823B2}" type="presParOf" srcId="{42FC9913-0DBC-4DB4-A00C-8ADBD71CD6FA}" destId="{5FB13AB6-B831-41C4-929E-5945143FE800}" srcOrd="4" destOrd="0" presId="urn:microsoft.com/office/officeart/2005/8/layout/cycle3"/>
    <dgm:cxn modelId="{D95E016C-B8FF-4D7D-939B-AA4373286DF0}" type="presParOf" srcId="{42FC9913-0DBC-4DB4-A00C-8ADBD71CD6FA}" destId="{824BD9C4-1692-4D48-9CC2-FB1C9377C4E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19C5E2-D761-415F-B57D-4F371FB4FA2B}" type="doc">
      <dgm:prSet loTypeId="urn:microsoft.com/office/officeart/2008/layout/NameandTitleOrganizationalChart" loCatId="hierarchy" qsTypeId="urn:microsoft.com/office/officeart/2005/8/quickstyle/simple2" qsCatId="simple" csTypeId="urn:microsoft.com/office/officeart/2005/8/colors/accent5_4" csCatId="accent5" phldr="1"/>
      <dgm:spPr/>
      <dgm:t>
        <a:bodyPr/>
        <a:lstStyle/>
        <a:p>
          <a:endParaRPr lang="en-US"/>
        </a:p>
      </dgm:t>
    </dgm:pt>
    <dgm:pt modelId="{A1E1F209-8118-432F-A19F-5EE2602326A6}">
      <dgm:prSet phldrT="[Text]"/>
      <dgm:spPr/>
      <dgm:t>
        <a:bodyPr/>
        <a:lstStyle/>
        <a:p>
          <a:r>
            <a:rPr lang="fa-IR" dirty="0">
              <a:cs typeface="B Mitra" panose="00000400000000000000" pitchFamily="2" charset="-78"/>
            </a:rPr>
            <a:t>اصل انقلاب</a:t>
          </a:r>
          <a:endParaRPr lang="en-US" dirty="0">
            <a:cs typeface="B Mitra" panose="00000400000000000000" pitchFamily="2" charset="-78"/>
          </a:endParaRPr>
        </a:p>
      </dgm:t>
    </dgm:pt>
    <dgm:pt modelId="{C21C92C7-7DE0-4A3B-B054-AFB6B32DE633}" type="parTrans" cxnId="{6504ACF3-91D7-437E-BF32-9114785509BD}">
      <dgm:prSet/>
      <dgm:spPr/>
      <dgm:t>
        <a:bodyPr/>
        <a:lstStyle/>
        <a:p>
          <a:endParaRPr lang="en-US"/>
        </a:p>
      </dgm:t>
    </dgm:pt>
    <dgm:pt modelId="{7F8A8D1B-476F-4324-8609-21B48DE0019A}" type="sibTrans" cxnId="{6504ACF3-91D7-437E-BF32-9114785509BD}">
      <dgm:prSet/>
      <dgm:spPr/>
      <dgm:t>
        <a:bodyPr/>
        <a:lstStyle/>
        <a:p>
          <a:r>
            <a:rPr lang="fa-IR" dirty="0">
              <a:cs typeface="B Mitra" panose="00000400000000000000" pitchFamily="2" charset="-78"/>
            </a:rPr>
            <a:t>مرحله اول</a:t>
          </a:r>
          <a:endParaRPr lang="en-US" dirty="0">
            <a:cs typeface="B Mitra" panose="00000400000000000000" pitchFamily="2" charset="-78"/>
          </a:endParaRPr>
        </a:p>
      </dgm:t>
    </dgm:pt>
    <dgm:pt modelId="{4F934ECA-7DB5-4607-8FE2-79E9ADAFE0B2}" type="asst">
      <dgm:prSet phldrT="[Text]"/>
      <dgm:spPr/>
      <dgm:t>
        <a:bodyPr/>
        <a:lstStyle/>
        <a:p>
          <a:r>
            <a:rPr lang="fa-IR" dirty="0">
              <a:cs typeface="B Mitra" panose="00000400000000000000" pitchFamily="2" charset="-78"/>
            </a:rPr>
            <a:t>نظام اسلامی</a:t>
          </a:r>
          <a:endParaRPr lang="en-US" dirty="0">
            <a:cs typeface="B Mitra" panose="00000400000000000000" pitchFamily="2" charset="-78"/>
          </a:endParaRPr>
        </a:p>
      </dgm:t>
    </dgm:pt>
    <dgm:pt modelId="{670F7D92-59BF-45F3-A17B-1CF95931A879}" type="parTrans" cxnId="{47FFD870-3969-40D1-94B3-6FB49726E9DE}">
      <dgm:prSet/>
      <dgm:spPr/>
      <dgm:t>
        <a:bodyPr/>
        <a:lstStyle/>
        <a:p>
          <a:endParaRPr lang="en-US">
            <a:cs typeface="B Mitra" panose="00000400000000000000" pitchFamily="2" charset="-78"/>
          </a:endParaRPr>
        </a:p>
      </dgm:t>
    </dgm:pt>
    <dgm:pt modelId="{6EFBB8DB-E442-47CC-A03E-74763A1D950C}" type="sibTrans" cxnId="{47FFD870-3969-40D1-94B3-6FB49726E9DE}">
      <dgm:prSet/>
      <dgm:spPr/>
      <dgm:t>
        <a:bodyPr/>
        <a:lstStyle/>
        <a:p>
          <a:r>
            <a:rPr lang="fa-IR" dirty="0">
              <a:cs typeface="B Mitra" panose="00000400000000000000" pitchFamily="2" charset="-78"/>
            </a:rPr>
            <a:t>مرحله دوم</a:t>
          </a:r>
          <a:endParaRPr lang="en-US" dirty="0">
            <a:cs typeface="B Mitra" panose="00000400000000000000" pitchFamily="2" charset="-78"/>
          </a:endParaRPr>
        </a:p>
      </dgm:t>
    </dgm:pt>
    <dgm:pt modelId="{3E2E6F8C-0276-4B74-B3DF-026D4A983B6C}">
      <dgm:prSet phldrT="[Text]"/>
      <dgm:spPr>
        <a:solidFill>
          <a:srgbClr val="0070C0"/>
        </a:solidFill>
      </dgm:spPr>
      <dgm:t>
        <a:bodyPr/>
        <a:lstStyle/>
        <a:p>
          <a:r>
            <a:rPr lang="fa-IR" dirty="0">
              <a:cs typeface="B Mitra" panose="00000400000000000000" pitchFamily="2" charset="-78"/>
            </a:rPr>
            <a:t>دولت اسلامی</a:t>
          </a:r>
          <a:endParaRPr lang="en-US" dirty="0">
            <a:cs typeface="B Mitra" panose="00000400000000000000" pitchFamily="2" charset="-78"/>
          </a:endParaRPr>
        </a:p>
      </dgm:t>
    </dgm:pt>
    <dgm:pt modelId="{962B8635-73A5-4390-8AB5-7FEC7B42B5A5}" type="parTrans" cxnId="{CE452E97-B168-42AD-A718-E7A4CA7BBD60}">
      <dgm:prSet/>
      <dgm:spPr/>
      <dgm:t>
        <a:bodyPr/>
        <a:lstStyle/>
        <a:p>
          <a:endParaRPr lang="en-US">
            <a:cs typeface="B Mitra" panose="00000400000000000000" pitchFamily="2" charset="-78"/>
          </a:endParaRPr>
        </a:p>
      </dgm:t>
    </dgm:pt>
    <dgm:pt modelId="{DF7334D9-7796-4374-9597-712E963FE452}" type="sibTrans" cxnId="{CE452E97-B168-42AD-A718-E7A4CA7BBD60}">
      <dgm:prSet/>
      <dgm:spPr/>
      <dgm:t>
        <a:bodyPr/>
        <a:lstStyle/>
        <a:p>
          <a:r>
            <a:rPr lang="fa-IR" dirty="0">
              <a:cs typeface="B Mitra" panose="00000400000000000000" pitchFamily="2" charset="-78"/>
            </a:rPr>
            <a:t>مرحله سوم</a:t>
          </a:r>
          <a:endParaRPr lang="en-US" dirty="0">
            <a:cs typeface="B Mitra" panose="00000400000000000000" pitchFamily="2" charset="-78"/>
          </a:endParaRPr>
        </a:p>
      </dgm:t>
    </dgm:pt>
    <dgm:pt modelId="{4FE0F142-C5B0-415E-8938-9C8EAA6C1674}">
      <dgm:prSet phldrT="[Text]"/>
      <dgm:spPr/>
      <dgm:t>
        <a:bodyPr/>
        <a:lstStyle/>
        <a:p>
          <a:r>
            <a:rPr lang="fa-IR" dirty="0">
              <a:cs typeface="B Mitra" panose="00000400000000000000" pitchFamily="2" charset="-78"/>
            </a:rPr>
            <a:t>جامعه اسلامی</a:t>
          </a:r>
          <a:endParaRPr lang="en-US" dirty="0">
            <a:cs typeface="B Mitra" panose="00000400000000000000" pitchFamily="2" charset="-78"/>
          </a:endParaRPr>
        </a:p>
      </dgm:t>
    </dgm:pt>
    <dgm:pt modelId="{0091FF62-6FBA-43AD-A92A-C695F646EB0E}" type="parTrans" cxnId="{3E9AB9ED-3843-4B46-A6CE-367BF2FDB3BB}">
      <dgm:prSet/>
      <dgm:spPr/>
      <dgm:t>
        <a:bodyPr/>
        <a:lstStyle/>
        <a:p>
          <a:endParaRPr lang="en-US">
            <a:cs typeface="B Mitra" panose="00000400000000000000" pitchFamily="2" charset="-78"/>
          </a:endParaRPr>
        </a:p>
      </dgm:t>
    </dgm:pt>
    <dgm:pt modelId="{AE988D3C-75C7-40D5-9B4C-9E9DF0F193D1}" type="sibTrans" cxnId="{3E9AB9ED-3843-4B46-A6CE-367BF2FDB3BB}">
      <dgm:prSet/>
      <dgm:spPr/>
      <dgm:t>
        <a:bodyPr/>
        <a:lstStyle/>
        <a:p>
          <a:r>
            <a:rPr lang="fa-IR" dirty="0">
              <a:cs typeface="B Mitra" panose="00000400000000000000" pitchFamily="2" charset="-78"/>
            </a:rPr>
            <a:t>مرحله چهارم</a:t>
          </a:r>
          <a:endParaRPr lang="en-US" dirty="0">
            <a:cs typeface="B Mitra" panose="00000400000000000000" pitchFamily="2" charset="-78"/>
          </a:endParaRPr>
        </a:p>
      </dgm:t>
    </dgm:pt>
    <dgm:pt modelId="{287751A1-D20B-4BEB-9401-CA8A7FD9C047}">
      <dgm:prSet phldrT="[Text]"/>
      <dgm:spPr/>
      <dgm:t>
        <a:bodyPr/>
        <a:lstStyle/>
        <a:p>
          <a:r>
            <a:rPr lang="fa-IR" dirty="0">
              <a:cs typeface="B Mitra" panose="00000400000000000000" pitchFamily="2" charset="-78"/>
            </a:rPr>
            <a:t>تمدن اسلامی</a:t>
          </a:r>
          <a:endParaRPr lang="en-US" dirty="0">
            <a:cs typeface="B Mitra" panose="00000400000000000000" pitchFamily="2" charset="-78"/>
          </a:endParaRPr>
        </a:p>
      </dgm:t>
    </dgm:pt>
    <dgm:pt modelId="{03811B82-FB47-4E44-80EE-77BC34EB8122}" type="parTrans" cxnId="{91DA6D24-E227-40D7-AE8E-CF1A1AD0FF00}">
      <dgm:prSet/>
      <dgm:spPr/>
      <dgm:t>
        <a:bodyPr/>
        <a:lstStyle/>
        <a:p>
          <a:endParaRPr lang="en-US">
            <a:cs typeface="B Mitra" panose="00000400000000000000" pitchFamily="2" charset="-78"/>
          </a:endParaRPr>
        </a:p>
      </dgm:t>
    </dgm:pt>
    <dgm:pt modelId="{0060FAFE-69D8-453C-9A1E-32030473FA4D}" type="sibTrans" cxnId="{91DA6D24-E227-40D7-AE8E-CF1A1AD0FF00}">
      <dgm:prSet/>
      <dgm:spPr/>
      <dgm:t>
        <a:bodyPr/>
        <a:lstStyle/>
        <a:p>
          <a:r>
            <a:rPr lang="fa-IR" dirty="0">
              <a:cs typeface="B Mitra" panose="00000400000000000000" pitchFamily="2" charset="-78"/>
            </a:rPr>
            <a:t>مرحله پنجم</a:t>
          </a:r>
          <a:endParaRPr lang="en-US" dirty="0">
            <a:cs typeface="B Mitra" panose="00000400000000000000" pitchFamily="2" charset="-78"/>
          </a:endParaRPr>
        </a:p>
      </dgm:t>
    </dgm:pt>
    <dgm:pt modelId="{75E0A74D-79ED-4A5E-A074-08FD6A133B37}" type="pres">
      <dgm:prSet presAssocID="{8A19C5E2-D761-415F-B57D-4F371FB4FA2B}" presName="hierChild1" presStyleCnt="0">
        <dgm:presLayoutVars>
          <dgm:orgChart val="1"/>
          <dgm:chPref val="1"/>
          <dgm:dir/>
          <dgm:animOne val="branch"/>
          <dgm:animLvl val="lvl"/>
          <dgm:resizeHandles/>
        </dgm:presLayoutVars>
      </dgm:prSet>
      <dgm:spPr/>
    </dgm:pt>
    <dgm:pt modelId="{E2F7F93F-8885-4F58-9F1A-6D038CA4E4F1}" type="pres">
      <dgm:prSet presAssocID="{A1E1F209-8118-432F-A19F-5EE2602326A6}" presName="hierRoot1" presStyleCnt="0">
        <dgm:presLayoutVars>
          <dgm:hierBranch val="init"/>
        </dgm:presLayoutVars>
      </dgm:prSet>
      <dgm:spPr/>
    </dgm:pt>
    <dgm:pt modelId="{5EDD85F8-8247-45AD-AA4A-3770B79AC21B}" type="pres">
      <dgm:prSet presAssocID="{A1E1F209-8118-432F-A19F-5EE2602326A6}" presName="rootComposite1" presStyleCnt="0"/>
      <dgm:spPr/>
    </dgm:pt>
    <dgm:pt modelId="{EF38CD48-5E94-4145-82BF-9E952512D558}" type="pres">
      <dgm:prSet presAssocID="{A1E1F209-8118-432F-A19F-5EE2602326A6}" presName="rootText1" presStyleLbl="node0" presStyleIdx="0" presStyleCnt="1">
        <dgm:presLayoutVars>
          <dgm:chMax/>
          <dgm:chPref val="3"/>
        </dgm:presLayoutVars>
      </dgm:prSet>
      <dgm:spPr/>
    </dgm:pt>
    <dgm:pt modelId="{466AEBE3-36C0-474C-BD82-165F279E3276}" type="pres">
      <dgm:prSet presAssocID="{A1E1F209-8118-432F-A19F-5EE2602326A6}" presName="titleText1" presStyleLbl="fgAcc0" presStyleIdx="0" presStyleCnt="1">
        <dgm:presLayoutVars>
          <dgm:chMax val="0"/>
          <dgm:chPref val="0"/>
        </dgm:presLayoutVars>
      </dgm:prSet>
      <dgm:spPr/>
    </dgm:pt>
    <dgm:pt modelId="{442056EA-03E4-4452-8309-449C5E232C22}" type="pres">
      <dgm:prSet presAssocID="{A1E1F209-8118-432F-A19F-5EE2602326A6}" presName="rootConnector1" presStyleLbl="node1" presStyleIdx="0" presStyleCnt="3"/>
      <dgm:spPr/>
    </dgm:pt>
    <dgm:pt modelId="{418A63E8-3E8D-4D8D-BCBA-7F273168312B}" type="pres">
      <dgm:prSet presAssocID="{A1E1F209-8118-432F-A19F-5EE2602326A6}" presName="hierChild2" presStyleCnt="0"/>
      <dgm:spPr/>
    </dgm:pt>
    <dgm:pt modelId="{34E2510D-03BF-43B9-B7CA-8D1FE329ABED}" type="pres">
      <dgm:prSet presAssocID="{962B8635-73A5-4390-8AB5-7FEC7B42B5A5}" presName="Name37" presStyleLbl="parChTrans1D2" presStyleIdx="0" presStyleCnt="4"/>
      <dgm:spPr/>
    </dgm:pt>
    <dgm:pt modelId="{464C11D5-F413-4ACA-9C0A-1BEC10F91FB3}" type="pres">
      <dgm:prSet presAssocID="{3E2E6F8C-0276-4B74-B3DF-026D4A983B6C}" presName="hierRoot2" presStyleCnt="0">
        <dgm:presLayoutVars>
          <dgm:hierBranch val="init"/>
        </dgm:presLayoutVars>
      </dgm:prSet>
      <dgm:spPr/>
    </dgm:pt>
    <dgm:pt modelId="{06B0989F-7270-4263-92EE-67CF1462A1B8}" type="pres">
      <dgm:prSet presAssocID="{3E2E6F8C-0276-4B74-B3DF-026D4A983B6C}" presName="rootComposite" presStyleCnt="0"/>
      <dgm:spPr/>
    </dgm:pt>
    <dgm:pt modelId="{FA820D18-F2B7-474D-8C27-64287DC354B6}" type="pres">
      <dgm:prSet presAssocID="{3E2E6F8C-0276-4B74-B3DF-026D4A983B6C}" presName="rootText" presStyleLbl="node1" presStyleIdx="0" presStyleCnt="3">
        <dgm:presLayoutVars>
          <dgm:chMax/>
          <dgm:chPref val="3"/>
        </dgm:presLayoutVars>
      </dgm:prSet>
      <dgm:spPr/>
    </dgm:pt>
    <dgm:pt modelId="{0F8333D3-8034-4E41-AEDB-9C1DAFC19C4F}" type="pres">
      <dgm:prSet presAssocID="{3E2E6F8C-0276-4B74-B3DF-026D4A983B6C}" presName="titleText2" presStyleLbl="fgAcc1" presStyleIdx="0" presStyleCnt="3">
        <dgm:presLayoutVars>
          <dgm:chMax val="0"/>
          <dgm:chPref val="0"/>
        </dgm:presLayoutVars>
      </dgm:prSet>
      <dgm:spPr/>
    </dgm:pt>
    <dgm:pt modelId="{A6733ABC-2770-449E-8044-2993FE4A8EEC}" type="pres">
      <dgm:prSet presAssocID="{3E2E6F8C-0276-4B74-B3DF-026D4A983B6C}" presName="rootConnector" presStyleLbl="node2" presStyleIdx="0" presStyleCnt="0"/>
      <dgm:spPr/>
    </dgm:pt>
    <dgm:pt modelId="{5AC6244D-AD10-439D-976B-9B0B3B35D98A}" type="pres">
      <dgm:prSet presAssocID="{3E2E6F8C-0276-4B74-B3DF-026D4A983B6C}" presName="hierChild4" presStyleCnt="0"/>
      <dgm:spPr/>
    </dgm:pt>
    <dgm:pt modelId="{8F37F8B7-DCF8-4457-B36B-5506FA6D437F}" type="pres">
      <dgm:prSet presAssocID="{3E2E6F8C-0276-4B74-B3DF-026D4A983B6C}" presName="hierChild5" presStyleCnt="0"/>
      <dgm:spPr/>
    </dgm:pt>
    <dgm:pt modelId="{12B858E6-19CC-4F43-962F-1967F5C3CC66}" type="pres">
      <dgm:prSet presAssocID="{0091FF62-6FBA-43AD-A92A-C695F646EB0E}" presName="Name37" presStyleLbl="parChTrans1D2" presStyleIdx="1" presStyleCnt="4"/>
      <dgm:spPr/>
    </dgm:pt>
    <dgm:pt modelId="{D69762A1-2CA6-419A-A6DD-83DEBF401ADF}" type="pres">
      <dgm:prSet presAssocID="{4FE0F142-C5B0-415E-8938-9C8EAA6C1674}" presName="hierRoot2" presStyleCnt="0">
        <dgm:presLayoutVars>
          <dgm:hierBranch val="init"/>
        </dgm:presLayoutVars>
      </dgm:prSet>
      <dgm:spPr/>
    </dgm:pt>
    <dgm:pt modelId="{4D51A093-5CF4-446B-A3AA-0774C52D445B}" type="pres">
      <dgm:prSet presAssocID="{4FE0F142-C5B0-415E-8938-9C8EAA6C1674}" presName="rootComposite" presStyleCnt="0"/>
      <dgm:spPr/>
    </dgm:pt>
    <dgm:pt modelId="{F2105763-970C-40EF-B335-F2F6EC315F29}" type="pres">
      <dgm:prSet presAssocID="{4FE0F142-C5B0-415E-8938-9C8EAA6C1674}" presName="rootText" presStyleLbl="node1" presStyleIdx="1" presStyleCnt="3">
        <dgm:presLayoutVars>
          <dgm:chMax/>
          <dgm:chPref val="3"/>
        </dgm:presLayoutVars>
      </dgm:prSet>
      <dgm:spPr/>
    </dgm:pt>
    <dgm:pt modelId="{20ED7C3C-85BB-405C-B315-F62377CD2636}" type="pres">
      <dgm:prSet presAssocID="{4FE0F142-C5B0-415E-8938-9C8EAA6C1674}" presName="titleText2" presStyleLbl="fgAcc1" presStyleIdx="1" presStyleCnt="3">
        <dgm:presLayoutVars>
          <dgm:chMax val="0"/>
          <dgm:chPref val="0"/>
        </dgm:presLayoutVars>
      </dgm:prSet>
      <dgm:spPr/>
    </dgm:pt>
    <dgm:pt modelId="{8A4A3B26-C275-4A49-A05A-7F130B461706}" type="pres">
      <dgm:prSet presAssocID="{4FE0F142-C5B0-415E-8938-9C8EAA6C1674}" presName="rootConnector" presStyleLbl="node2" presStyleIdx="0" presStyleCnt="0"/>
      <dgm:spPr/>
    </dgm:pt>
    <dgm:pt modelId="{C2EE0C10-34F0-4B2C-87E2-F657E014AC9A}" type="pres">
      <dgm:prSet presAssocID="{4FE0F142-C5B0-415E-8938-9C8EAA6C1674}" presName="hierChild4" presStyleCnt="0"/>
      <dgm:spPr/>
    </dgm:pt>
    <dgm:pt modelId="{9702E7B3-9C6B-449C-8D17-E19ABA34D83C}" type="pres">
      <dgm:prSet presAssocID="{4FE0F142-C5B0-415E-8938-9C8EAA6C1674}" presName="hierChild5" presStyleCnt="0"/>
      <dgm:spPr/>
    </dgm:pt>
    <dgm:pt modelId="{DDC6DF71-03C2-431C-8BF5-DC86BE3190A5}" type="pres">
      <dgm:prSet presAssocID="{03811B82-FB47-4E44-80EE-77BC34EB8122}" presName="Name37" presStyleLbl="parChTrans1D2" presStyleIdx="2" presStyleCnt="4"/>
      <dgm:spPr/>
    </dgm:pt>
    <dgm:pt modelId="{742F0735-5329-4EE3-B26F-48B93A1E15EA}" type="pres">
      <dgm:prSet presAssocID="{287751A1-D20B-4BEB-9401-CA8A7FD9C047}" presName="hierRoot2" presStyleCnt="0">
        <dgm:presLayoutVars>
          <dgm:hierBranch val="init"/>
        </dgm:presLayoutVars>
      </dgm:prSet>
      <dgm:spPr/>
    </dgm:pt>
    <dgm:pt modelId="{2A05154E-A250-44CF-8A15-859208515179}" type="pres">
      <dgm:prSet presAssocID="{287751A1-D20B-4BEB-9401-CA8A7FD9C047}" presName="rootComposite" presStyleCnt="0"/>
      <dgm:spPr/>
    </dgm:pt>
    <dgm:pt modelId="{71F671BD-7B73-4895-8D4B-D32998075B99}" type="pres">
      <dgm:prSet presAssocID="{287751A1-D20B-4BEB-9401-CA8A7FD9C047}" presName="rootText" presStyleLbl="node1" presStyleIdx="2" presStyleCnt="3">
        <dgm:presLayoutVars>
          <dgm:chMax/>
          <dgm:chPref val="3"/>
        </dgm:presLayoutVars>
      </dgm:prSet>
      <dgm:spPr/>
    </dgm:pt>
    <dgm:pt modelId="{DB3A0700-DAFB-4D0C-9D52-7138C931738C}" type="pres">
      <dgm:prSet presAssocID="{287751A1-D20B-4BEB-9401-CA8A7FD9C047}" presName="titleText2" presStyleLbl="fgAcc1" presStyleIdx="2" presStyleCnt="3">
        <dgm:presLayoutVars>
          <dgm:chMax val="0"/>
          <dgm:chPref val="0"/>
        </dgm:presLayoutVars>
      </dgm:prSet>
      <dgm:spPr/>
    </dgm:pt>
    <dgm:pt modelId="{B07F348B-7019-4A11-8540-C1F5C587D801}" type="pres">
      <dgm:prSet presAssocID="{287751A1-D20B-4BEB-9401-CA8A7FD9C047}" presName="rootConnector" presStyleLbl="node2" presStyleIdx="0" presStyleCnt="0"/>
      <dgm:spPr/>
    </dgm:pt>
    <dgm:pt modelId="{CFEBAB43-18EF-4E16-9B59-2B1496BE8CA7}" type="pres">
      <dgm:prSet presAssocID="{287751A1-D20B-4BEB-9401-CA8A7FD9C047}" presName="hierChild4" presStyleCnt="0"/>
      <dgm:spPr/>
    </dgm:pt>
    <dgm:pt modelId="{32636365-AE0D-4790-8558-0C06B8D82630}" type="pres">
      <dgm:prSet presAssocID="{287751A1-D20B-4BEB-9401-CA8A7FD9C047}" presName="hierChild5" presStyleCnt="0"/>
      <dgm:spPr/>
    </dgm:pt>
    <dgm:pt modelId="{62091E6A-A7F2-4B74-9459-7EB797F2DE99}" type="pres">
      <dgm:prSet presAssocID="{A1E1F209-8118-432F-A19F-5EE2602326A6}" presName="hierChild3" presStyleCnt="0"/>
      <dgm:spPr/>
    </dgm:pt>
    <dgm:pt modelId="{271ADD3F-23DF-4FD9-A453-17E81093EB15}" type="pres">
      <dgm:prSet presAssocID="{670F7D92-59BF-45F3-A17B-1CF95931A879}" presName="Name96" presStyleLbl="parChTrans1D2" presStyleIdx="3" presStyleCnt="4"/>
      <dgm:spPr/>
    </dgm:pt>
    <dgm:pt modelId="{A5DC9E55-F4F4-423F-828A-03D93220FB68}" type="pres">
      <dgm:prSet presAssocID="{4F934ECA-7DB5-4607-8FE2-79E9ADAFE0B2}" presName="hierRoot3" presStyleCnt="0">
        <dgm:presLayoutVars>
          <dgm:hierBranch val="init"/>
        </dgm:presLayoutVars>
      </dgm:prSet>
      <dgm:spPr/>
    </dgm:pt>
    <dgm:pt modelId="{3048CBDD-9823-4568-B91B-633622F7DC6B}" type="pres">
      <dgm:prSet presAssocID="{4F934ECA-7DB5-4607-8FE2-79E9ADAFE0B2}" presName="rootComposite3" presStyleCnt="0"/>
      <dgm:spPr/>
    </dgm:pt>
    <dgm:pt modelId="{8E5D6B37-7D54-4C41-B22B-ECF2A1E84432}" type="pres">
      <dgm:prSet presAssocID="{4F934ECA-7DB5-4607-8FE2-79E9ADAFE0B2}" presName="rootText3" presStyleLbl="asst1" presStyleIdx="0" presStyleCnt="1">
        <dgm:presLayoutVars>
          <dgm:chPref val="3"/>
        </dgm:presLayoutVars>
      </dgm:prSet>
      <dgm:spPr/>
    </dgm:pt>
    <dgm:pt modelId="{3B2D3EE4-92B3-4D98-96D2-798099023BB7}" type="pres">
      <dgm:prSet presAssocID="{4F934ECA-7DB5-4607-8FE2-79E9ADAFE0B2}" presName="titleText3" presStyleLbl="fgAcc2" presStyleIdx="0" presStyleCnt="1">
        <dgm:presLayoutVars>
          <dgm:chMax val="0"/>
          <dgm:chPref val="0"/>
        </dgm:presLayoutVars>
      </dgm:prSet>
      <dgm:spPr/>
    </dgm:pt>
    <dgm:pt modelId="{D858D3E8-260F-435A-8F12-079F5AF0147C}" type="pres">
      <dgm:prSet presAssocID="{4F934ECA-7DB5-4607-8FE2-79E9ADAFE0B2}" presName="rootConnector3" presStyleLbl="asst1" presStyleIdx="0" presStyleCnt="1"/>
      <dgm:spPr/>
    </dgm:pt>
    <dgm:pt modelId="{EE34B5D0-7A0D-4693-91F7-EFE14494EC50}" type="pres">
      <dgm:prSet presAssocID="{4F934ECA-7DB5-4607-8FE2-79E9ADAFE0B2}" presName="hierChild6" presStyleCnt="0"/>
      <dgm:spPr/>
    </dgm:pt>
    <dgm:pt modelId="{3B306D24-86EA-4340-BA75-468B40F56AC1}" type="pres">
      <dgm:prSet presAssocID="{4F934ECA-7DB5-4607-8FE2-79E9ADAFE0B2}" presName="hierChild7" presStyleCnt="0"/>
      <dgm:spPr/>
    </dgm:pt>
  </dgm:ptLst>
  <dgm:cxnLst>
    <dgm:cxn modelId="{98355A02-B29A-4E0E-9D1D-4828153BF1B4}" type="presOf" srcId="{6EFBB8DB-E442-47CC-A03E-74763A1D950C}" destId="{3B2D3EE4-92B3-4D98-96D2-798099023BB7}" srcOrd="0" destOrd="0" presId="urn:microsoft.com/office/officeart/2008/layout/NameandTitleOrganizationalChart"/>
    <dgm:cxn modelId="{E72ABD22-A02E-431D-855D-94B8DF8FC521}" type="presOf" srcId="{0091FF62-6FBA-43AD-A92A-C695F646EB0E}" destId="{12B858E6-19CC-4F43-962F-1967F5C3CC66}" srcOrd="0" destOrd="0" presId="urn:microsoft.com/office/officeart/2008/layout/NameandTitleOrganizationalChart"/>
    <dgm:cxn modelId="{91DA6D24-E227-40D7-AE8E-CF1A1AD0FF00}" srcId="{A1E1F209-8118-432F-A19F-5EE2602326A6}" destId="{287751A1-D20B-4BEB-9401-CA8A7FD9C047}" srcOrd="3" destOrd="0" parTransId="{03811B82-FB47-4E44-80EE-77BC34EB8122}" sibTransId="{0060FAFE-69D8-453C-9A1E-32030473FA4D}"/>
    <dgm:cxn modelId="{4B068628-7E99-40EC-B2E8-0096B2596EC3}" type="presOf" srcId="{962B8635-73A5-4390-8AB5-7FEC7B42B5A5}" destId="{34E2510D-03BF-43B9-B7CA-8D1FE329ABED}" srcOrd="0" destOrd="0" presId="urn:microsoft.com/office/officeart/2008/layout/NameandTitleOrganizationalChart"/>
    <dgm:cxn modelId="{8EA8662F-CC56-4E82-8062-90FDAB6328DF}" type="presOf" srcId="{4F934ECA-7DB5-4607-8FE2-79E9ADAFE0B2}" destId="{D858D3E8-260F-435A-8F12-079F5AF0147C}" srcOrd="1" destOrd="0" presId="urn:microsoft.com/office/officeart/2008/layout/NameandTitleOrganizationalChart"/>
    <dgm:cxn modelId="{9FEA193A-171C-4166-9079-A44E3B805BBE}" type="presOf" srcId="{3E2E6F8C-0276-4B74-B3DF-026D4A983B6C}" destId="{FA820D18-F2B7-474D-8C27-64287DC354B6}" srcOrd="0" destOrd="0" presId="urn:microsoft.com/office/officeart/2008/layout/NameandTitleOrganizationalChart"/>
    <dgm:cxn modelId="{77BA935D-25C0-41AB-B71F-BA441AF1861E}" type="presOf" srcId="{03811B82-FB47-4E44-80EE-77BC34EB8122}" destId="{DDC6DF71-03C2-431C-8BF5-DC86BE3190A5}" srcOrd="0" destOrd="0" presId="urn:microsoft.com/office/officeart/2008/layout/NameandTitleOrganizationalChart"/>
    <dgm:cxn modelId="{01F5B341-5EDB-497F-92BD-E1EFB203CD18}" type="presOf" srcId="{8A19C5E2-D761-415F-B57D-4F371FB4FA2B}" destId="{75E0A74D-79ED-4A5E-A074-08FD6A133B37}" srcOrd="0" destOrd="0" presId="urn:microsoft.com/office/officeart/2008/layout/NameandTitleOrganizationalChart"/>
    <dgm:cxn modelId="{C96C3C4B-6ABA-42CF-BBCA-BFD2328F8D8E}" type="presOf" srcId="{287751A1-D20B-4BEB-9401-CA8A7FD9C047}" destId="{71F671BD-7B73-4895-8D4B-D32998075B99}" srcOrd="0" destOrd="0" presId="urn:microsoft.com/office/officeart/2008/layout/NameandTitleOrganizationalChart"/>
    <dgm:cxn modelId="{00B1234E-7E6D-4B75-AC48-000006FB1274}" type="presOf" srcId="{7F8A8D1B-476F-4324-8609-21B48DE0019A}" destId="{466AEBE3-36C0-474C-BD82-165F279E3276}" srcOrd="0" destOrd="0" presId="urn:microsoft.com/office/officeart/2008/layout/NameandTitleOrganizationalChart"/>
    <dgm:cxn modelId="{47FFD870-3969-40D1-94B3-6FB49726E9DE}" srcId="{A1E1F209-8118-432F-A19F-5EE2602326A6}" destId="{4F934ECA-7DB5-4607-8FE2-79E9ADAFE0B2}" srcOrd="0" destOrd="0" parTransId="{670F7D92-59BF-45F3-A17B-1CF95931A879}" sibTransId="{6EFBB8DB-E442-47CC-A03E-74763A1D950C}"/>
    <dgm:cxn modelId="{6076E872-B4E4-48F3-A887-97FEFDB6E8B7}" type="presOf" srcId="{A1E1F209-8118-432F-A19F-5EE2602326A6}" destId="{EF38CD48-5E94-4145-82BF-9E952512D558}" srcOrd="0" destOrd="0" presId="urn:microsoft.com/office/officeart/2008/layout/NameandTitleOrganizationalChart"/>
    <dgm:cxn modelId="{27CB1059-B737-4FE7-A9FA-1DC1751F6478}" type="presOf" srcId="{4FE0F142-C5B0-415E-8938-9C8EAA6C1674}" destId="{8A4A3B26-C275-4A49-A05A-7F130B461706}" srcOrd="1" destOrd="0" presId="urn:microsoft.com/office/officeart/2008/layout/NameandTitleOrganizationalChart"/>
    <dgm:cxn modelId="{2D753584-C4B8-41D2-810F-8633DB40CF59}" type="presOf" srcId="{DF7334D9-7796-4374-9597-712E963FE452}" destId="{0F8333D3-8034-4E41-AEDB-9C1DAFC19C4F}" srcOrd="0" destOrd="0" presId="urn:microsoft.com/office/officeart/2008/layout/NameandTitleOrganizationalChart"/>
    <dgm:cxn modelId="{61EDD884-9FA2-4F11-A957-96CE0864BA47}" type="presOf" srcId="{0060FAFE-69D8-453C-9A1E-32030473FA4D}" destId="{DB3A0700-DAFB-4D0C-9D52-7138C931738C}" srcOrd="0" destOrd="0" presId="urn:microsoft.com/office/officeart/2008/layout/NameandTitleOrganizationalChart"/>
    <dgm:cxn modelId="{74C2FB89-67EE-4A2C-A4E0-624B6F7B7AB7}" type="presOf" srcId="{AE988D3C-75C7-40D5-9B4C-9E9DF0F193D1}" destId="{20ED7C3C-85BB-405C-B315-F62377CD2636}" srcOrd="0" destOrd="0" presId="urn:microsoft.com/office/officeart/2008/layout/NameandTitleOrganizationalChart"/>
    <dgm:cxn modelId="{CE452E97-B168-42AD-A718-E7A4CA7BBD60}" srcId="{A1E1F209-8118-432F-A19F-5EE2602326A6}" destId="{3E2E6F8C-0276-4B74-B3DF-026D4A983B6C}" srcOrd="1" destOrd="0" parTransId="{962B8635-73A5-4390-8AB5-7FEC7B42B5A5}" sibTransId="{DF7334D9-7796-4374-9597-712E963FE452}"/>
    <dgm:cxn modelId="{4714E39C-67A3-4C20-A23A-DB725883B1EB}" type="presOf" srcId="{3E2E6F8C-0276-4B74-B3DF-026D4A983B6C}" destId="{A6733ABC-2770-449E-8044-2993FE4A8EEC}" srcOrd="1" destOrd="0" presId="urn:microsoft.com/office/officeart/2008/layout/NameandTitleOrganizationalChart"/>
    <dgm:cxn modelId="{4798C1A3-4318-43E0-B307-5EE77BF8C3AD}" type="presOf" srcId="{A1E1F209-8118-432F-A19F-5EE2602326A6}" destId="{442056EA-03E4-4452-8309-449C5E232C22}" srcOrd="1" destOrd="0" presId="urn:microsoft.com/office/officeart/2008/layout/NameandTitleOrganizationalChart"/>
    <dgm:cxn modelId="{2BF859B3-2E2C-4958-BAB5-E7634E88C856}" type="presOf" srcId="{4F934ECA-7DB5-4607-8FE2-79E9ADAFE0B2}" destId="{8E5D6B37-7D54-4C41-B22B-ECF2A1E84432}" srcOrd="0" destOrd="0" presId="urn:microsoft.com/office/officeart/2008/layout/NameandTitleOrganizationalChart"/>
    <dgm:cxn modelId="{BB737EBB-1FFB-4D67-A798-4A6EDE558A34}" type="presOf" srcId="{4FE0F142-C5B0-415E-8938-9C8EAA6C1674}" destId="{F2105763-970C-40EF-B335-F2F6EC315F29}" srcOrd="0" destOrd="0" presId="urn:microsoft.com/office/officeart/2008/layout/NameandTitleOrganizationalChart"/>
    <dgm:cxn modelId="{959196BD-8725-42B8-85B9-53AD505931CD}" type="presOf" srcId="{287751A1-D20B-4BEB-9401-CA8A7FD9C047}" destId="{B07F348B-7019-4A11-8540-C1F5C587D801}" srcOrd="1" destOrd="0" presId="urn:microsoft.com/office/officeart/2008/layout/NameandTitleOrganizationalChart"/>
    <dgm:cxn modelId="{B15AD9D6-012B-4B33-9CAA-6CC9BFCAC22A}" type="presOf" srcId="{670F7D92-59BF-45F3-A17B-1CF95931A879}" destId="{271ADD3F-23DF-4FD9-A453-17E81093EB15}" srcOrd="0" destOrd="0" presId="urn:microsoft.com/office/officeart/2008/layout/NameandTitleOrganizationalChart"/>
    <dgm:cxn modelId="{3E9AB9ED-3843-4B46-A6CE-367BF2FDB3BB}" srcId="{A1E1F209-8118-432F-A19F-5EE2602326A6}" destId="{4FE0F142-C5B0-415E-8938-9C8EAA6C1674}" srcOrd="2" destOrd="0" parTransId="{0091FF62-6FBA-43AD-A92A-C695F646EB0E}" sibTransId="{AE988D3C-75C7-40D5-9B4C-9E9DF0F193D1}"/>
    <dgm:cxn modelId="{6504ACF3-91D7-437E-BF32-9114785509BD}" srcId="{8A19C5E2-D761-415F-B57D-4F371FB4FA2B}" destId="{A1E1F209-8118-432F-A19F-5EE2602326A6}" srcOrd="0" destOrd="0" parTransId="{C21C92C7-7DE0-4A3B-B054-AFB6B32DE633}" sibTransId="{7F8A8D1B-476F-4324-8609-21B48DE0019A}"/>
    <dgm:cxn modelId="{B30DAE18-63FF-494E-8871-B6FF7149550E}" type="presParOf" srcId="{75E0A74D-79ED-4A5E-A074-08FD6A133B37}" destId="{E2F7F93F-8885-4F58-9F1A-6D038CA4E4F1}" srcOrd="0" destOrd="0" presId="urn:microsoft.com/office/officeart/2008/layout/NameandTitleOrganizationalChart"/>
    <dgm:cxn modelId="{1B8511FA-0D05-4F28-9995-98677C153436}" type="presParOf" srcId="{E2F7F93F-8885-4F58-9F1A-6D038CA4E4F1}" destId="{5EDD85F8-8247-45AD-AA4A-3770B79AC21B}" srcOrd="0" destOrd="0" presId="urn:microsoft.com/office/officeart/2008/layout/NameandTitleOrganizationalChart"/>
    <dgm:cxn modelId="{E89AC17A-D327-4983-B309-4DD1CE424A22}" type="presParOf" srcId="{5EDD85F8-8247-45AD-AA4A-3770B79AC21B}" destId="{EF38CD48-5E94-4145-82BF-9E952512D558}" srcOrd="0" destOrd="0" presId="urn:microsoft.com/office/officeart/2008/layout/NameandTitleOrganizationalChart"/>
    <dgm:cxn modelId="{11231A36-551B-486E-AFDE-C7BE0ADB8D02}" type="presParOf" srcId="{5EDD85F8-8247-45AD-AA4A-3770B79AC21B}" destId="{466AEBE3-36C0-474C-BD82-165F279E3276}" srcOrd="1" destOrd="0" presId="urn:microsoft.com/office/officeart/2008/layout/NameandTitleOrganizationalChart"/>
    <dgm:cxn modelId="{9D5CD92F-0BFA-49E6-A0FA-D5C42A651438}" type="presParOf" srcId="{5EDD85F8-8247-45AD-AA4A-3770B79AC21B}" destId="{442056EA-03E4-4452-8309-449C5E232C22}" srcOrd="2" destOrd="0" presId="urn:microsoft.com/office/officeart/2008/layout/NameandTitleOrganizationalChart"/>
    <dgm:cxn modelId="{2A162AD5-CFC8-4326-8302-4EC2CA85D875}" type="presParOf" srcId="{E2F7F93F-8885-4F58-9F1A-6D038CA4E4F1}" destId="{418A63E8-3E8D-4D8D-BCBA-7F273168312B}" srcOrd="1" destOrd="0" presId="urn:microsoft.com/office/officeart/2008/layout/NameandTitleOrganizationalChart"/>
    <dgm:cxn modelId="{8347F74D-3D6D-49C1-A149-66D1439C18BD}" type="presParOf" srcId="{418A63E8-3E8D-4D8D-BCBA-7F273168312B}" destId="{34E2510D-03BF-43B9-B7CA-8D1FE329ABED}" srcOrd="0" destOrd="0" presId="urn:microsoft.com/office/officeart/2008/layout/NameandTitleOrganizationalChart"/>
    <dgm:cxn modelId="{78318D65-2A46-4712-AB90-22E7E06287B3}" type="presParOf" srcId="{418A63E8-3E8D-4D8D-BCBA-7F273168312B}" destId="{464C11D5-F413-4ACA-9C0A-1BEC10F91FB3}" srcOrd="1" destOrd="0" presId="urn:microsoft.com/office/officeart/2008/layout/NameandTitleOrganizationalChart"/>
    <dgm:cxn modelId="{785E8CF8-6454-436B-82BA-3AF7197CD95A}" type="presParOf" srcId="{464C11D5-F413-4ACA-9C0A-1BEC10F91FB3}" destId="{06B0989F-7270-4263-92EE-67CF1462A1B8}" srcOrd="0" destOrd="0" presId="urn:microsoft.com/office/officeart/2008/layout/NameandTitleOrganizationalChart"/>
    <dgm:cxn modelId="{BF003FAA-62FF-4DCC-8FC1-4C099CBAF060}" type="presParOf" srcId="{06B0989F-7270-4263-92EE-67CF1462A1B8}" destId="{FA820D18-F2B7-474D-8C27-64287DC354B6}" srcOrd="0" destOrd="0" presId="urn:microsoft.com/office/officeart/2008/layout/NameandTitleOrganizationalChart"/>
    <dgm:cxn modelId="{0959395A-85B9-4654-A2DA-6642C15E220E}" type="presParOf" srcId="{06B0989F-7270-4263-92EE-67CF1462A1B8}" destId="{0F8333D3-8034-4E41-AEDB-9C1DAFC19C4F}" srcOrd="1" destOrd="0" presId="urn:microsoft.com/office/officeart/2008/layout/NameandTitleOrganizationalChart"/>
    <dgm:cxn modelId="{8081BF25-A9EF-4A66-9A1E-16C2D5BA6BA2}" type="presParOf" srcId="{06B0989F-7270-4263-92EE-67CF1462A1B8}" destId="{A6733ABC-2770-449E-8044-2993FE4A8EEC}" srcOrd="2" destOrd="0" presId="urn:microsoft.com/office/officeart/2008/layout/NameandTitleOrganizationalChart"/>
    <dgm:cxn modelId="{22E4517B-63C1-461A-9B19-FD9EE49C70EE}" type="presParOf" srcId="{464C11D5-F413-4ACA-9C0A-1BEC10F91FB3}" destId="{5AC6244D-AD10-439D-976B-9B0B3B35D98A}" srcOrd="1" destOrd="0" presId="urn:microsoft.com/office/officeart/2008/layout/NameandTitleOrganizationalChart"/>
    <dgm:cxn modelId="{6628B8BB-BBF2-4E70-99BF-9B7A17334307}" type="presParOf" srcId="{464C11D5-F413-4ACA-9C0A-1BEC10F91FB3}" destId="{8F37F8B7-DCF8-4457-B36B-5506FA6D437F}" srcOrd="2" destOrd="0" presId="urn:microsoft.com/office/officeart/2008/layout/NameandTitleOrganizationalChart"/>
    <dgm:cxn modelId="{571B4C3D-CE71-43E5-8E91-BDE5C9A9AE66}" type="presParOf" srcId="{418A63E8-3E8D-4D8D-BCBA-7F273168312B}" destId="{12B858E6-19CC-4F43-962F-1967F5C3CC66}" srcOrd="2" destOrd="0" presId="urn:microsoft.com/office/officeart/2008/layout/NameandTitleOrganizationalChart"/>
    <dgm:cxn modelId="{0392C7FC-83E6-4596-B543-B907E8CB964B}" type="presParOf" srcId="{418A63E8-3E8D-4D8D-BCBA-7F273168312B}" destId="{D69762A1-2CA6-419A-A6DD-83DEBF401ADF}" srcOrd="3" destOrd="0" presId="urn:microsoft.com/office/officeart/2008/layout/NameandTitleOrganizationalChart"/>
    <dgm:cxn modelId="{ACA5D415-CE58-4037-B5D4-4331F5D8E31A}" type="presParOf" srcId="{D69762A1-2CA6-419A-A6DD-83DEBF401ADF}" destId="{4D51A093-5CF4-446B-A3AA-0774C52D445B}" srcOrd="0" destOrd="0" presId="urn:microsoft.com/office/officeart/2008/layout/NameandTitleOrganizationalChart"/>
    <dgm:cxn modelId="{FBAB3CDA-63E7-442E-B792-CEF863ED766A}" type="presParOf" srcId="{4D51A093-5CF4-446B-A3AA-0774C52D445B}" destId="{F2105763-970C-40EF-B335-F2F6EC315F29}" srcOrd="0" destOrd="0" presId="urn:microsoft.com/office/officeart/2008/layout/NameandTitleOrganizationalChart"/>
    <dgm:cxn modelId="{BD625748-4135-4CB7-8878-29CC1A2EAD29}" type="presParOf" srcId="{4D51A093-5CF4-446B-A3AA-0774C52D445B}" destId="{20ED7C3C-85BB-405C-B315-F62377CD2636}" srcOrd="1" destOrd="0" presId="urn:microsoft.com/office/officeart/2008/layout/NameandTitleOrganizationalChart"/>
    <dgm:cxn modelId="{128BE51A-F81D-4A9E-BBA4-084436032B36}" type="presParOf" srcId="{4D51A093-5CF4-446B-A3AA-0774C52D445B}" destId="{8A4A3B26-C275-4A49-A05A-7F130B461706}" srcOrd="2" destOrd="0" presId="urn:microsoft.com/office/officeart/2008/layout/NameandTitleOrganizationalChart"/>
    <dgm:cxn modelId="{912F90D0-9AA2-4F3C-AC95-1BCF45FD30BC}" type="presParOf" srcId="{D69762A1-2CA6-419A-A6DD-83DEBF401ADF}" destId="{C2EE0C10-34F0-4B2C-87E2-F657E014AC9A}" srcOrd="1" destOrd="0" presId="urn:microsoft.com/office/officeart/2008/layout/NameandTitleOrganizationalChart"/>
    <dgm:cxn modelId="{FA3E7B90-9B6E-445A-BC12-1C225D5BE495}" type="presParOf" srcId="{D69762A1-2CA6-419A-A6DD-83DEBF401ADF}" destId="{9702E7B3-9C6B-449C-8D17-E19ABA34D83C}" srcOrd="2" destOrd="0" presId="urn:microsoft.com/office/officeart/2008/layout/NameandTitleOrganizationalChart"/>
    <dgm:cxn modelId="{8004E139-4B44-4241-B791-1141BA702B75}" type="presParOf" srcId="{418A63E8-3E8D-4D8D-BCBA-7F273168312B}" destId="{DDC6DF71-03C2-431C-8BF5-DC86BE3190A5}" srcOrd="4" destOrd="0" presId="urn:microsoft.com/office/officeart/2008/layout/NameandTitleOrganizationalChart"/>
    <dgm:cxn modelId="{017CB95D-4811-4B31-8C16-4A93D29AB60D}" type="presParOf" srcId="{418A63E8-3E8D-4D8D-BCBA-7F273168312B}" destId="{742F0735-5329-4EE3-B26F-48B93A1E15EA}" srcOrd="5" destOrd="0" presId="urn:microsoft.com/office/officeart/2008/layout/NameandTitleOrganizationalChart"/>
    <dgm:cxn modelId="{E9844B79-346D-4BE1-8441-E804E5C60C58}" type="presParOf" srcId="{742F0735-5329-4EE3-B26F-48B93A1E15EA}" destId="{2A05154E-A250-44CF-8A15-859208515179}" srcOrd="0" destOrd="0" presId="urn:microsoft.com/office/officeart/2008/layout/NameandTitleOrganizationalChart"/>
    <dgm:cxn modelId="{376AAF9D-141B-4716-9A3E-62F7B81AF859}" type="presParOf" srcId="{2A05154E-A250-44CF-8A15-859208515179}" destId="{71F671BD-7B73-4895-8D4B-D32998075B99}" srcOrd="0" destOrd="0" presId="urn:microsoft.com/office/officeart/2008/layout/NameandTitleOrganizationalChart"/>
    <dgm:cxn modelId="{50B26CE3-DAA4-4128-A033-96BC24A0740B}" type="presParOf" srcId="{2A05154E-A250-44CF-8A15-859208515179}" destId="{DB3A0700-DAFB-4D0C-9D52-7138C931738C}" srcOrd="1" destOrd="0" presId="urn:microsoft.com/office/officeart/2008/layout/NameandTitleOrganizationalChart"/>
    <dgm:cxn modelId="{BB316F27-E2AF-471D-9B61-54282164A34F}" type="presParOf" srcId="{2A05154E-A250-44CF-8A15-859208515179}" destId="{B07F348B-7019-4A11-8540-C1F5C587D801}" srcOrd="2" destOrd="0" presId="urn:microsoft.com/office/officeart/2008/layout/NameandTitleOrganizationalChart"/>
    <dgm:cxn modelId="{5830BB43-E11D-451C-A1B2-0F47572B15AC}" type="presParOf" srcId="{742F0735-5329-4EE3-B26F-48B93A1E15EA}" destId="{CFEBAB43-18EF-4E16-9B59-2B1496BE8CA7}" srcOrd="1" destOrd="0" presId="urn:microsoft.com/office/officeart/2008/layout/NameandTitleOrganizationalChart"/>
    <dgm:cxn modelId="{6D6F99C6-8F25-4F6A-9573-3BDF14B322F3}" type="presParOf" srcId="{742F0735-5329-4EE3-B26F-48B93A1E15EA}" destId="{32636365-AE0D-4790-8558-0C06B8D82630}" srcOrd="2" destOrd="0" presId="urn:microsoft.com/office/officeart/2008/layout/NameandTitleOrganizationalChart"/>
    <dgm:cxn modelId="{4B1ABC26-F4FE-4299-8A09-9CE4089309C2}" type="presParOf" srcId="{E2F7F93F-8885-4F58-9F1A-6D038CA4E4F1}" destId="{62091E6A-A7F2-4B74-9459-7EB797F2DE99}" srcOrd="2" destOrd="0" presId="urn:microsoft.com/office/officeart/2008/layout/NameandTitleOrganizationalChart"/>
    <dgm:cxn modelId="{08BBEC72-FA66-44DA-B94F-42DD00ACD1B7}" type="presParOf" srcId="{62091E6A-A7F2-4B74-9459-7EB797F2DE99}" destId="{271ADD3F-23DF-4FD9-A453-17E81093EB15}" srcOrd="0" destOrd="0" presId="urn:microsoft.com/office/officeart/2008/layout/NameandTitleOrganizationalChart"/>
    <dgm:cxn modelId="{EAB1DEDE-5F92-4959-90E2-422B5A2DE2EC}" type="presParOf" srcId="{62091E6A-A7F2-4B74-9459-7EB797F2DE99}" destId="{A5DC9E55-F4F4-423F-828A-03D93220FB68}" srcOrd="1" destOrd="0" presId="urn:microsoft.com/office/officeart/2008/layout/NameandTitleOrganizationalChart"/>
    <dgm:cxn modelId="{8187E1C6-8920-47DA-BEA1-8804BE9E9C75}" type="presParOf" srcId="{A5DC9E55-F4F4-423F-828A-03D93220FB68}" destId="{3048CBDD-9823-4568-B91B-633622F7DC6B}" srcOrd="0" destOrd="0" presId="urn:microsoft.com/office/officeart/2008/layout/NameandTitleOrganizationalChart"/>
    <dgm:cxn modelId="{460DA002-06FA-42F7-B671-10C896BA2A04}" type="presParOf" srcId="{3048CBDD-9823-4568-B91B-633622F7DC6B}" destId="{8E5D6B37-7D54-4C41-B22B-ECF2A1E84432}" srcOrd="0" destOrd="0" presId="urn:microsoft.com/office/officeart/2008/layout/NameandTitleOrganizationalChart"/>
    <dgm:cxn modelId="{3B97AD47-6DA7-4D6A-B2AE-6B510C263939}" type="presParOf" srcId="{3048CBDD-9823-4568-B91B-633622F7DC6B}" destId="{3B2D3EE4-92B3-4D98-96D2-798099023BB7}" srcOrd="1" destOrd="0" presId="urn:microsoft.com/office/officeart/2008/layout/NameandTitleOrganizationalChart"/>
    <dgm:cxn modelId="{8FF617EA-FC33-4947-B2C1-06F1581EC078}" type="presParOf" srcId="{3048CBDD-9823-4568-B91B-633622F7DC6B}" destId="{D858D3E8-260F-435A-8F12-079F5AF0147C}" srcOrd="2" destOrd="0" presId="urn:microsoft.com/office/officeart/2008/layout/NameandTitleOrganizationalChart"/>
    <dgm:cxn modelId="{18A4E5EF-F6A6-4312-8FD4-469A6CD6626F}" type="presParOf" srcId="{A5DC9E55-F4F4-423F-828A-03D93220FB68}" destId="{EE34B5D0-7A0D-4693-91F7-EFE14494EC50}" srcOrd="1" destOrd="0" presId="urn:microsoft.com/office/officeart/2008/layout/NameandTitleOrganizationalChart"/>
    <dgm:cxn modelId="{699D9EE9-132B-4FC9-BBAF-AD8C60A10400}" type="presParOf" srcId="{A5DC9E55-F4F4-423F-828A-03D93220FB68}" destId="{3B306D24-86EA-4340-BA75-468B40F56AC1}"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C0743-784D-4498-AEB3-8CA2CF60927B}">
      <dsp:nvSpPr>
        <dsp:cNvPr id="0" name=""/>
        <dsp:cNvSpPr/>
      </dsp:nvSpPr>
      <dsp:spPr>
        <a:xfrm>
          <a:off x="510861" y="0"/>
          <a:ext cx="10373108" cy="5233182"/>
        </a:xfrm>
        <a:prstGeom prst="ellipse">
          <a:avLst/>
        </a:prstGeom>
        <a:solidFill>
          <a:schemeClr val="accent3"/>
        </a:solidFill>
        <a:ln w="2857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Titr" panose="00000700000000000000" pitchFamily="2" charset="-78"/>
            </a:rPr>
            <a:t>سطح استراتژیک</a:t>
          </a:r>
          <a:endParaRPr lang="en-US" sz="3200" kern="1200" dirty="0">
            <a:cs typeface="B Titr" panose="00000700000000000000" pitchFamily="2" charset="-78"/>
          </a:endParaRPr>
        </a:p>
      </dsp:txBody>
      <dsp:txXfrm>
        <a:off x="3752457" y="261659"/>
        <a:ext cx="3889915" cy="523318"/>
      </dsp:txXfrm>
    </dsp:sp>
    <dsp:sp modelId="{C68BD019-E130-4B79-BAE5-6D1F20023AB9}">
      <dsp:nvSpPr>
        <dsp:cNvPr id="0" name=""/>
        <dsp:cNvSpPr/>
      </dsp:nvSpPr>
      <dsp:spPr>
        <a:xfrm>
          <a:off x="2159068" y="784977"/>
          <a:ext cx="7076693" cy="4448204"/>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a-IR" sz="2800" kern="1200" dirty="0">
              <a:cs typeface="B Titr" panose="00000700000000000000" pitchFamily="2" charset="-78"/>
            </a:rPr>
            <a:t>سطح جهانی</a:t>
          </a:r>
          <a:endParaRPr lang="en-US" sz="2800" kern="1200" dirty="0">
            <a:cs typeface="B Titr" panose="00000700000000000000" pitchFamily="2" charset="-78"/>
          </a:endParaRPr>
        </a:p>
      </dsp:txBody>
      <dsp:txXfrm>
        <a:off x="4171503" y="1040749"/>
        <a:ext cx="3051824" cy="511543"/>
      </dsp:txXfrm>
    </dsp:sp>
    <dsp:sp modelId="{0F0160A7-1153-4B34-B334-2A5CC72152F8}">
      <dsp:nvSpPr>
        <dsp:cNvPr id="0" name=""/>
        <dsp:cNvSpPr/>
      </dsp:nvSpPr>
      <dsp:spPr>
        <a:xfrm>
          <a:off x="3232667" y="1613840"/>
          <a:ext cx="4929495" cy="3575456"/>
        </a:xfrm>
        <a:prstGeom prst="ellipse">
          <a:avLst/>
        </a:prstGeom>
        <a:solidFill>
          <a:schemeClr val="accent4"/>
        </a:solidFill>
        <a:ln w="508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a-IR" sz="2000" kern="1200" dirty="0">
              <a:cs typeface="B Titr" panose="00000700000000000000" pitchFamily="2" charset="-78"/>
            </a:rPr>
            <a:t>سطح منطقه ای </a:t>
          </a:r>
          <a:endParaRPr lang="en-US" sz="2000" kern="1200" dirty="0">
            <a:cs typeface="B Titr" panose="00000700000000000000" pitchFamily="2" charset="-78"/>
          </a:endParaRPr>
        </a:p>
      </dsp:txBody>
      <dsp:txXfrm>
        <a:off x="4421908" y="1860546"/>
        <a:ext cx="2551013" cy="493412"/>
      </dsp:txXfrm>
    </dsp:sp>
    <dsp:sp modelId="{F2D071FD-62B3-427C-9B08-42806DC08DBB}">
      <dsp:nvSpPr>
        <dsp:cNvPr id="0" name=""/>
        <dsp:cNvSpPr/>
      </dsp:nvSpPr>
      <dsp:spPr>
        <a:xfrm>
          <a:off x="4707326" y="3377372"/>
          <a:ext cx="1942818" cy="1804777"/>
        </a:xfrm>
        <a:prstGeom prst="ellipse">
          <a:avLst/>
        </a:prstGeom>
        <a:solidFill>
          <a:schemeClr val="accent5">
            <a:lumMod val="60000"/>
            <a:lumOff val="4000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fa-IR" sz="900" kern="1200" dirty="0">
              <a:cs typeface="B Titr" panose="00000700000000000000" pitchFamily="2" charset="-78"/>
            </a:rPr>
            <a:t>سطح ملی</a:t>
          </a:r>
          <a:endParaRPr lang="en-US" sz="900" kern="1200" dirty="0">
            <a:cs typeface="B Titr" panose="00000700000000000000" pitchFamily="2" charset="-78"/>
          </a:endParaRPr>
        </a:p>
      </dsp:txBody>
      <dsp:txXfrm>
        <a:off x="5154174" y="3539802"/>
        <a:ext cx="1049122" cy="324860"/>
      </dsp:txXfrm>
    </dsp:sp>
    <dsp:sp modelId="{E1F7422A-4B43-45BD-B5BC-3B7EB9CDE9FF}">
      <dsp:nvSpPr>
        <dsp:cNvPr id="0" name=""/>
        <dsp:cNvSpPr/>
      </dsp:nvSpPr>
      <dsp:spPr>
        <a:xfrm>
          <a:off x="4049214" y="3139909"/>
          <a:ext cx="3296402" cy="2093272"/>
        </a:xfrm>
        <a:prstGeom prst="ellipse">
          <a:avLst/>
        </a:prstGeom>
        <a:solidFill>
          <a:schemeClr val="accent5"/>
        </a:solidFill>
        <a:ln w="508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a-IR" sz="2400" kern="1200" dirty="0">
              <a:cs typeface="B Titr" panose="00000700000000000000" pitchFamily="2" charset="-78"/>
            </a:rPr>
            <a:t>سطح ملی</a:t>
          </a:r>
          <a:endParaRPr lang="en-US" sz="2400" kern="1200" dirty="0">
            <a:cs typeface="B Titr" panose="00000700000000000000" pitchFamily="2" charset="-78"/>
          </a:endParaRPr>
        </a:p>
      </dsp:txBody>
      <dsp:txXfrm>
        <a:off x="4626084" y="3401568"/>
        <a:ext cx="2142661" cy="523318"/>
      </dsp:txXfrm>
    </dsp:sp>
    <dsp:sp modelId="{FEAA1FFB-77C2-4BB8-9CDF-7FDAEDDD3BA9}">
      <dsp:nvSpPr>
        <dsp:cNvPr id="0" name=""/>
        <dsp:cNvSpPr/>
      </dsp:nvSpPr>
      <dsp:spPr>
        <a:xfrm>
          <a:off x="5258901" y="3924886"/>
          <a:ext cx="877028" cy="1308295"/>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a-IR" sz="1200" kern="1200" dirty="0">
              <a:cs typeface="B Titr" panose="00000700000000000000" pitchFamily="2" charset="-78"/>
            </a:rPr>
            <a:t>سطح محلی</a:t>
          </a:r>
          <a:endParaRPr lang="en-US" sz="1200" kern="1200" dirty="0">
            <a:cs typeface="B Titr" panose="00000700000000000000" pitchFamily="2" charset="-78"/>
          </a:endParaRPr>
        </a:p>
      </dsp:txBody>
      <dsp:txXfrm>
        <a:off x="5387338" y="4251960"/>
        <a:ext cx="620153" cy="6541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7DB23-A3EA-4957-BACE-285E2BB0DC48}">
      <dsp:nvSpPr>
        <dsp:cNvPr id="0" name=""/>
        <dsp:cNvSpPr/>
      </dsp:nvSpPr>
      <dsp:spPr>
        <a:xfrm>
          <a:off x="1358936" y="-41005"/>
          <a:ext cx="6349926" cy="6349926"/>
        </a:xfrm>
        <a:prstGeom prst="circularArrow">
          <a:avLst>
            <a:gd name="adj1" fmla="val 5544"/>
            <a:gd name="adj2" fmla="val 330680"/>
            <a:gd name="adj3" fmla="val 13753665"/>
            <a:gd name="adj4" fmla="val 1739952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09E032-24A6-4B23-AEFC-7940D482A72C}">
      <dsp:nvSpPr>
        <dsp:cNvPr id="0" name=""/>
        <dsp:cNvSpPr/>
      </dsp:nvSpPr>
      <dsp:spPr>
        <a:xfrm>
          <a:off x="3032931" y="635"/>
          <a:ext cx="3001937" cy="1500968"/>
        </a:xfrm>
        <a:prstGeom prst="roundRect">
          <a:avLst/>
        </a:prstGeom>
        <a:solidFill>
          <a:schemeClr val="accent3"/>
        </a:solidFill>
        <a:ln w="2857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fa-IR" sz="3600" kern="1200" dirty="0">
              <a:cs typeface="B Mitra" panose="00000400000000000000" pitchFamily="2" charset="-78"/>
            </a:rPr>
            <a:t>نهادهای حکومتی</a:t>
          </a:r>
          <a:endParaRPr lang="en-US" sz="3600" kern="1200" dirty="0">
            <a:cs typeface="B Mitra" panose="00000400000000000000" pitchFamily="2" charset="-78"/>
          </a:endParaRPr>
        </a:p>
      </dsp:txBody>
      <dsp:txXfrm>
        <a:off x="3106202" y="73906"/>
        <a:ext cx="2855395" cy="1354426"/>
      </dsp:txXfrm>
    </dsp:sp>
    <dsp:sp modelId="{EE7FBA79-2B6F-4CA6-9066-28FEB731CBD3}">
      <dsp:nvSpPr>
        <dsp:cNvPr id="0" name=""/>
        <dsp:cNvSpPr/>
      </dsp:nvSpPr>
      <dsp:spPr>
        <a:xfrm>
          <a:off x="5608256" y="1871718"/>
          <a:ext cx="3001937" cy="1500968"/>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fa-IR" sz="1800" kern="1200" dirty="0">
              <a:cs typeface="B Mitra" panose="00000400000000000000" pitchFamily="2" charset="-78"/>
            </a:rPr>
            <a:t>فدرال ریزروها و سازمان مالیات مثلا از طریق اوراق قرضه برای دولت مرکزی اعتبار ایجاد می کنند.</a:t>
          </a:r>
          <a:endParaRPr lang="en-US" sz="1800" kern="1200" dirty="0">
            <a:cs typeface="B Mitra" panose="00000400000000000000" pitchFamily="2" charset="-78"/>
          </a:endParaRPr>
        </a:p>
      </dsp:txBody>
      <dsp:txXfrm>
        <a:off x="5681527" y="1944989"/>
        <a:ext cx="2855395" cy="1354426"/>
      </dsp:txXfrm>
    </dsp:sp>
    <dsp:sp modelId="{4E2700E6-D902-4AC2-BD34-5AC9587D0097}">
      <dsp:nvSpPr>
        <dsp:cNvPr id="0" name=""/>
        <dsp:cNvSpPr/>
      </dsp:nvSpPr>
      <dsp:spPr>
        <a:xfrm>
          <a:off x="4624569" y="4899195"/>
          <a:ext cx="3001937" cy="1500968"/>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fa-IR" sz="2400" kern="1200" dirty="0">
              <a:cs typeface="B Mitra" panose="00000400000000000000" pitchFamily="2" charset="-78"/>
            </a:rPr>
            <a:t>خریدار عمده این اوراق: آمریکاییها، چین و عربستان هستند.</a:t>
          </a:r>
          <a:endParaRPr lang="en-US" sz="2400" kern="1200" dirty="0">
            <a:cs typeface="B Mitra" panose="00000400000000000000" pitchFamily="2" charset="-78"/>
          </a:endParaRPr>
        </a:p>
      </dsp:txBody>
      <dsp:txXfrm>
        <a:off x="4697840" y="4972466"/>
        <a:ext cx="2855395" cy="1354426"/>
      </dsp:txXfrm>
    </dsp:sp>
    <dsp:sp modelId="{5FB13AB6-B831-41C4-929E-5945143FE800}">
      <dsp:nvSpPr>
        <dsp:cNvPr id="0" name=""/>
        <dsp:cNvSpPr/>
      </dsp:nvSpPr>
      <dsp:spPr>
        <a:xfrm>
          <a:off x="1441292" y="4899195"/>
          <a:ext cx="3001937" cy="1500968"/>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fa-IR" sz="2400" kern="1200" dirty="0">
              <a:cs typeface="B Mitra" panose="00000400000000000000" pitchFamily="2" charset="-78"/>
            </a:rPr>
            <a:t>این پول از طریق وام و بودجه پروژه ها به الیگارشها منتقل می شود. </a:t>
          </a:r>
          <a:endParaRPr lang="en-US" sz="2400" kern="1200" dirty="0">
            <a:cs typeface="B Mitra" panose="00000400000000000000" pitchFamily="2" charset="-78"/>
          </a:endParaRPr>
        </a:p>
      </dsp:txBody>
      <dsp:txXfrm>
        <a:off x="1514563" y="4972466"/>
        <a:ext cx="2855395" cy="1354426"/>
      </dsp:txXfrm>
    </dsp:sp>
    <dsp:sp modelId="{824BD9C4-1692-4D48-9CC2-FB1C9377C4E7}">
      <dsp:nvSpPr>
        <dsp:cNvPr id="0" name=""/>
        <dsp:cNvSpPr/>
      </dsp:nvSpPr>
      <dsp:spPr>
        <a:xfrm>
          <a:off x="457605" y="1871718"/>
          <a:ext cx="3001937" cy="1500968"/>
        </a:xfrm>
        <a:prstGeom prst="roundRect">
          <a:avLst/>
        </a:prstGeom>
        <a:solidFill>
          <a:schemeClr val="accent5"/>
        </a:solidFill>
        <a:ln w="508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fa-IR" sz="2000" kern="1200" dirty="0">
              <a:cs typeface="B Mitra" panose="00000400000000000000" pitchFamily="2" charset="-78"/>
            </a:rPr>
            <a:t>الیگارشها با پول خود فرهنگ(آموزش، هنر, رسانه و ورزش) و در نهایت سیاست (</a:t>
          </a:r>
          <a:r>
            <a:rPr lang="en-US" sz="2000" kern="1200" dirty="0">
              <a:cs typeface="B Mitra" panose="00000400000000000000" pitchFamily="2" charset="-78"/>
            </a:rPr>
            <a:t>PAC</a:t>
          </a:r>
          <a:r>
            <a:rPr lang="fa-IR" sz="2000" kern="1200" dirty="0">
              <a:cs typeface="B Mitra" panose="00000400000000000000" pitchFamily="2" charset="-78"/>
            </a:rPr>
            <a:t>) را جهت میدهند. </a:t>
          </a:r>
          <a:endParaRPr lang="en-US" sz="2000" kern="1200" dirty="0">
            <a:cs typeface="B Mitra" panose="00000400000000000000" pitchFamily="2" charset="-78"/>
          </a:endParaRPr>
        </a:p>
      </dsp:txBody>
      <dsp:txXfrm>
        <a:off x="530876" y="1944989"/>
        <a:ext cx="2855395" cy="13544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ADD3F-23DF-4FD9-A453-17E81093EB15}">
      <dsp:nvSpPr>
        <dsp:cNvPr id="0" name=""/>
        <dsp:cNvSpPr/>
      </dsp:nvSpPr>
      <dsp:spPr>
        <a:xfrm>
          <a:off x="3598913" y="1473390"/>
          <a:ext cx="359772" cy="1175357"/>
        </a:xfrm>
        <a:custGeom>
          <a:avLst/>
          <a:gdLst/>
          <a:ahLst/>
          <a:cxnLst/>
          <a:rect l="0" t="0" r="0" b="0"/>
          <a:pathLst>
            <a:path>
              <a:moveTo>
                <a:pt x="359772" y="0"/>
              </a:moveTo>
              <a:lnTo>
                <a:pt x="359772" y="1175357"/>
              </a:lnTo>
              <a:lnTo>
                <a:pt x="0" y="1175357"/>
              </a:lnTo>
            </a:path>
          </a:pathLst>
        </a:custGeom>
        <a:noFill/>
        <a:ln w="19050" cap="rnd"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C6DF71-03C2-431C-8BF5-DC86BE3190A5}">
      <dsp:nvSpPr>
        <dsp:cNvPr id="0" name=""/>
        <dsp:cNvSpPr/>
      </dsp:nvSpPr>
      <dsp:spPr>
        <a:xfrm>
          <a:off x="3958686" y="1473390"/>
          <a:ext cx="2825825" cy="2350715"/>
        </a:xfrm>
        <a:custGeom>
          <a:avLst/>
          <a:gdLst/>
          <a:ahLst/>
          <a:cxnLst/>
          <a:rect l="0" t="0" r="0" b="0"/>
          <a:pathLst>
            <a:path>
              <a:moveTo>
                <a:pt x="0" y="0"/>
              </a:moveTo>
              <a:lnTo>
                <a:pt x="0" y="2096256"/>
              </a:lnTo>
              <a:lnTo>
                <a:pt x="2825825" y="2096256"/>
              </a:lnTo>
              <a:lnTo>
                <a:pt x="2825825" y="2350715"/>
              </a:lnTo>
            </a:path>
          </a:pathLst>
        </a:custGeom>
        <a:noFill/>
        <a:ln w="19050" cap="rnd"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B858E6-19CC-4F43-962F-1967F5C3CC66}">
      <dsp:nvSpPr>
        <dsp:cNvPr id="0" name=""/>
        <dsp:cNvSpPr/>
      </dsp:nvSpPr>
      <dsp:spPr>
        <a:xfrm>
          <a:off x="3912966" y="1473390"/>
          <a:ext cx="91440" cy="2350715"/>
        </a:xfrm>
        <a:custGeom>
          <a:avLst/>
          <a:gdLst/>
          <a:ahLst/>
          <a:cxnLst/>
          <a:rect l="0" t="0" r="0" b="0"/>
          <a:pathLst>
            <a:path>
              <a:moveTo>
                <a:pt x="45720" y="0"/>
              </a:moveTo>
              <a:lnTo>
                <a:pt x="45720" y="2350715"/>
              </a:lnTo>
            </a:path>
          </a:pathLst>
        </a:custGeom>
        <a:noFill/>
        <a:ln w="19050" cap="rnd"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2510D-03BF-43B9-B7CA-8D1FE329ABED}">
      <dsp:nvSpPr>
        <dsp:cNvPr id="0" name=""/>
        <dsp:cNvSpPr/>
      </dsp:nvSpPr>
      <dsp:spPr>
        <a:xfrm>
          <a:off x="1132861" y="1473390"/>
          <a:ext cx="2825825" cy="2350715"/>
        </a:xfrm>
        <a:custGeom>
          <a:avLst/>
          <a:gdLst/>
          <a:ahLst/>
          <a:cxnLst/>
          <a:rect l="0" t="0" r="0" b="0"/>
          <a:pathLst>
            <a:path>
              <a:moveTo>
                <a:pt x="2825825" y="0"/>
              </a:moveTo>
              <a:lnTo>
                <a:pt x="2825825" y="2096256"/>
              </a:lnTo>
              <a:lnTo>
                <a:pt x="0" y="2096256"/>
              </a:lnTo>
              <a:lnTo>
                <a:pt x="0" y="2350715"/>
              </a:lnTo>
            </a:path>
          </a:pathLst>
        </a:custGeom>
        <a:noFill/>
        <a:ln w="19050" cap="rnd"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38CD48-5E94-4145-82BF-9E952512D558}">
      <dsp:nvSpPr>
        <dsp:cNvPr id="0" name=""/>
        <dsp:cNvSpPr/>
      </dsp:nvSpPr>
      <dsp:spPr>
        <a:xfrm>
          <a:off x="2905546" y="382852"/>
          <a:ext cx="2106279" cy="1090538"/>
        </a:xfrm>
        <a:prstGeom prst="rect">
          <a:avLst/>
        </a:prstGeom>
        <a:solidFill>
          <a:schemeClr val="accent5">
            <a:shade val="60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035" tIns="26035" rIns="26035" bIns="153887" numCol="1" spcCol="1270" anchor="ctr" anchorCtr="0">
          <a:noAutofit/>
        </a:bodyPr>
        <a:lstStyle/>
        <a:p>
          <a:pPr marL="0" lvl="0" indent="0" algn="ctr" defTabSz="1822450">
            <a:lnSpc>
              <a:spcPct val="90000"/>
            </a:lnSpc>
            <a:spcBef>
              <a:spcPct val="0"/>
            </a:spcBef>
            <a:spcAft>
              <a:spcPct val="35000"/>
            </a:spcAft>
            <a:buNone/>
          </a:pPr>
          <a:r>
            <a:rPr lang="fa-IR" sz="4100" kern="1200" dirty="0">
              <a:cs typeface="B Mitra" panose="00000400000000000000" pitchFamily="2" charset="-78"/>
            </a:rPr>
            <a:t>اصل انقلاب</a:t>
          </a:r>
          <a:endParaRPr lang="en-US" sz="4100" kern="1200" dirty="0">
            <a:cs typeface="B Mitra" panose="00000400000000000000" pitchFamily="2" charset="-78"/>
          </a:endParaRPr>
        </a:p>
      </dsp:txBody>
      <dsp:txXfrm>
        <a:off x="2905546" y="382852"/>
        <a:ext cx="2106279" cy="1090538"/>
      </dsp:txXfrm>
    </dsp:sp>
    <dsp:sp modelId="{466AEBE3-36C0-474C-BD82-165F279E3276}">
      <dsp:nvSpPr>
        <dsp:cNvPr id="0" name=""/>
        <dsp:cNvSpPr/>
      </dsp:nvSpPr>
      <dsp:spPr>
        <a:xfrm>
          <a:off x="3326802" y="1231048"/>
          <a:ext cx="1895651" cy="363512"/>
        </a:xfrm>
        <a:prstGeom prst="rect">
          <a:avLst/>
        </a:prstGeom>
        <a:solidFill>
          <a:schemeClr val="lt1">
            <a:alpha val="90000"/>
            <a:hueOff val="0"/>
            <a:satOff val="0"/>
            <a:lumOff val="0"/>
            <a:alphaOff val="0"/>
          </a:schemeClr>
        </a:solidFill>
        <a:ln w="19050"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r>
            <a:rPr lang="fa-IR" sz="2000" kern="1200" dirty="0">
              <a:cs typeface="B Mitra" panose="00000400000000000000" pitchFamily="2" charset="-78"/>
            </a:rPr>
            <a:t>مرحله اول</a:t>
          </a:r>
          <a:endParaRPr lang="en-US" sz="2000" kern="1200" dirty="0">
            <a:cs typeface="B Mitra" panose="00000400000000000000" pitchFamily="2" charset="-78"/>
          </a:endParaRPr>
        </a:p>
      </dsp:txBody>
      <dsp:txXfrm>
        <a:off x="3326802" y="1231048"/>
        <a:ext cx="1895651" cy="363512"/>
      </dsp:txXfrm>
    </dsp:sp>
    <dsp:sp modelId="{FA820D18-F2B7-474D-8C27-64287DC354B6}">
      <dsp:nvSpPr>
        <dsp:cNvPr id="0" name=""/>
        <dsp:cNvSpPr/>
      </dsp:nvSpPr>
      <dsp:spPr>
        <a:xfrm>
          <a:off x="79721" y="3824105"/>
          <a:ext cx="2106279" cy="1090538"/>
        </a:xfrm>
        <a:prstGeom prst="rect">
          <a:avLst/>
        </a:prstGeom>
        <a:solidFill>
          <a:srgbClr val="0070C0"/>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035" tIns="26035" rIns="26035" bIns="153887" numCol="1" spcCol="1270" anchor="ctr" anchorCtr="0">
          <a:noAutofit/>
        </a:bodyPr>
        <a:lstStyle/>
        <a:p>
          <a:pPr marL="0" lvl="0" indent="0" algn="ctr" defTabSz="1822450">
            <a:lnSpc>
              <a:spcPct val="90000"/>
            </a:lnSpc>
            <a:spcBef>
              <a:spcPct val="0"/>
            </a:spcBef>
            <a:spcAft>
              <a:spcPct val="35000"/>
            </a:spcAft>
            <a:buNone/>
          </a:pPr>
          <a:r>
            <a:rPr lang="fa-IR" sz="4100" kern="1200" dirty="0">
              <a:cs typeface="B Mitra" panose="00000400000000000000" pitchFamily="2" charset="-78"/>
            </a:rPr>
            <a:t>دولت اسلامی</a:t>
          </a:r>
          <a:endParaRPr lang="en-US" sz="4100" kern="1200" dirty="0">
            <a:cs typeface="B Mitra" panose="00000400000000000000" pitchFamily="2" charset="-78"/>
          </a:endParaRPr>
        </a:p>
      </dsp:txBody>
      <dsp:txXfrm>
        <a:off x="79721" y="3824105"/>
        <a:ext cx="2106279" cy="1090538"/>
      </dsp:txXfrm>
    </dsp:sp>
    <dsp:sp modelId="{0F8333D3-8034-4E41-AEDB-9C1DAFC19C4F}">
      <dsp:nvSpPr>
        <dsp:cNvPr id="0" name=""/>
        <dsp:cNvSpPr/>
      </dsp:nvSpPr>
      <dsp:spPr>
        <a:xfrm>
          <a:off x="500977" y="4672302"/>
          <a:ext cx="1895651" cy="363512"/>
        </a:xfrm>
        <a:prstGeom prst="rect">
          <a:avLst/>
        </a:prstGeom>
        <a:solidFill>
          <a:schemeClr val="lt1">
            <a:alpha val="90000"/>
            <a:hueOff val="0"/>
            <a:satOff val="0"/>
            <a:lumOff val="0"/>
            <a:alphaOff val="0"/>
          </a:schemeClr>
        </a:solidFill>
        <a:ln w="19050" cap="rnd" cmpd="sng" algn="ctr">
          <a:solidFill>
            <a:schemeClr val="accent5">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r>
            <a:rPr lang="fa-IR" sz="2000" kern="1200" dirty="0">
              <a:cs typeface="B Mitra" panose="00000400000000000000" pitchFamily="2" charset="-78"/>
            </a:rPr>
            <a:t>مرحله سوم</a:t>
          </a:r>
          <a:endParaRPr lang="en-US" sz="2000" kern="1200" dirty="0">
            <a:cs typeface="B Mitra" panose="00000400000000000000" pitchFamily="2" charset="-78"/>
          </a:endParaRPr>
        </a:p>
      </dsp:txBody>
      <dsp:txXfrm>
        <a:off x="500977" y="4672302"/>
        <a:ext cx="1895651" cy="363512"/>
      </dsp:txXfrm>
    </dsp:sp>
    <dsp:sp modelId="{F2105763-970C-40EF-B335-F2F6EC315F29}">
      <dsp:nvSpPr>
        <dsp:cNvPr id="0" name=""/>
        <dsp:cNvSpPr/>
      </dsp:nvSpPr>
      <dsp:spPr>
        <a:xfrm>
          <a:off x="2905546" y="3824105"/>
          <a:ext cx="2106279" cy="1090538"/>
        </a:xfrm>
        <a:prstGeom prst="rect">
          <a:avLst/>
        </a:prstGeom>
        <a:solidFill>
          <a:schemeClr val="accent5">
            <a:shade val="50000"/>
            <a:hueOff val="-203459"/>
            <a:satOff val="-24617"/>
            <a:lumOff val="32117"/>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035" tIns="26035" rIns="26035" bIns="153887" numCol="1" spcCol="1270" anchor="ctr" anchorCtr="0">
          <a:noAutofit/>
        </a:bodyPr>
        <a:lstStyle/>
        <a:p>
          <a:pPr marL="0" lvl="0" indent="0" algn="ctr" defTabSz="1822450">
            <a:lnSpc>
              <a:spcPct val="90000"/>
            </a:lnSpc>
            <a:spcBef>
              <a:spcPct val="0"/>
            </a:spcBef>
            <a:spcAft>
              <a:spcPct val="35000"/>
            </a:spcAft>
            <a:buNone/>
          </a:pPr>
          <a:r>
            <a:rPr lang="fa-IR" sz="4100" kern="1200" dirty="0">
              <a:cs typeface="B Mitra" panose="00000400000000000000" pitchFamily="2" charset="-78"/>
            </a:rPr>
            <a:t>جامعه اسلامی</a:t>
          </a:r>
          <a:endParaRPr lang="en-US" sz="4100" kern="1200" dirty="0">
            <a:cs typeface="B Mitra" panose="00000400000000000000" pitchFamily="2" charset="-78"/>
          </a:endParaRPr>
        </a:p>
      </dsp:txBody>
      <dsp:txXfrm>
        <a:off x="2905546" y="3824105"/>
        <a:ext cx="2106279" cy="1090538"/>
      </dsp:txXfrm>
    </dsp:sp>
    <dsp:sp modelId="{20ED7C3C-85BB-405C-B315-F62377CD2636}">
      <dsp:nvSpPr>
        <dsp:cNvPr id="0" name=""/>
        <dsp:cNvSpPr/>
      </dsp:nvSpPr>
      <dsp:spPr>
        <a:xfrm>
          <a:off x="3326802" y="4672302"/>
          <a:ext cx="1895651" cy="363512"/>
        </a:xfrm>
        <a:prstGeom prst="rect">
          <a:avLst/>
        </a:prstGeom>
        <a:solidFill>
          <a:schemeClr val="lt1">
            <a:alpha val="90000"/>
            <a:hueOff val="0"/>
            <a:satOff val="0"/>
            <a:lumOff val="0"/>
            <a:alphaOff val="0"/>
          </a:schemeClr>
        </a:solidFill>
        <a:ln w="19050" cap="rnd" cmpd="sng" algn="ctr">
          <a:solidFill>
            <a:schemeClr val="accent5">
              <a:shade val="50000"/>
              <a:hueOff val="-203459"/>
              <a:satOff val="-24617"/>
              <a:lumOff val="321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r>
            <a:rPr lang="fa-IR" sz="2000" kern="1200" dirty="0">
              <a:cs typeface="B Mitra" panose="00000400000000000000" pitchFamily="2" charset="-78"/>
            </a:rPr>
            <a:t>مرحله چهارم</a:t>
          </a:r>
          <a:endParaRPr lang="en-US" sz="2000" kern="1200" dirty="0">
            <a:cs typeface="B Mitra" panose="00000400000000000000" pitchFamily="2" charset="-78"/>
          </a:endParaRPr>
        </a:p>
      </dsp:txBody>
      <dsp:txXfrm>
        <a:off x="3326802" y="4672302"/>
        <a:ext cx="1895651" cy="363512"/>
      </dsp:txXfrm>
    </dsp:sp>
    <dsp:sp modelId="{71F671BD-7B73-4895-8D4B-D32998075B99}">
      <dsp:nvSpPr>
        <dsp:cNvPr id="0" name=""/>
        <dsp:cNvSpPr/>
      </dsp:nvSpPr>
      <dsp:spPr>
        <a:xfrm>
          <a:off x="5731371" y="3824105"/>
          <a:ext cx="2106279" cy="1090538"/>
        </a:xfrm>
        <a:prstGeom prst="rect">
          <a:avLst/>
        </a:prstGeom>
        <a:solidFill>
          <a:schemeClr val="accent5">
            <a:shade val="50000"/>
            <a:hueOff val="-203459"/>
            <a:satOff val="-24617"/>
            <a:lumOff val="32117"/>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035" tIns="26035" rIns="26035" bIns="153887" numCol="1" spcCol="1270" anchor="ctr" anchorCtr="0">
          <a:noAutofit/>
        </a:bodyPr>
        <a:lstStyle/>
        <a:p>
          <a:pPr marL="0" lvl="0" indent="0" algn="ctr" defTabSz="1822450">
            <a:lnSpc>
              <a:spcPct val="90000"/>
            </a:lnSpc>
            <a:spcBef>
              <a:spcPct val="0"/>
            </a:spcBef>
            <a:spcAft>
              <a:spcPct val="35000"/>
            </a:spcAft>
            <a:buNone/>
          </a:pPr>
          <a:r>
            <a:rPr lang="fa-IR" sz="4100" kern="1200" dirty="0">
              <a:cs typeface="B Mitra" panose="00000400000000000000" pitchFamily="2" charset="-78"/>
            </a:rPr>
            <a:t>تمدن اسلامی</a:t>
          </a:r>
          <a:endParaRPr lang="en-US" sz="4100" kern="1200" dirty="0">
            <a:cs typeface="B Mitra" panose="00000400000000000000" pitchFamily="2" charset="-78"/>
          </a:endParaRPr>
        </a:p>
      </dsp:txBody>
      <dsp:txXfrm>
        <a:off x="5731371" y="3824105"/>
        <a:ext cx="2106279" cy="1090538"/>
      </dsp:txXfrm>
    </dsp:sp>
    <dsp:sp modelId="{DB3A0700-DAFB-4D0C-9D52-7138C931738C}">
      <dsp:nvSpPr>
        <dsp:cNvPr id="0" name=""/>
        <dsp:cNvSpPr/>
      </dsp:nvSpPr>
      <dsp:spPr>
        <a:xfrm>
          <a:off x="6152627" y="4672302"/>
          <a:ext cx="1895651" cy="363512"/>
        </a:xfrm>
        <a:prstGeom prst="rect">
          <a:avLst/>
        </a:prstGeom>
        <a:solidFill>
          <a:schemeClr val="lt1">
            <a:alpha val="90000"/>
            <a:hueOff val="0"/>
            <a:satOff val="0"/>
            <a:lumOff val="0"/>
            <a:alphaOff val="0"/>
          </a:schemeClr>
        </a:solidFill>
        <a:ln w="19050" cap="rnd" cmpd="sng" algn="ctr">
          <a:solidFill>
            <a:schemeClr val="accent5">
              <a:shade val="50000"/>
              <a:hueOff val="-203459"/>
              <a:satOff val="-24617"/>
              <a:lumOff val="321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r>
            <a:rPr lang="fa-IR" sz="2000" kern="1200" dirty="0">
              <a:cs typeface="B Mitra" panose="00000400000000000000" pitchFamily="2" charset="-78"/>
            </a:rPr>
            <a:t>مرحله پنجم</a:t>
          </a:r>
          <a:endParaRPr lang="en-US" sz="2000" kern="1200" dirty="0">
            <a:cs typeface="B Mitra" panose="00000400000000000000" pitchFamily="2" charset="-78"/>
          </a:endParaRPr>
        </a:p>
      </dsp:txBody>
      <dsp:txXfrm>
        <a:off x="6152627" y="4672302"/>
        <a:ext cx="1895651" cy="363512"/>
      </dsp:txXfrm>
    </dsp:sp>
    <dsp:sp modelId="{8E5D6B37-7D54-4C41-B22B-ECF2A1E84432}">
      <dsp:nvSpPr>
        <dsp:cNvPr id="0" name=""/>
        <dsp:cNvSpPr/>
      </dsp:nvSpPr>
      <dsp:spPr>
        <a:xfrm>
          <a:off x="1492633" y="2103479"/>
          <a:ext cx="2106279" cy="1090538"/>
        </a:xfrm>
        <a:prstGeom prst="rect">
          <a:avLst/>
        </a:prstGeom>
        <a:solidFill>
          <a:schemeClr val="accent5">
            <a:shade val="80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035" tIns="26035" rIns="26035" bIns="153887" numCol="1" spcCol="1270" anchor="ctr" anchorCtr="0">
          <a:noAutofit/>
        </a:bodyPr>
        <a:lstStyle/>
        <a:p>
          <a:pPr marL="0" lvl="0" indent="0" algn="ctr" defTabSz="1822450">
            <a:lnSpc>
              <a:spcPct val="90000"/>
            </a:lnSpc>
            <a:spcBef>
              <a:spcPct val="0"/>
            </a:spcBef>
            <a:spcAft>
              <a:spcPct val="35000"/>
            </a:spcAft>
            <a:buNone/>
          </a:pPr>
          <a:r>
            <a:rPr lang="fa-IR" sz="4100" kern="1200" dirty="0">
              <a:cs typeface="B Mitra" panose="00000400000000000000" pitchFamily="2" charset="-78"/>
            </a:rPr>
            <a:t>نظام اسلامی</a:t>
          </a:r>
          <a:endParaRPr lang="en-US" sz="4100" kern="1200" dirty="0">
            <a:cs typeface="B Mitra" panose="00000400000000000000" pitchFamily="2" charset="-78"/>
          </a:endParaRPr>
        </a:p>
      </dsp:txBody>
      <dsp:txXfrm>
        <a:off x="1492633" y="2103479"/>
        <a:ext cx="2106279" cy="1090538"/>
      </dsp:txXfrm>
    </dsp:sp>
    <dsp:sp modelId="{3B2D3EE4-92B3-4D98-96D2-798099023BB7}">
      <dsp:nvSpPr>
        <dsp:cNvPr id="0" name=""/>
        <dsp:cNvSpPr/>
      </dsp:nvSpPr>
      <dsp:spPr>
        <a:xfrm>
          <a:off x="1913889" y="2951675"/>
          <a:ext cx="1895651" cy="363512"/>
        </a:xfrm>
        <a:prstGeom prst="rect">
          <a:avLst/>
        </a:prstGeom>
        <a:solidFill>
          <a:schemeClr val="lt1">
            <a:alpha val="90000"/>
            <a:hueOff val="0"/>
            <a:satOff val="0"/>
            <a:lumOff val="0"/>
            <a:alphaOff val="0"/>
          </a:schemeClr>
        </a:solidFill>
        <a:ln w="19050" cap="rnd" cmpd="sng" algn="ctr">
          <a:solidFill>
            <a:schemeClr val="accent5">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r>
            <a:rPr lang="fa-IR" sz="2000" kern="1200" dirty="0">
              <a:cs typeface="B Mitra" panose="00000400000000000000" pitchFamily="2" charset="-78"/>
            </a:rPr>
            <a:t>مرحله دوم</a:t>
          </a:r>
          <a:endParaRPr lang="en-US" sz="2000" kern="1200" dirty="0">
            <a:cs typeface="B Mitra" panose="00000400000000000000" pitchFamily="2" charset="-78"/>
          </a:endParaRPr>
        </a:p>
      </dsp:txBody>
      <dsp:txXfrm>
        <a:off x="1913889" y="2951675"/>
        <a:ext cx="1895651" cy="363512"/>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2390" units="cm"/>
          <inkml:channel name="Y" type="integer" max="768" units="cm"/>
        </inkml:traceFormat>
        <inkml:channelProperties>
          <inkml:channelProperty channel="X" name="resolution" value="107.65766" units="1/cm"/>
          <inkml:channelProperty channel="Y" name="resolution" value="61.44" units="1/cm"/>
        </inkml:channelProperties>
      </inkml:inkSource>
      <inkml:timestamp xml:id="ts0" timeString="2015-08-02T16:44:13.344"/>
    </inkml:context>
    <inkml:brush xml:id="br0">
      <inkml:brushProperty name="width" value="0.05292" units="cm"/>
      <inkml:brushProperty name="height" value="0.05292" units="cm"/>
      <inkml:brushProperty name="color" value="#FF0000"/>
    </inkml:brush>
  </inkml:definitions>
  <inkml:trace contextRef="#ctx0" brushRef="#br0">14845 7703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ED715D-8236-4A0C-9691-86958194FC9B}"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DF0D8-5B27-48AA-AFB3-D3B1D47FF2CD}" type="slidenum">
              <a:rPr lang="en-US" smtClean="0"/>
              <a:t>‹#›</a:t>
            </a:fld>
            <a:endParaRPr lang="en-US"/>
          </a:p>
        </p:txBody>
      </p:sp>
    </p:spTree>
    <p:extLst>
      <p:ext uri="{BB962C8B-B14F-4D97-AF65-F5344CB8AC3E}">
        <p14:creationId xmlns:p14="http://schemas.microsoft.com/office/powerpoint/2010/main" val="3740884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810757-2F90-44AC-BDCE-93410023152C}"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569873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fa-IR" baseline="0" dirty="0"/>
              <a:t>هر نخبه ای را که نتوانند رام کنند از سر راه برمیدارند: مارتین لوترکینک و مالکوم ایکس</a:t>
            </a:r>
          </a:p>
          <a:p>
            <a:pPr marL="228600" indent="-228600">
              <a:buAutoNum type="arabicPeriod"/>
            </a:pPr>
            <a:r>
              <a:rPr lang="fa-IR" baseline="0" dirty="0"/>
              <a:t>مجمع تشخیص مصلحت نظام</a:t>
            </a:r>
          </a:p>
          <a:p>
            <a:pPr marL="228600" indent="-228600">
              <a:buAutoNum type="arabicPeriod"/>
            </a:pPr>
            <a:r>
              <a:rPr lang="fa-IR" baseline="0" dirty="0"/>
              <a:t>شومن جان استیوارت ... دکتر سلام</a:t>
            </a:r>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810757-2F90-44AC-BDCE-93410023152C}"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462682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اوراق</a:t>
            </a:r>
            <a:r>
              <a:rPr lang="fa-IR" baseline="0" dirty="0"/>
              <a:t> خریداری شده از سوی ایران </a:t>
            </a:r>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810757-2F90-44AC-BDCE-93410023152C}"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041264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810757-2F90-44AC-BDCE-93410023152C}"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178877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810757-2F90-44AC-BDCE-93410023152C}"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558919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810757-2F90-44AC-BDCE-93410023152C}"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45952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BF5D9050-03AF-4045-BE4A-7EEC238B11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31B4E3AF-1ECD-4518-96DC-4224D55D9424}" type="slidenum">
              <a:rPr lang="ar-SA" altLang="en-US" smtClean="0"/>
              <a:pPr algn="l">
                <a:spcBef>
                  <a:spcPct val="0"/>
                </a:spcBef>
              </a:pPr>
              <a:t>90</a:t>
            </a:fld>
            <a:endParaRPr lang="en-US" altLang="en-US"/>
          </a:p>
        </p:txBody>
      </p:sp>
      <p:sp>
        <p:nvSpPr>
          <p:cNvPr id="14339" name="Rectangle 2">
            <a:extLst>
              <a:ext uri="{FF2B5EF4-FFF2-40B4-BE49-F238E27FC236}">
                <a16:creationId xmlns:a16="http://schemas.microsoft.com/office/drawing/2014/main" id="{3E9E30BE-2F92-4071-A39D-0A190EAF56B4}"/>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C63DF712-7D42-499F-99B5-8F02D4AED4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en-US"/>
          </a:p>
        </p:txBody>
      </p:sp>
    </p:spTree>
    <p:extLst>
      <p:ext uri="{BB962C8B-B14F-4D97-AF65-F5344CB8AC3E}">
        <p14:creationId xmlns:p14="http://schemas.microsoft.com/office/powerpoint/2010/main" val="854750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810757-2F90-44AC-BDCE-93410023152C}"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960643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BF5D9050-03AF-4045-BE4A-7EEC238B11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31B4E3AF-1ECD-4518-96DC-4224D55D9424}" type="slidenum">
              <a:rPr lang="ar-SA" altLang="en-US" smtClean="0"/>
              <a:pPr algn="l">
                <a:spcBef>
                  <a:spcPct val="0"/>
                </a:spcBef>
              </a:pPr>
              <a:t>6</a:t>
            </a:fld>
            <a:endParaRPr lang="en-US" altLang="en-US"/>
          </a:p>
        </p:txBody>
      </p:sp>
      <p:sp>
        <p:nvSpPr>
          <p:cNvPr id="14339" name="Rectangle 2">
            <a:extLst>
              <a:ext uri="{FF2B5EF4-FFF2-40B4-BE49-F238E27FC236}">
                <a16:creationId xmlns:a16="http://schemas.microsoft.com/office/drawing/2014/main" id="{3E9E30BE-2F92-4071-A39D-0A190EAF56B4}"/>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C63DF712-7D42-499F-99B5-8F02D4AED4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en-US"/>
          </a:p>
        </p:txBody>
      </p:sp>
    </p:spTree>
    <p:extLst>
      <p:ext uri="{BB962C8B-B14F-4D97-AF65-F5344CB8AC3E}">
        <p14:creationId xmlns:p14="http://schemas.microsoft.com/office/powerpoint/2010/main" val="2178345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810757-2F90-44AC-BDCE-93410023152C}" type="slidenum">
              <a:rPr kumimoji="0" lang="fa-IR"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fa-IR"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79809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810757-2F90-44AC-BDCE-93410023152C}"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66956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810757-2F90-44AC-BDCE-93410023152C}"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948660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810757-2F90-44AC-BDCE-93410023152C}"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679643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810757-2F90-44AC-BDCE-93410023152C}"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491510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810757-2F90-44AC-BDCE-93410023152C}"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462682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AFBCE9-4757-477B-8BD9-2E2747FF61C6}"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CDC52-FB73-4F49-9FD0-0C5CE6E6B448}" type="slidenum">
              <a:rPr lang="en-US" smtClean="0"/>
              <a:t>‹#›</a:t>
            </a:fld>
            <a:endParaRPr lang="en-US"/>
          </a:p>
        </p:txBody>
      </p:sp>
    </p:spTree>
    <p:extLst>
      <p:ext uri="{BB962C8B-B14F-4D97-AF65-F5344CB8AC3E}">
        <p14:creationId xmlns:p14="http://schemas.microsoft.com/office/powerpoint/2010/main" val="2370629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AFBCE9-4757-477B-8BD9-2E2747FF61C6}"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CDC52-FB73-4F49-9FD0-0C5CE6E6B448}" type="slidenum">
              <a:rPr lang="en-US" smtClean="0"/>
              <a:t>‹#›</a:t>
            </a:fld>
            <a:endParaRPr lang="en-US"/>
          </a:p>
        </p:txBody>
      </p:sp>
    </p:spTree>
    <p:extLst>
      <p:ext uri="{BB962C8B-B14F-4D97-AF65-F5344CB8AC3E}">
        <p14:creationId xmlns:p14="http://schemas.microsoft.com/office/powerpoint/2010/main" val="3619525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054751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3"/>
            <a:ext cx="10363200" cy="2505075"/>
          </a:xfrm>
        </p:spPr>
        <p:txBody>
          <a:bodyPr anchor="b"/>
          <a:lstStyle>
            <a:lvl1pPr algn="ctr" defTabSz="685800" rtl="0" eaLnBrk="1" latinLnBrk="0" hangingPunct="1">
              <a:lnSpc>
                <a:spcPct val="100000"/>
              </a:lnSpc>
              <a:spcBef>
                <a:spcPct val="0"/>
              </a:spcBef>
              <a:buNone/>
              <a:defRPr lang="en-US" sz="36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6"/>
            <a:ext cx="10363200" cy="1131887"/>
          </a:xfrm>
        </p:spPr>
        <p:txBody>
          <a:bodyPr anchor="t"/>
          <a:lstStyle>
            <a:lvl1pPr marL="0" indent="0" algn="ctr">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Oval 8"/>
          <p:cNvSpPr/>
          <p:nvPr/>
        </p:nvSpPr>
        <p:spPr>
          <a:xfrm>
            <a:off x="5728972"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35734614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3"/>
            <a:ext cx="5384800" cy="4525963"/>
          </a:xfrm>
        </p:spPr>
        <p:txBody>
          <a:bodyPr/>
          <a:lstStyle>
            <a:lvl1pPr>
              <a:defRPr sz="18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74424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6197602" y="1600200"/>
            <a:ext cx="5389033" cy="609600"/>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51"/>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86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504176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2813462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8" y="266700"/>
            <a:ext cx="4011084" cy="2095500"/>
          </a:xfrm>
        </p:spPr>
        <p:txBody>
          <a:bodyPr anchor="b"/>
          <a:lstStyle>
            <a:lvl1pPr algn="ctr">
              <a:lnSpc>
                <a:spcPct val="100000"/>
              </a:lnSpc>
              <a:defRPr sz="21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1" y="273053"/>
            <a:ext cx="6661151"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8" y="2438403"/>
            <a:ext cx="4011084" cy="3687763"/>
          </a:xfrm>
        </p:spPr>
        <p:txBody>
          <a:bodyPr>
            <a:normAutofit/>
          </a:bodyPr>
          <a:lstStyle>
            <a:lvl1pPr marL="0" indent="0" algn="ctr">
              <a:lnSpc>
                <a:spcPct val="125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3474717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6" y="228600"/>
            <a:ext cx="7615765" cy="895350"/>
          </a:xfrm>
        </p:spPr>
        <p:txBody>
          <a:bodyPr anchor="b"/>
          <a:lstStyle>
            <a:lvl1pPr algn="ctr">
              <a:lnSpc>
                <a:spcPct val="100000"/>
              </a:lnSpc>
              <a:defRPr sz="2100" b="0"/>
            </a:lvl1pPr>
          </a:lstStyle>
          <a:p>
            <a:r>
              <a:rPr lang="en-US"/>
              <a:t>Click to edit Master title style</a:t>
            </a:r>
            <a:endParaRPr lang="en-US" dirty="0"/>
          </a:p>
        </p:txBody>
      </p:sp>
      <p:sp>
        <p:nvSpPr>
          <p:cNvPr id="3" name="Picture Placeholder 2"/>
          <p:cNvSpPr>
            <a:spLocks noGrp="1"/>
          </p:cNvSpPr>
          <p:nvPr>
            <p:ph type="pic" idx="1"/>
          </p:nvPr>
        </p:nvSpPr>
        <p:spPr>
          <a:xfrm>
            <a:off x="2010836"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2239436" y="5810250"/>
            <a:ext cx="7615765" cy="5334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8253729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0580099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86401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AFBCE9-4757-477B-8BD9-2E2747FF61C6}"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CDC52-FB73-4F49-9FD0-0C5CE6E6B448}"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732083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5"/>
            <a:ext cx="7766936"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13280359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30009491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9"/>
            <a:ext cx="8596668"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29634596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8E42C8-693B-4ED1-9E74-777CF4AF09D1}"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6879751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75746" y="273724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088385" y="273724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8E42C8-693B-4ED1-9E74-777CF4AF09D1}" type="datetimeFigureOut">
              <a:rPr lang="en-US" smtClean="0"/>
              <a:t>7/22/2022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3094797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8E42C8-693B-4ED1-9E74-777CF4AF09D1}" type="datetimeFigureOut">
              <a:rPr lang="en-US" smtClean="0"/>
              <a:t>7/22/2022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31118348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8E42C8-693B-4ED1-9E74-777CF4AF09D1}" type="datetimeFigureOut">
              <a:rPr lang="en-US" smtClean="0"/>
              <a:t>7/22/2022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14019617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4760462" y="514926"/>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58E42C8-693B-4ED1-9E74-777CF4AF09D1}"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28805564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677335" y="5367338"/>
            <a:ext cx="8596667"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58E42C8-693B-4ED1-9E74-777CF4AF09D1}"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29459439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244969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AFBCE9-4757-477B-8BD9-2E2747FF61C6}"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CDC52-FB73-4F49-9FD0-0C5CE6E6B448}" type="slidenum">
              <a:rPr lang="en-US" smtClean="0"/>
              <a:t>‹#›</a:t>
            </a:fld>
            <a:endParaRPr lang="en-US"/>
          </a:p>
        </p:txBody>
      </p:sp>
    </p:spTree>
    <p:extLst>
      <p:ext uri="{BB962C8B-B14F-4D97-AF65-F5344CB8AC3E}">
        <p14:creationId xmlns:p14="http://schemas.microsoft.com/office/powerpoint/2010/main" val="7268305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
        <p:nvSpPr>
          <p:cNvPr id="20" name="TextBox 19"/>
          <p:cNvSpPr txBox="1"/>
          <p:nvPr/>
        </p:nvSpPr>
        <p:spPr>
          <a:xfrm>
            <a:off x="541871" y="790378"/>
            <a:ext cx="6096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12451586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37457499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
        <p:nvSpPr>
          <p:cNvPr id="24" name="TextBox 23"/>
          <p:cNvSpPr txBox="1"/>
          <p:nvPr/>
        </p:nvSpPr>
        <p:spPr>
          <a:xfrm>
            <a:off x="541871" y="790378"/>
            <a:ext cx="6096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12868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11997526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33473024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1"/>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14085928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1270957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37944857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42563674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8E42C8-693B-4ED1-9E74-777CF4AF09D1}"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4091994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AFBCE9-4757-477B-8BD9-2E2747FF61C6}"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CDC52-FB73-4F49-9FD0-0C5CE6E6B44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298782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8E42C8-693B-4ED1-9E74-777CF4AF09D1}" type="datetimeFigureOut">
              <a:rPr lang="en-US" smtClean="0"/>
              <a:t>7/22/2022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38827230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8E42C8-693B-4ED1-9E74-777CF4AF09D1}" type="datetimeFigureOut">
              <a:rPr lang="en-US" smtClean="0"/>
              <a:t>7/22/2022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21907032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8E42C8-693B-4ED1-9E74-777CF4AF09D1}" type="datetimeFigureOut">
              <a:rPr lang="en-US" smtClean="0"/>
              <a:t>7/22/2022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8302897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8E42C8-693B-4ED1-9E74-777CF4AF09D1}"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17816693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8E42C8-693B-4ED1-9E74-777CF4AF09D1}"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6069949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12703713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77642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5877737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755849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3101700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AFBCE9-4757-477B-8BD9-2E2747FF61C6}"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CDC52-FB73-4F49-9FD0-0C5CE6E6B448}" type="slidenum">
              <a:rPr lang="en-US" smtClean="0"/>
              <a:t>‹#›</a:t>
            </a:fld>
            <a:endParaRPr lang="en-US"/>
          </a:p>
        </p:txBody>
      </p:sp>
    </p:spTree>
    <p:extLst>
      <p:ext uri="{BB962C8B-B14F-4D97-AF65-F5344CB8AC3E}">
        <p14:creationId xmlns:p14="http://schemas.microsoft.com/office/powerpoint/2010/main" val="15301959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39034591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8E42C8-693B-4ED1-9E74-777CF4AF09D1}"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4200-40E5-4C94-A16E-A817A98263C9}" type="slidenum">
              <a:rPr lang="en-US" smtClean="0"/>
              <a:t>‹#›</a:t>
            </a:fld>
            <a:endParaRPr lang="en-US"/>
          </a:p>
        </p:txBody>
      </p:sp>
    </p:spTree>
    <p:extLst>
      <p:ext uri="{BB962C8B-B14F-4D97-AF65-F5344CB8AC3E}">
        <p14:creationId xmlns:p14="http://schemas.microsoft.com/office/powerpoint/2010/main" val="1146809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AFBCE9-4757-477B-8BD9-2E2747FF61C6}"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CDC52-FB73-4F49-9FD0-0C5CE6E6B448}" type="slidenum">
              <a:rPr lang="en-US" smtClean="0"/>
              <a:t>‹#›</a:t>
            </a:fld>
            <a:endParaRPr lang="en-US"/>
          </a:p>
        </p:txBody>
      </p:sp>
    </p:spTree>
    <p:extLst>
      <p:ext uri="{BB962C8B-B14F-4D97-AF65-F5344CB8AC3E}">
        <p14:creationId xmlns:p14="http://schemas.microsoft.com/office/powerpoint/2010/main" val="3457887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AFBCE9-4757-477B-8BD9-2E2747FF61C6}"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CDC52-FB73-4F49-9FD0-0C5CE6E6B448}" type="slidenum">
              <a:rPr lang="en-US" smtClean="0"/>
              <a:t>‹#›</a:t>
            </a:fld>
            <a:endParaRPr lang="en-US"/>
          </a:p>
        </p:txBody>
      </p:sp>
    </p:spTree>
    <p:extLst>
      <p:ext uri="{BB962C8B-B14F-4D97-AF65-F5344CB8AC3E}">
        <p14:creationId xmlns:p14="http://schemas.microsoft.com/office/powerpoint/2010/main" val="2527600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7/22/2022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6868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2380655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9917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AFBCE9-4757-477B-8BD9-2E2747FF61C6}"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CDC52-FB73-4F49-9FD0-0C5CE6E6B448}" type="slidenum">
              <a:rPr lang="en-US" smtClean="0"/>
              <a:t>‹#›</a:t>
            </a:fld>
            <a:endParaRPr lang="en-US"/>
          </a:p>
        </p:txBody>
      </p:sp>
    </p:spTree>
    <p:extLst>
      <p:ext uri="{BB962C8B-B14F-4D97-AF65-F5344CB8AC3E}">
        <p14:creationId xmlns:p14="http://schemas.microsoft.com/office/powerpoint/2010/main" val="1797672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7/22/2022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782828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887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6050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722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6733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9372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2355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7908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3563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932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AFBCE9-4757-477B-8BD9-2E2747FF61C6}"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CDC52-FB73-4F49-9FD0-0C5CE6E6B448}" type="slidenum">
              <a:rPr lang="en-US" smtClean="0"/>
              <a:t>‹#›</a:t>
            </a:fld>
            <a:endParaRPr lang="en-US"/>
          </a:p>
        </p:txBody>
      </p:sp>
    </p:spTree>
    <p:extLst>
      <p:ext uri="{BB962C8B-B14F-4D97-AF65-F5344CB8AC3E}">
        <p14:creationId xmlns:p14="http://schemas.microsoft.com/office/powerpoint/2010/main" val="1171204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3782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7063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6381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8178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US">
              <a:solidFill>
                <a:prstClr val="black">
                  <a:lumMod val="65000"/>
                  <a:lumOff val="35000"/>
                </a:prstClr>
              </a:solidFill>
            </a:endParaRPr>
          </a:p>
        </p:txBody>
      </p:sp>
    </p:spTree>
    <p:extLst>
      <p:ext uri="{BB962C8B-B14F-4D97-AF65-F5344CB8AC3E}">
        <p14:creationId xmlns:p14="http://schemas.microsoft.com/office/powerpoint/2010/main" val="2262518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826759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124558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8305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16502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274683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AFBCE9-4757-477B-8BD9-2E2747FF61C6}"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CDC52-FB73-4F49-9FD0-0C5CE6E6B448}" type="slidenum">
              <a:rPr lang="en-US" smtClean="0"/>
              <a:t>‹#›</a:t>
            </a:fld>
            <a:endParaRPr lang="en-US"/>
          </a:p>
        </p:txBody>
      </p:sp>
    </p:spTree>
    <p:extLst>
      <p:ext uri="{BB962C8B-B14F-4D97-AF65-F5344CB8AC3E}">
        <p14:creationId xmlns:p14="http://schemas.microsoft.com/office/powerpoint/2010/main" val="2690244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0033823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329690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934959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444370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4574463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8E42C8-693B-4ED1-9E74-777CF4AF09D1}"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F94200-40E5-4C94-A16E-A817A98263C9}" type="slidenum">
              <a:rPr lang="en-US" smtClean="0">
                <a:solidFill>
                  <a:srgbClr val="0F6FC6"/>
                </a:solidFill>
              </a:rPr>
              <a:pPr/>
              <a:t>‹#›</a:t>
            </a:fld>
            <a:endParaRPr lang="en-US">
              <a:solidFill>
                <a:srgbClr val="0F6FC6"/>
              </a:solidFill>
            </a:endParaRPr>
          </a:p>
        </p:txBody>
      </p:sp>
    </p:spTree>
    <p:extLst>
      <p:ext uri="{BB962C8B-B14F-4D97-AF65-F5344CB8AC3E}">
        <p14:creationId xmlns:p14="http://schemas.microsoft.com/office/powerpoint/2010/main" val="35982360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8E42C8-693B-4ED1-9E74-777CF4AF09D1}"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F94200-40E5-4C94-A16E-A817A98263C9}" type="slidenum">
              <a:rPr lang="en-US" smtClean="0">
                <a:solidFill>
                  <a:srgbClr val="0F6FC6"/>
                </a:solidFill>
              </a:rPr>
              <a:pPr/>
              <a:t>‹#›</a:t>
            </a:fld>
            <a:endParaRPr lang="en-US">
              <a:solidFill>
                <a:srgbClr val="0F6FC6"/>
              </a:solidFill>
            </a:endParaRPr>
          </a:p>
        </p:txBody>
      </p:sp>
    </p:spTree>
    <p:extLst>
      <p:ext uri="{BB962C8B-B14F-4D97-AF65-F5344CB8AC3E}">
        <p14:creationId xmlns:p14="http://schemas.microsoft.com/office/powerpoint/2010/main" val="3302514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F94200-40E5-4C94-A16E-A817A98263C9}" type="slidenum">
              <a:rPr lang="en-US" smtClean="0">
                <a:solidFill>
                  <a:srgbClr val="0F6FC6"/>
                </a:solidFill>
              </a:rPr>
              <a:pPr/>
              <a:t>‹#›</a:t>
            </a:fld>
            <a:endParaRPr lang="en-US">
              <a:solidFill>
                <a:srgbClr val="0F6FC6"/>
              </a:solidFill>
            </a:endParaRPr>
          </a:p>
        </p:txBody>
      </p:sp>
    </p:spTree>
    <p:extLst>
      <p:ext uri="{BB962C8B-B14F-4D97-AF65-F5344CB8AC3E}">
        <p14:creationId xmlns:p14="http://schemas.microsoft.com/office/powerpoint/2010/main" val="16136023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8E42C8-693B-4ED1-9E74-777CF4AF09D1}" type="datetimeFigureOut">
              <a:rPr lang="en-US" smtClean="0">
                <a:solidFill>
                  <a:prstClr val="black">
                    <a:tint val="75000"/>
                  </a:prstClr>
                </a:solidFill>
              </a:rPr>
              <a:pPr/>
              <a:t>7/22/2022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F94200-40E5-4C94-A16E-A817A98263C9}" type="slidenum">
              <a:rPr lang="en-US" smtClean="0">
                <a:solidFill>
                  <a:srgbClr val="0F6FC6"/>
                </a:solidFill>
              </a:rPr>
              <a:pPr/>
              <a:t>‹#›</a:t>
            </a:fld>
            <a:endParaRPr lang="en-US">
              <a:solidFill>
                <a:srgbClr val="0F6FC6"/>
              </a:solidFill>
            </a:endParaRPr>
          </a:p>
        </p:txBody>
      </p:sp>
    </p:spTree>
    <p:extLst>
      <p:ext uri="{BB962C8B-B14F-4D97-AF65-F5344CB8AC3E}">
        <p14:creationId xmlns:p14="http://schemas.microsoft.com/office/powerpoint/2010/main" val="41884455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8E42C8-693B-4ED1-9E74-777CF4AF09D1}" type="datetimeFigureOut">
              <a:rPr lang="en-US" smtClean="0">
                <a:solidFill>
                  <a:prstClr val="black">
                    <a:tint val="75000"/>
                  </a:prstClr>
                </a:solidFill>
              </a:rPr>
              <a:pPr/>
              <a:t>7/22/2022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F94200-40E5-4C94-A16E-A817A98263C9}" type="slidenum">
              <a:rPr lang="en-US" smtClean="0">
                <a:solidFill>
                  <a:srgbClr val="0F6FC6"/>
                </a:solidFill>
              </a:rPr>
              <a:pPr/>
              <a:t>‹#›</a:t>
            </a:fld>
            <a:endParaRPr lang="en-US">
              <a:solidFill>
                <a:srgbClr val="0F6FC6"/>
              </a:solidFill>
            </a:endParaRPr>
          </a:p>
        </p:txBody>
      </p:sp>
    </p:spTree>
    <p:extLst>
      <p:ext uri="{BB962C8B-B14F-4D97-AF65-F5344CB8AC3E}">
        <p14:creationId xmlns:p14="http://schemas.microsoft.com/office/powerpoint/2010/main" val="2957869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AFBCE9-4757-477B-8BD9-2E2747FF61C6}" type="datetimeFigureOut">
              <a:rPr lang="en-US" smtClean="0"/>
              <a:t>7/22/2022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6CDC52-FB73-4F49-9FD0-0C5CE6E6B448}" type="slidenum">
              <a:rPr lang="en-US" smtClean="0"/>
              <a:t>‹#›</a:t>
            </a:fld>
            <a:endParaRPr lang="en-US"/>
          </a:p>
        </p:txBody>
      </p:sp>
    </p:spTree>
    <p:extLst>
      <p:ext uri="{BB962C8B-B14F-4D97-AF65-F5344CB8AC3E}">
        <p14:creationId xmlns:p14="http://schemas.microsoft.com/office/powerpoint/2010/main" val="11839499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8E42C8-693B-4ED1-9E74-777CF4AF09D1}" type="datetimeFigureOut">
              <a:rPr lang="en-US" smtClean="0">
                <a:solidFill>
                  <a:prstClr val="black">
                    <a:tint val="75000"/>
                  </a:prstClr>
                </a:solidFill>
              </a:rPr>
              <a:pPr/>
              <a:t>7/22/2022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F94200-40E5-4C94-A16E-A817A98263C9}" type="slidenum">
              <a:rPr lang="en-US" smtClean="0">
                <a:solidFill>
                  <a:srgbClr val="0F6FC6"/>
                </a:solidFill>
              </a:rPr>
              <a:pPr/>
              <a:t>‹#›</a:t>
            </a:fld>
            <a:endParaRPr lang="en-US">
              <a:solidFill>
                <a:srgbClr val="0F6FC6"/>
              </a:solidFill>
            </a:endParaRPr>
          </a:p>
        </p:txBody>
      </p:sp>
    </p:spTree>
    <p:extLst>
      <p:ext uri="{BB962C8B-B14F-4D97-AF65-F5344CB8AC3E}">
        <p14:creationId xmlns:p14="http://schemas.microsoft.com/office/powerpoint/2010/main" val="23192456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8E42C8-693B-4ED1-9E74-777CF4AF09D1}" type="datetimeFigureOut">
              <a:rPr lang="en-US" smtClean="0">
                <a:solidFill>
                  <a:prstClr val="black">
                    <a:tint val="75000"/>
                  </a:prstClr>
                </a:solidFill>
              </a:rPr>
              <a:pPr/>
              <a:t>7/22/2022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F94200-40E5-4C94-A16E-A817A98263C9}" type="slidenum">
              <a:rPr lang="en-US" smtClean="0">
                <a:solidFill>
                  <a:srgbClr val="0F6FC6"/>
                </a:solidFill>
              </a:rPr>
              <a:pPr/>
              <a:t>‹#›</a:t>
            </a:fld>
            <a:endParaRPr lang="en-US">
              <a:solidFill>
                <a:srgbClr val="0F6FC6"/>
              </a:solidFill>
            </a:endParaRPr>
          </a:p>
        </p:txBody>
      </p:sp>
    </p:spTree>
    <p:extLst>
      <p:ext uri="{BB962C8B-B14F-4D97-AF65-F5344CB8AC3E}">
        <p14:creationId xmlns:p14="http://schemas.microsoft.com/office/powerpoint/2010/main" val="20110093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8E42C8-693B-4ED1-9E74-777CF4AF09D1}" type="datetimeFigureOut">
              <a:rPr lang="en-US" smtClean="0">
                <a:solidFill>
                  <a:prstClr val="black">
                    <a:tint val="75000"/>
                  </a:prstClr>
                </a:solidFill>
              </a:rPr>
              <a:pPr/>
              <a:t>7/22/2022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F94200-40E5-4C94-A16E-A817A98263C9}" type="slidenum">
              <a:rPr lang="en-US" smtClean="0">
                <a:solidFill>
                  <a:srgbClr val="0F6FC6"/>
                </a:solidFill>
              </a:rPr>
              <a:pPr/>
              <a:t>‹#›</a:t>
            </a:fld>
            <a:endParaRPr lang="en-US">
              <a:solidFill>
                <a:srgbClr val="0F6FC6"/>
              </a:solidFill>
            </a:endParaRPr>
          </a:p>
        </p:txBody>
      </p:sp>
    </p:spTree>
    <p:extLst>
      <p:ext uri="{BB962C8B-B14F-4D97-AF65-F5344CB8AC3E}">
        <p14:creationId xmlns:p14="http://schemas.microsoft.com/office/powerpoint/2010/main" val="695212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8E42C8-693B-4ED1-9E74-777CF4AF09D1}" type="datetimeFigureOut">
              <a:rPr lang="en-US" smtClean="0">
                <a:solidFill>
                  <a:prstClr val="black">
                    <a:tint val="75000"/>
                  </a:prstClr>
                </a:solidFill>
              </a:rPr>
              <a:pPr/>
              <a:t>7/22/2022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F94200-40E5-4C94-A16E-A817A98263C9}" type="slidenum">
              <a:rPr lang="en-US" smtClean="0">
                <a:solidFill>
                  <a:srgbClr val="0F6FC6"/>
                </a:solidFill>
              </a:rPr>
              <a:pPr/>
              <a:t>‹#›</a:t>
            </a:fld>
            <a:endParaRPr lang="en-US">
              <a:solidFill>
                <a:srgbClr val="0F6FC6"/>
              </a:solidFill>
            </a:endParaRPr>
          </a:p>
        </p:txBody>
      </p:sp>
    </p:spTree>
    <p:extLst>
      <p:ext uri="{BB962C8B-B14F-4D97-AF65-F5344CB8AC3E}">
        <p14:creationId xmlns:p14="http://schemas.microsoft.com/office/powerpoint/2010/main" val="5933679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F94200-40E5-4C94-A16E-A817A98263C9}" type="slidenum">
              <a:rPr lang="en-US" smtClean="0">
                <a:solidFill>
                  <a:srgbClr val="0F6FC6"/>
                </a:solidFill>
              </a:rPr>
              <a:pPr/>
              <a:t>‹#›</a:t>
            </a:fld>
            <a:endParaRPr lang="en-US">
              <a:solidFill>
                <a:srgbClr val="0F6FC6"/>
              </a:solidFill>
            </a:endParaRPr>
          </a:p>
        </p:txBody>
      </p:sp>
    </p:spTree>
    <p:extLst>
      <p:ext uri="{BB962C8B-B14F-4D97-AF65-F5344CB8AC3E}">
        <p14:creationId xmlns:p14="http://schemas.microsoft.com/office/powerpoint/2010/main" val="36157727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F94200-40E5-4C94-A16E-A817A98263C9}" type="slidenum">
              <a:rPr lang="en-US" smtClean="0">
                <a:solidFill>
                  <a:srgbClr val="0F6FC6"/>
                </a:solidFill>
              </a:rPr>
              <a:pPr/>
              <a:t>‹#›</a:t>
            </a:fld>
            <a:endParaRPr lang="en-US">
              <a:solidFill>
                <a:srgbClr val="0F6FC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defTabSz="914400"/>
            <a:r>
              <a:rPr lang="en-US" sz="8000" dirty="0">
                <a:ln w="3175" cmpd="sng">
                  <a:noFill/>
                </a:ln>
                <a:solidFill>
                  <a:srgbClr val="0F6FC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defTabSz="914400"/>
            <a:r>
              <a:rPr lang="en-US" sz="8000" dirty="0">
                <a:ln w="3175" cmpd="sng">
                  <a:noFill/>
                </a:ln>
                <a:solidFill>
                  <a:srgbClr val="0F6FC6">
                    <a:lumMod val="60000"/>
                    <a:lumOff val="40000"/>
                  </a:srgbClr>
                </a:solidFill>
                <a:latin typeface="Arial"/>
              </a:rPr>
              <a:t>”</a:t>
            </a:r>
            <a:endParaRPr lang="en-US" dirty="0">
              <a:solidFill>
                <a:srgbClr val="0F6FC6">
                  <a:lumMod val="60000"/>
                  <a:lumOff val="40000"/>
                </a:srgbClr>
              </a:solidFill>
              <a:latin typeface="Arial"/>
            </a:endParaRPr>
          </a:p>
        </p:txBody>
      </p:sp>
    </p:spTree>
    <p:extLst>
      <p:ext uri="{BB962C8B-B14F-4D97-AF65-F5344CB8AC3E}">
        <p14:creationId xmlns:p14="http://schemas.microsoft.com/office/powerpoint/2010/main" val="12589584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F94200-40E5-4C94-A16E-A817A98263C9}" type="slidenum">
              <a:rPr lang="en-US" smtClean="0">
                <a:solidFill>
                  <a:srgbClr val="0F6FC6"/>
                </a:solidFill>
              </a:rPr>
              <a:pPr/>
              <a:t>‹#›</a:t>
            </a:fld>
            <a:endParaRPr lang="en-US">
              <a:solidFill>
                <a:srgbClr val="0F6FC6"/>
              </a:solidFill>
            </a:endParaRPr>
          </a:p>
        </p:txBody>
      </p:sp>
    </p:spTree>
    <p:extLst>
      <p:ext uri="{BB962C8B-B14F-4D97-AF65-F5344CB8AC3E}">
        <p14:creationId xmlns:p14="http://schemas.microsoft.com/office/powerpoint/2010/main" val="25849952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F94200-40E5-4C94-A16E-A817A98263C9}" type="slidenum">
              <a:rPr lang="en-US" smtClean="0">
                <a:solidFill>
                  <a:srgbClr val="0F6FC6"/>
                </a:solidFill>
              </a:rPr>
              <a:pPr/>
              <a:t>‹#›</a:t>
            </a:fld>
            <a:endParaRPr lang="en-US">
              <a:solidFill>
                <a:srgbClr val="0F6FC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914400"/>
            <a:r>
              <a:rPr lang="en-US" sz="8000" dirty="0">
                <a:ln w="3175" cmpd="sng">
                  <a:noFill/>
                </a:ln>
                <a:solidFill>
                  <a:srgbClr val="0F6FC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914400"/>
            <a:r>
              <a:rPr lang="en-US" sz="8000" dirty="0">
                <a:ln w="3175" cmpd="sng">
                  <a:noFill/>
                </a:ln>
                <a:solidFill>
                  <a:srgbClr val="0F6FC6">
                    <a:lumMod val="60000"/>
                    <a:lumOff val="40000"/>
                  </a:srgbClr>
                </a:solidFill>
                <a:latin typeface="Arial"/>
              </a:rPr>
              <a:t>”</a:t>
            </a:r>
          </a:p>
        </p:txBody>
      </p:sp>
    </p:spTree>
    <p:extLst>
      <p:ext uri="{BB962C8B-B14F-4D97-AF65-F5344CB8AC3E}">
        <p14:creationId xmlns:p14="http://schemas.microsoft.com/office/powerpoint/2010/main" val="30362007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E42C8-693B-4ED1-9E74-777CF4AF09D1}"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F94200-40E5-4C94-A16E-A817A98263C9}" type="slidenum">
              <a:rPr lang="en-US" smtClean="0">
                <a:solidFill>
                  <a:srgbClr val="0F6FC6"/>
                </a:solidFill>
              </a:rPr>
              <a:pPr/>
              <a:t>‹#›</a:t>
            </a:fld>
            <a:endParaRPr lang="en-US">
              <a:solidFill>
                <a:srgbClr val="0F6FC6"/>
              </a:solidFill>
            </a:endParaRPr>
          </a:p>
        </p:txBody>
      </p:sp>
    </p:spTree>
    <p:extLst>
      <p:ext uri="{BB962C8B-B14F-4D97-AF65-F5344CB8AC3E}">
        <p14:creationId xmlns:p14="http://schemas.microsoft.com/office/powerpoint/2010/main" val="5385594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8E42C8-693B-4ED1-9E74-777CF4AF09D1}"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F94200-40E5-4C94-A16E-A817A98263C9}" type="slidenum">
              <a:rPr lang="en-US" smtClean="0">
                <a:solidFill>
                  <a:srgbClr val="0F6FC6"/>
                </a:solidFill>
              </a:rPr>
              <a:pPr/>
              <a:t>‹#›</a:t>
            </a:fld>
            <a:endParaRPr lang="en-US">
              <a:solidFill>
                <a:srgbClr val="0F6FC6"/>
              </a:solidFill>
            </a:endParaRPr>
          </a:p>
        </p:txBody>
      </p:sp>
    </p:spTree>
    <p:extLst>
      <p:ext uri="{BB962C8B-B14F-4D97-AF65-F5344CB8AC3E}">
        <p14:creationId xmlns:p14="http://schemas.microsoft.com/office/powerpoint/2010/main" val="2754186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AFBCE9-4757-477B-8BD9-2E2747FF61C6}" type="datetimeFigureOut">
              <a:rPr lang="en-US" smtClean="0"/>
              <a:t>7/22/2022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6CDC52-FB73-4F49-9FD0-0C5CE6E6B448}" type="slidenum">
              <a:rPr lang="en-US" smtClean="0"/>
              <a:t>‹#›</a:t>
            </a:fld>
            <a:endParaRPr lang="en-US"/>
          </a:p>
        </p:txBody>
      </p:sp>
    </p:spTree>
    <p:extLst>
      <p:ext uri="{BB962C8B-B14F-4D97-AF65-F5344CB8AC3E}">
        <p14:creationId xmlns:p14="http://schemas.microsoft.com/office/powerpoint/2010/main" val="3857262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8E42C8-693B-4ED1-9E74-777CF4AF09D1}"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F94200-40E5-4C94-A16E-A817A98263C9}" type="slidenum">
              <a:rPr lang="en-US" smtClean="0">
                <a:solidFill>
                  <a:srgbClr val="0F6FC6"/>
                </a:solidFill>
              </a:rPr>
              <a:pPr/>
              <a:t>‹#›</a:t>
            </a:fld>
            <a:endParaRPr lang="en-US">
              <a:solidFill>
                <a:srgbClr val="0F6FC6"/>
              </a:solidFill>
            </a:endParaRPr>
          </a:p>
        </p:txBody>
      </p:sp>
    </p:spTree>
    <p:extLst>
      <p:ext uri="{BB962C8B-B14F-4D97-AF65-F5344CB8AC3E}">
        <p14:creationId xmlns:p14="http://schemas.microsoft.com/office/powerpoint/2010/main" val="7629212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7/22/2022</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242133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41112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42770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5691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7/22/2022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78112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7/22/2022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6823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8184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92191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1051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AFBCE9-4757-477B-8BD9-2E2747FF61C6}" type="datetimeFigureOut">
              <a:rPr lang="en-US" smtClean="0"/>
              <a:t>7/22/2022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6CDC52-FB73-4F49-9FD0-0C5CE6E6B448}" type="slidenum">
              <a:rPr lang="en-US" smtClean="0"/>
              <a:t>‹#›</a:t>
            </a:fld>
            <a:endParaRPr lang="en-US"/>
          </a:p>
        </p:txBody>
      </p:sp>
    </p:spTree>
    <p:extLst>
      <p:ext uri="{BB962C8B-B14F-4D97-AF65-F5344CB8AC3E}">
        <p14:creationId xmlns:p14="http://schemas.microsoft.com/office/powerpoint/2010/main" val="34929417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98979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65662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AFBCE9-4757-477B-8BD9-2E2747FF61C6}"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6CDC52-FB73-4F49-9FD0-0C5CE6E6B44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1209844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AFBCE9-4757-477B-8BD9-2E2747FF61C6}"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6CDC52-FB73-4F49-9FD0-0C5CE6E6B44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7176423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AFBCE9-4757-477B-8BD9-2E2747FF61C6}"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6CDC52-FB73-4F49-9FD0-0C5CE6E6B44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842485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AFBCE9-4757-477B-8BD9-2E2747FF61C6}" type="datetimeFigureOut">
              <a:rPr lang="en-US" smtClean="0">
                <a:solidFill>
                  <a:prstClr val="black">
                    <a:tint val="75000"/>
                  </a:prstClr>
                </a:solidFill>
              </a:rPr>
              <a:pPr/>
              <a:t>7/22/2022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6CDC52-FB73-4F49-9FD0-0C5CE6E6B44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1221825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AFBCE9-4757-477B-8BD9-2E2747FF61C6}" type="datetimeFigureOut">
              <a:rPr lang="en-US" smtClean="0">
                <a:solidFill>
                  <a:prstClr val="black">
                    <a:tint val="75000"/>
                  </a:prstClr>
                </a:solidFill>
              </a:rPr>
              <a:pPr/>
              <a:t>7/22/2022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6CDC52-FB73-4F49-9FD0-0C5CE6E6B44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9584137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AFBCE9-4757-477B-8BD9-2E2747FF61C6}" type="datetimeFigureOut">
              <a:rPr lang="en-US" smtClean="0">
                <a:solidFill>
                  <a:prstClr val="black">
                    <a:tint val="75000"/>
                  </a:prstClr>
                </a:solidFill>
              </a:rPr>
              <a:pPr/>
              <a:t>7/22/2022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6CDC52-FB73-4F49-9FD0-0C5CE6E6B44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3028616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AFBCE9-4757-477B-8BD9-2E2747FF61C6}" type="datetimeFigureOut">
              <a:rPr lang="en-US" smtClean="0">
                <a:solidFill>
                  <a:prstClr val="black">
                    <a:tint val="75000"/>
                  </a:prstClr>
                </a:solidFill>
              </a:rPr>
              <a:pPr/>
              <a:t>7/22/2022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6CDC52-FB73-4F49-9FD0-0C5CE6E6B44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5301571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AFBCE9-4757-477B-8BD9-2E2747FF61C6}" type="datetimeFigureOut">
              <a:rPr lang="en-US" smtClean="0">
                <a:solidFill>
                  <a:prstClr val="black">
                    <a:tint val="75000"/>
                  </a:prstClr>
                </a:solidFill>
              </a:rPr>
              <a:pPr/>
              <a:t>7/22/2022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6CDC52-FB73-4F49-9FD0-0C5CE6E6B44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100288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AFBCE9-4757-477B-8BD9-2E2747FF61C6}"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CDC52-FB73-4F49-9FD0-0C5CE6E6B448}" type="slidenum">
              <a:rPr lang="en-US" smtClean="0"/>
              <a:t>‹#›</a:t>
            </a:fld>
            <a:endParaRPr lang="en-US"/>
          </a:p>
        </p:txBody>
      </p:sp>
    </p:spTree>
    <p:extLst>
      <p:ext uri="{BB962C8B-B14F-4D97-AF65-F5344CB8AC3E}">
        <p14:creationId xmlns:p14="http://schemas.microsoft.com/office/powerpoint/2010/main" val="36096715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AFBCE9-4757-477B-8BD9-2E2747FF61C6}" type="datetimeFigureOut">
              <a:rPr lang="en-US" smtClean="0">
                <a:solidFill>
                  <a:prstClr val="black">
                    <a:tint val="75000"/>
                  </a:prstClr>
                </a:solidFill>
              </a:rPr>
              <a:pPr/>
              <a:t>7/22/2022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6CDC52-FB73-4F49-9FD0-0C5CE6E6B44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2549935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AFBCE9-4757-477B-8BD9-2E2747FF61C6}"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6CDC52-FB73-4F49-9FD0-0C5CE6E6B44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279170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AFBCE9-4757-477B-8BD9-2E2747FF61C6}"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6CDC52-FB73-4F49-9FD0-0C5CE6E6B448}" type="slidenum">
              <a:rPr lang="en-US" smtClean="0">
                <a:solidFill>
                  <a:srgbClr val="90C226"/>
                </a:solidFill>
              </a:rPr>
              <a:pPr/>
              <a:t>‹#›</a:t>
            </a:fld>
            <a:endParaRPr lang="en-US">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9648865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AFBCE9-4757-477B-8BD9-2E2747FF61C6}"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6CDC52-FB73-4F49-9FD0-0C5CE6E6B44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5620927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AFBCE9-4757-477B-8BD9-2E2747FF61C6}"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6CDC52-FB73-4F49-9FD0-0C5CE6E6B448}" type="slidenum">
              <a:rPr lang="en-US" smtClean="0">
                <a:solidFill>
                  <a:srgbClr val="90C226"/>
                </a:solidFill>
              </a:rPr>
              <a:pPr/>
              <a:t>‹#›</a:t>
            </a:fld>
            <a:endParaRPr lang="en-US">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6514893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AFBCE9-4757-477B-8BD9-2E2747FF61C6}"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6CDC52-FB73-4F49-9FD0-0C5CE6E6B44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3979506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AFBCE9-4757-477B-8BD9-2E2747FF61C6}"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6CDC52-FB73-4F49-9FD0-0C5CE6E6B44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4988434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AFBCE9-4757-477B-8BD9-2E2747FF61C6}" type="datetimeFigureOut">
              <a:rPr lang="en-US" smtClean="0">
                <a:solidFill>
                  <a:prstClr val="black">
                    <a:tint val="75000"/>
                  </a:prstClr>
                </a:solidFill>
              </a:rPr>
              <a:pPr/>
              <a:t>7/22/2022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6CDC52-FB73-4F49-9FD0-0C5CE6E6B44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1729260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US">
              <a:solidFill>
                <a:prstClr val="black">
                  <a:lumMod val="65000"/>
                  <a:lumOff val="35000"/>
                </a:prstClr>
              </a:solidFill>
            </a:endParaRPr>
          </a:p>
        </p:txBody>
      </p:sp>
    </p:spTree>
    <p:extLst>
      <p:ext uri="{BB962C8B-B14F-4D97-AF65-F5344CB8AC3E}">
        <p14:creationId xmlns:p14="http://schemas.microsoft.com/office/powerpoint/2010/main" val="25889431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76637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AFBCE9-4757-477B-8BD9-2E2747FF61C6}"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CDC52-FB73-4F49-9FD0-0C5CE6E6B448}" type="slidenum">
              <a:rPr lang="en-US" smtClean="0"/>
              <a:t>‹#›</a:t>
            </a:fld>
            <a:endParaRPr lang="en-US"/>
          </a:p>
        </p:txBody>
      </p:sp>
    </p:spTree>
    <p:extLst>
      <p:ext uri="{BB962C8B-B14F-4D97-AF65-F5344CB8AC3E}">
        <p14:creationId xmlns:p14="http://schemas.microsoft.com/office/powerpoint/2010/main" val="19925484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3550506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31904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93719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6875773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5749452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102536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7048016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490589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7280495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6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18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US">
              <a:solidFill>
                <a:prstClr val="black">
                  <a:lumMod val="65000"/>
                  <a:lumOff val="35000"/>
                </a:prstClr>
              </a:solidFill>
            </a:endParaRPr>
          </a:p>
        </p:txBody>
      </p:sp>
    </p:spTree>
    <p:extLst>
      <p:ext uri="{BB962C8B-B14F-4D97-AF65-F5344CB8AC3E}">
        <p14:creationId xmlns:p14="http://schemas.microsoft.com/office/powerpoint/2010/main" val="2865354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theme" Target="../theme/theme10.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3.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theme" Target="../theme/theme9.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6AFBCE9-4757-477B-8BD9-2E2747FF61C6}" type="datetimeFigureOut">
              <a:rPr lang="en-US" smtClean="0"/>
              <a:t>7/22/2022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B6CDC52-FB73-4F49-9FD0-0C5CE6E6B448}" type="slidenum">
              <a:rPr lang="en-US" smtClean="0"/>
              <a:t>‹#›</a:t>
            </a:fld>
            <a:endParaRPr lang="en-US"/>
          </a:p>
        </p:txBody>
      </p:sp>
    </p:spTree>
    <p:extLst>
      <p:ext uri="{BB962C8B-B14F-4D97-AF65-F5344CB8AC3E}">
        <p14:creationId xmlns:p14="http://schemas.microsoft.com/office/powerpoint/2010/main" val="2464421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58E42C8-693B-4ED1-9E74-777CF4AF09D1}" type="datetimeFigureOut">
              <a:rPr lang="en-US" smtClean="0"/>
              <a:t>7/22/2022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1F94200-40E5-4C94-A16E-A817A98263C9}" type="slidenum">
              <a:rPr lang="en-US" smtClean="0"/>
              <a:t>‹#›</a:t>
            </a:fld>
            <a:endParaRPr lang="en-US"/>
          </a:p>
        </p:txBody>
      </p:sp>
    </p:spTree>
    <p:extLst>
      <p:ext uri="{BB962C8B-B14F-4D97-AF65-F5344CB8AC3E}">
        <p14:creationId xmlns:p14="http://schemas.microsoft.com/office/powerpoint/2010/main" val="80548341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7/22/2022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274407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defTabSz="914400"/>
            <a:fld id="{1D8BD707-D9CF-40AE-B4C6-C98DA3205C09}" type="datetimeFigureOut">
              <a:rPr lang="en-US" smtClean="0">
                <a:solidFill>
                  <a:prstClr val="black">
                    <a:lumMod val="65000"/>
                    <a:lumOff val="35000"/>
                  </a:prstClr>
                </a:solidFill>
              </a:rPr>
              <a:pPr defTabSz="914400"/>
              <a:t>7/22/2022</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defTabSz="9144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defTabSz="914400"/>
            <a:fld id="{B6F15528-21DE-4FAA-801E-634DDDAF4B2B}" type="slidenum">
              <a:rPr lang="en-US" smtClean="0">
                <a:solidFill>
                  <a:prstClr val="black">
                    <a:lumMod val="65000"/>
                    <a:lumOff val="35000"/>
                  </a:prstClr>
                </a:solidFill>
              </a:rPr>
              <a:pPr defTabSz="914400"/>
              <a:t>‹#›</a:t>
            </a:fld>
            <a:endParaRPr lang="en-US">
              <a:solidFill>
                <a:prstClr val="black">
                  <a:lumMod val="65000"/>
                  <a:lumOff val="35000"/>
                </a:prstClr>
              </a:solidFill>
            </a:endParaRPr>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54122239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1"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r" defTabSz="914400" rtl="1"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fld id="{258E42C8-693B-4ED1-9E74-777CF4AF09D1}" type="datetimeFigureOut">
              <a:rPr lang="en-US" smtClean="0">
                <a:solidFill>
                  <a:prstClr val="black">
                    <a:tint val="75000"/>
                  </a:prstClr>
                </a:solidFill>
              </a:rPr>
              <a:pPr defTabSz="914400"/>
              <a:t>7/22/2022</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defTabSz="914400"/>
            <a:fld id="{41F94200-40E5-4C94-A16E-A817A98263C9}" type="slidenum">
              <a:rPr lang="en-US" smtClean="0">
                <a:solidFill>
                  <a:srgbClr val="0F6FC6"/>
                </a:solidFill>
              </a:rPr>
              <a:pPr defTabSz="914400"/>
              <a:t>‹#›</a:t>
            </a:fld>
            <a:endParaRPr lang="en-US">
              <a:solidFill>
                <a:srgbClr val="0F6FC6"/>
              </a:solidFill>
            </a:endParaRPr>
          </a:p>
        </p:txBody>
      </p:sp>
    </p:spTree>
    <p:extLst>
      <p:ext uri="{BB962C8B-B14F-4D97-AF65-F5344CB8AC3E}">
        <p14:creationId xmlns:p14="http://schemas.microsoft.com/office/powerpoint/2010/main" val="366454358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D8BD707-D9CF-40AE-B4C6-C98DA3205C09}" type="datetimeFigureOut">
              <a:rPr lang="en-US" smtClean="0"/>
              <a:pPr/>
              <a:t>7/22/2022</a:t>
            </a:fld>
            <a:endParaRPr lang="en-US"/>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6F15528-21DE-4FAA-801E-634DDDAF4B2B}" type="slidenum">
              <a:rPr lang="en-US" smtClean="0"/>
              <a:pPr/>
              <a:t>‹#›</a:t>
            </a:fld>
            <a:endParaRPr lang="en-US"/>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5818458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914400" rtl="1"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r" defTabSz="914400" rtl="1"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96AFBCE9-4757-477B-8BD9-2E2747FF61C6}" type="datetimeFigureOut">
              <a:rPr lang="en-US" smtClean="0">
                <a:solidFill>
                  <a:prstClr val="black">
                    <a:tint val="75000"/>
                  </a:prstClr>
                </a:solidFill>
              </a:rPr>
              <a:pPr defTabSz="457200"/>
              <a:t>7/22/2022</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2B6CDC52-FB73-4F49-9FD0-0C5CE6E6B448}" type="slidenum">
              <a:rPr lang="en-US" smtClean="0">
                <a:solidFill>
                  <a:srgbClr val="90C226"/>
                </a:solidFill>
              </a:rPr>
              <a:pPr defTabSz="457200"/>
              <a:t>‹#›</a:t>
            </a:fld>
            <a:endParaRPr lang="en-US">
              <a:solidFill>
                <a:srgbClr val="90C226"/>
              </a:solidFill>
            </a:endParaRPr>
          </a:p>
        </p:txBody>
      </p:sp>
    </p:spTree>
    <p:extLst>
      <p:ext uri="{BB962C8B-B14F-4D97-AF65-F5344CB8AC3E}">
        <p14:creationId xmlns:p14="http://schemas.microsoft.com/office/powerpoint/2010/main" val="365084794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954309765"/>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914400" rtl="1"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r" defTabSz="914400" rtl="1"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63" y="6356353"/>
            <a:ext cx="2781300" cy="365125"/>
          </a:xfrm>
          <a:prstGeom prst="rect">
            <a:avLst/>
          </a:prstGeom>
        </p:spPr>
        <p:txBody>
          <a:bodyPr vert="horz" lIns="91440" tIns="45720" rIns="45720" bIns="45720" rtlCol="0" anchor="ctr"/>
          <a:lstStyle>
            <a:lvl1pPr algn="r">
              <a:defRPr sz="900">
                <a:solidFill>
                  <a:schemeClr val="tx1">
                    <a:lumMod val="65000"/>
                    <a:lumOff val="35000"/>
                  </a:schemeClr>
                </a:solidFill>
                <a:latin typeface="Century Gothic" pitchFamily="34" charset="0"/>
              </a:defRPr>
            </a:lvl1pPr>
          </a:lstStyle>
          <a:p>
            <a:fld id="{1D8BD707-D9CF-40AE-B4C6-C98DA3205C09}" type="datetimeFigureOut">
              <a:rPr lang="en-US" smtClean="0">
                <a:solidFill>
                  <a:prstClr val="black">
                    <a:lumMod val="65000"/>
                    <a:lumOff val="35000"/>
                  </a:prstClr>
                </a:solidFill>
              </a:rPr>
              <a:pPr/>
              <a:t>7/22/2022</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878887" y="6356353"/>
            <a:ext cx="3797300" cy="365125"/>
          </a:xfrm>
          <a:prstGeom prst="rect">
            <a:avLst/>
          </a:prstGeom>
        </p:spPr>
        <p:txBody>
          <a:bodyPr vert="horz" lIns="45720" tIns="45720" rIns="91440" bIns="45720" rtlCol="0" anchor="ctr"/>
          <a:lstStyle>
            <a:lvl1pPr algn="l">
              <a:defRPr sz="900">
                <a:solidFill>
                  <a:schemeClr val="tx1">
                    <a:lumMod val="65000"/>
                    <a:lumOff val="35000"/>
                  </a:schemeClr>
                </a:solidFill>
                <a:latin typeface="Century Gothic" pitchFamily="34" charset="0"/>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11391039" y="6356353"/>
            <a:ext cx="749300" cy="365125"/>
          </a:xfrm>
          <a:prstGeom prst="rect">
            <a:avLst/>
          </a:prstGeom>
        </p:spPr>
        <p:txBody>
          <a:bodyPr vert="horz" lIns="27432" tIns="45720" rIns="45720" bIns="45720" rtlCol="0" anchor="ctr"/>
          <a:lstStyle>
            <a:lvl1pPr algn="l">
              <a:defRPr sz="900">
                <a:solidFill>
                  <a:schemeClr val="tx1">
                    <a:lumMod val="65000"/>
                    <a:lumOff val="35000"/>
                  </a:schemeClr>
                </a:solidFill>
                <a:latin typeface="Century Gothic" pitchFamily="34" charset="0"/>
              </a:defRPr>
            </a:lvl1p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11277015"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Oval 7"/>
          <p:cNvSpPr/>
          <p:nvPr/>
        </p:nvSpPr>
        <p:spPr>
          <a:xfrm>
            <a:off x="758827"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254695800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defTabSz="685800" rtl="1" eaLnBrk="1" latinLnBrk="0" hangingPunct="1">
        <a:lnSpc>
          <a:spcPts val="4350"/>
        </a:lnSpc>
        <a:spcBef>
          <a:spcPct val="0"/>
        </a:spcBef>
        <a:buNone/>
        <a:defRPr sz="405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257175" indent="-257175" algn="r" defTabSz="685800" rtl="1"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1pPr>
      <a:lvl2pPr marL="557213" indent="-214313" algn="r" defTabSz="685800" rtl="1"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2pPr>
      <a:lvl3pPr marL="857250" indent="-171450" algn="r" defTabSz="685800" rtl="1"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3pPr>
      <a:lvl4pPr marL="1200150" indent="-171450" algn="r" defTabSz="685800" rtl="1"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4pPr>
      <a:lvl5pPr marL="1543050" indent="-171450" algn="r" defTabSz="685800" rtl="1"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5pPr>
      <a:lvl6pPr marL="1885950" indent="-171450" algn="r" defTabSz="685800" rtl="1"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6pPr>
      <a:lvl7pPr marL="2228850" indent="-171450" algn="r" defTabSz="685800" rtl="1"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7pPr>
      <a:lvl8pPr marL="2571750" indent="-171450" algn="r" defTabSz="685800" rtl="1"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8pPr>
      <a:lvl9pPr marL="2914650" indent="-171450" algn="r" defTabSz="685800" rtl="1"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4"/>
            <a:ext cx="911939"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258E42C8-693B-4ED1-9E74-777CF4AF09D1}" type="datetimeFigureOut">
              <a:rPr lang="en-US" smtClean="0"/>
              <a:t>7/22/2022</a:t>
            </a:fld>
            <a:endParaRPr lang="en-US"/>
          </a:p>
        </p:txBody>
      </p:sp>
      <p:sp>
        <p:nvSpPr>
          <p:cNvPr id="5" name="Footer Placeholder 4"/>
          <p:cNvSpPr>
            <a:spLocks noGrp="1"/>
          </p:cNvSpPr>
          <p:nvPr>
            <p:ph type="ftr" sz="quarter" idx="3"/>
          </p:nvPr>
        </p:nvSpPr>
        <p:spPr>
          <a:xfrm>
            <a:off x="677335" y="6041364"/>
            <a:ext cx="6297612"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4" y="6041364"/>
            <a:ext cx="683339" cy="365125"/>
          </a:xfrm>
          <a:prstGeom prst="rect">
            <a:avLst/>
          </a:prstGeom>
        </p:spPr>
        <p:txBody>
          <a:bodyPr vert="horz" lIns="91440" tIns="45720" rIns="91440" bIns="45720" rtlCol="0" anchor="ctr"/>
          <a:lstStyle>
            <a:lvl1pPr algn="r">
              <a:defRPr sz="675">
                <a:solidFill>
                  <a:schemeClr val="accent1"/>
                </a:solidFill>
              </a:defRPr>
            </a:lvl1pPr>
          </a:lstStyle>
          <a:p>
            <a:fld id="{41F94200-40E5-4C94-A16E-A817A98263C9}" type="slidenum">
              <a:rPr lang="en-US" smtClean="0"/>
              <a:t>‹#›</a:t>
            </a:fld>
            <a:endParaRPr lang="en-US"/>
          </a:p>
        </p:txBody>
      </p:sp>
    </p:spTree>
    <p:extLst>
      <p:ext uri="{BB962C8B-B14F-4D97-AF65-F5344CB8AC3E}">
        <p14:creationId xmlns:p14="http://schemas.microsoft.com/office/powerpoint/2010/main" val="3605314182"/>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6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9.jpeg"/><Relationship Id="rId1" Type="http://schemas.openxmlformats.org/officeDocument/2006/relationships/slideLayout" Target="../slideLayouts/slideLayout18.xml"/><Relationship Id="rId5" Type="http://schemas.openxmlformats.org/officeDocument/2006/relationships/image" Target="../media/image30.jpg"/><Relationship Id="rId4" Type="http://schemas.openxmlformats.org/officeDocument/2006/relationships/image" Target="../media/image10.emf"/></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2.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6.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6.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6.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6.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2.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6.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6.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3.xml"/></Relationships>
</file>

<file path=ppt/slides/_rels/slide7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8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3.xml"/></Relationships>
</file>

<file path=ppt/slides/_rels/slide8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7653" y="0"/>
            <a:ext cx="9674086" cy="1470025"/>
          </a:xfrm>
        </p:spPr>
        <p:txBody>
          <a:bodyPr/>
          <a:lstStyle/>
          <a:p>
            <a:r>
              <a:rPr lang="fa-IR" dirty="0">
                <a:latin typeface="Armin_pakestan" pitchFamily="2" charset="0"/>
                <a:cs typeface="B Arabic Style" pitchFamily="2" charset="-78"/>
              </a:rPr>
              <a:t>بسم الله الرحمن الرحیم </a:t>
            </a:r>
          </a:p>
        </p:txBody>
      </p:sp>
      <p:sp>
        <p:nvSpPr>
          <p:cNvPr id="3" name="Subtitle 2"/>
          <p:cNvSpPr>
            <a:spLocks noGrp="1"/>
          </p:cNvSpPr>
          <p:nvPr>
            <p:ph type="subTitle" idx="1"/>
          </p:nvPr>
        </p:nvSpPr>
        <p:spPr>
          <a:xfrm>
            <a:off x="304800" y="1599235"/>
            <a:ext cx="11661913" cy="5006974"/>
          </a:xfrm>
        </p:spPr>
        <p:txBody>
          <a:bodyPr>
            <a:normAutofit fontScale="92500" lnSpcReduction="10000"/>
          </a:bodyPr>
          <a:lstStyle/>
          <a:p>
            <a:r>
              <a:rPr lang="fa-IR" sz="3200" dirty="0">
                <a:solidFill>
                  <a:schemeClr val="tx1"/>
                </a:solidFill>
                <a:cs typeface="B Titr" panose="00000700000000000000" pitchFamily="2" charset="-78"/>
              </a:rPr>
              <a:t>"بررسی صحنه درگیری ایران و آمریکا در «</a:t>
            </a:r>
            <a:r>
              <a:rPr lang="fa-IR" sz="3200" dirty="0" err="1">
                <a:solidFill>
                  <a:schemeClr val="tx1"/>
                </a:solidFill>
                <a:cs typeface="B Titr" panose="00000700000000000000" pitchFamily="2" charset="-78"/>
              </a:rPr>
              <a:t>اَبَرچالش</a:t>
            </a:r>
            <a:r>
              <a:rPr lang="fa-IR" sz="3200" dirty="0">
                <a:solidFill>
                  <a:schemeClr val="tx1"/>
                </a:solidFill>
                <a:cs typeface="B Titr" panose="00000700000000000000" pitchFamily="2" charset="-78"/>
              </a:rPr>
              <a:t> </a:t>
            </a:r>
            <a:r>
              <a:rPr lang="fa-IR" sz="3200" dirty="0" err="1">
                <a:solidFill>
                  <a:schemeClr val="tx1"/>
                </a:solidFill>
                <a:cs typeface="B Titr" panose="00000700000000000000" pitchFamily="2" charset="-78"/>
              </a:rPr>
              <a:t>تمدنی_راهبردی</a:t>
            </a:r>
            <a:r>
              <a:rPr lang="fa-IR" sz="3200" dirty="0">
                <a:solidFill>
                  <a:schemeClr val="tx1"/>
                </a:solidFill>
                <a:cs typeface="B Titr" panose="00000700000000000000" pitchFamily="2" charset="-78"/>
              </a:rPr>
              <a:t>» و نسبت آن با </a:t>
            </a:r>
            <a:r>
              <a:rPr lang="fa-IR" sz="3200" dirty="0">
                <a:solidFill>
                  <a:srgbClr val="00B050"/>
                </a:solidFill>
                <a:cs typeface="B Titr" panose="00000700000000000000" pitchFamily="2" charset="-78"/>
              </a:rPr>
              <a:t>«جهاد تبیین» </a:t>
            </a:r>
            <a:r>
              <a:rPr lang="fa-IR" sz="3200" dirty="0">
                <a:solidFill>
                  <a:schemeClr val="tx1"/>
                </a:solidFill>
                <a:cs typeface="B Titr" panose="00000700000000000000" pitchFamily="2" charset="-78"/>
              </a:rPr>
              <a:t>"</a:t>
            </a:r>
          </a:p>
          <a:p>
            <a:endParaRPr lang="fa-IR" sz="3200" dirty="0">
              <a:solidFill>
                <a:schemeClr val="tx1"/>
              </a:solidFill>
              <a:cs typeface="B Titr" panose="00000700000000000000" pitchFamily="2" charset="-78"/>
            </a:endParaRPr>
          </a:p>
          <a:p>
            <a:r>
              <a:rPr lang="fa-IR" sz="3200" dirty="0">
                <a:solidFill>
                  <a:srgbClr val="C00000"/>
                </a:solidFill>
                <a:cs typeface="B Titr" panose="00000700000000000000" pitchFamily="2" charset="-78"/>
              </a:rPr>
              <a:t>چیستی، چرایی و چگونگی جهاد تبیین </a:t>
            </a:r>
          </a:p>
          <a:p>
            <a:r>
              <a:rPr lang="fa-IR" sz="3200" dirty="0">
                <a:solidFill>
                  <a:srgbClr val="C00000"/>
                </a:solidFill>
                <a:cs typeface="B Titr" panose="00000700000000000000" pitchFamily="2" charset="-78"/>
              </a:rPr>
              <a:t> بررسی نقشه </a:t>
            </a:r>
            <a:r>
              <a:rPr lang="fa-IR" sz="3200" dirty="0" err="1">
                <a:solidFill>
                  <a:srgbClr val="C00000"/>
                </a:solidFill>
                <a:cs typeface="B Titr" panose="00000700000000000000" pitchFamily="2" charset="-78"/>
              </a:rPr>
              <a:t>استراتژیکی</a:t>
            </a:r>
            <a:r>
              <a:rPr lang="fa-IR" sz="3200" dirty="0">
                <a:solidFill>
                  <a:srgbClr val="C00000"/>
                </a:solidFill>
                <a:cs typeface="B Titr" panose="00000700000000000000" pitchFamily="2" charset="-78"/>
              </a:rPr>
              <a:t> آمریکا برای ایران در زمانه ی پهلوی و پسا انقلاب </a:t>
            </a:r>
          </a:p>
          <a:p>
            <a:r>
              <a:rPr lang="fa-IR" sz="3200" dirty="0">
                <a:solidFill>
                  <a:srgbClr val="C00000"/>
                </a:solidFill>
                <a:cs typeface="B Titr" panose="00000700000000000000" pitchFamily="2" charset="-78"/>
              </a:rPr>
              <a:t> بررسی تطبیقی کارآمدی و وضعیت میدانی ما و آمریکا به عنوان </a:t>
            </a:r>
            <a:r>
              <a:rPr lang="fa-IR" sz="3200" dirty="0" err="1">
                <a:solidFill>
                  <a:srgbClr val="C00000"/>
                </a:solidFill>
                <a:cs typeface="B Titr" panose="00000700000000000000" pitchFamily="2" charset="-78"/>
              </a:rPr>
              <a:t>پیشران</a:t>
            </a:r>
            <a:r>
              <a:rPr lang="fa-IR" sz="3200" dirty="0">
                <a:solidFill>
                  <a:srgbClr val="C00000"/>
                </a:solidFill>
                <a:cs typeface="B Titr" panose="00000700000000000000" pitchFamily="2" charset="-78"/>
              </a:rPr>
              <a:t> های تمدن موجود و مطلوب</a:t>
            </a:r>
          </a:p>
          <a:p>
            <a:r>
              <a:rPr lang="fa-IR" sz="3200" dirty="0">
                <a:solidFill>
                  <a:srgbClr val="C00000"/>
                </a:solidFill>
                <a:cs typeface="B Titr" panose="00000700000000000000" pitchFamily="2" charset="-78"/>
              </a:rPr>
              <a:t> بررسی تطبیقی کلان روایت های ما و آمریکا</a:t>
            </a:r>
          </a:p>
          <a:p>
            <a:r>
              <a:rPr lang="fa-IR" sz="3200" dirty="0">
                <a:solidFill>
                  <a:srgbClr val="C00000"/>
                </a:solidFill>
                <a:cs typeface="B Titr" panose="00000700000000000000" pitchFamily="2" charset="-78"/>
              </a:rPr>
              <a:t> بررسی تطبیقی فرایند </a:t>
            </a:r>
            <a:r>
              <a:rPr lang="fa-IR" sz="3200" dirty="0" err="1">
                <a:solidFill>
                  <a:srgbClr val="C00000"/>
                </a:solidFill>
                <a:cs typeface="B Titr" panose="00000700000000000000" pitchFamily="2" charset="-78"/>
              </a:rPr>
              <a:t>روایتگری</a:t>
            </a:r>
            <a:r>
              <a:rPr lang="fa-IR" sz="3200" dirty="0">
                <a:solidFill>
                  <a:srgbClr val="C00000"/>
                </a:solidFill>
                <a:cs typeface="B Titr" panose="00000700000000000000" pitchFamily="2" charset="-78"/>
              </a:rPr>
              <a:t> ما و آمریکا (نقاط قوت و ضعف)</a:t>
            </a:r>
          </a:p>
          <a:p>
            <a:r>
              <a:rPr lang="fa-IR" sz="3200" dirty="0">
                <a:solidFill>
                  <a:srgbClr val="C00000"/>
                </a:solidFill>
                <a:cs typeface="B Titr" panose="00000700000000000000" pitchFamily="2" charset="-78"/>
              </a:rPr>
              <a:t>شاخصه ها و ویژگی های </a:t>
            </a:r>
            <a:r>
              <a:rPr lang="fa-IR" sz="3200" dirty="0" err="1">
                <a:solidFill>
                  <a:srgbClr val="C00000"/>
                </a:solidFill>
                <a:cs typeface="B Titr" panose="00000700000000000000" pitchFamily="2" charset="-78"/>
              </a:rPr>
              <a:t>جهادگر</a:t>
            </a:r>
            <a:r>
              <a:rPr lang="fa-IR" sz="3200" dirty="0">
                <a:solidFill>
                  <a:srgbClr val="C00000"/>
                </a:solidFill>
                <a:cs typeface="B Titr" panose="00000700000000000000" pitchFamily="2" charset="-78"/>
              </a:rPr>
              <a:t> جهاد تبیین</a:t>
            </a:r>
          </a:p>
          <a:p>
            <a:endParaRPr lang="fa-IR" sz="3200" dirty="0">
              <a:solidFill>
                <a:srgbClr val="C00000"/>
              </a:solidFill>
              <a:cs typeface="B Titr" panose="00000700000000000000" pitchFamily="2" charset="-78"/>
            </a:endParaRPr>
          </a:p>
        </p:txBody>
      </p:sp>
    </p:spTree>
    <p:extLst>
      <p:ext uri="{BB962C8B-B14F-4D97-AF65-F5344CB8AC3E}">
        <p14:creationId xmlns:p14="http://schemas.microsoft.com/office/powerpoint/2010/main" val="2674792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rtl="1" eaLnBrk="1" hangingPunct="1"/>
            <a:endParaRPr lang="en-US" altLang="en-US" dirty="0">
              <a:ea typeface="Alkoofi"/>
              <a:cs typeface="B Lotus" panose="00000400000000000000" pitchFamily="2" charset="-78"/>
            </a:endParaRPr>
          </a:p>
        </p:txBody>
      </p:sp>
      <p:pic>
        <p:nvPicPr>
          <p:cNvPr id="4" name="Picture 3"/>
          <p:cNvPicPr>
            <a:picLocks noChangeAspect="1"/>
          </p:cNvPicPr>
          <p:nvPr/>
        </p:nvPicPr>
        <p:blipFill>
          <a:blip r:embed="rId2"/>
          <a:stretch>
            <a:fillRect/>
          </a:stretch>
        </p:blipFill>
        <p:spPr>
          <a:xfrm>
            <a:off x="80681" y="-304800"/>
            <a:ext cx="12048565" cy="7037294"/>
          </a:xfrm>
          <a:prstGeom prst="rect">
            <a:avLst/>
          </a:prstGeom>
        </p:spPr>
      </p:pic>
    </p:spTree>
    <p:extLst>
      <p:ext uri="{BB962C8B-B14F-4D97-AF65-F5344CB8AC3E}">
        <p14:creationId xmlns:p14="http://schemas.microsoft.com/office/powerpoint/2010/main" val="3704284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3A0A9A-DE22-4594-A443-D048612F2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723" y="304801"/>
            <a:ext cx="10635175" cy="5867400"/>
          </a:xfrm>
          <a:prstGeom prst="rect">
            <a:avLst/>
          </a:prstGeom>
        </p:spPr>
      </p:pic>
    </p:spTree>
    <p:extLst>
      <p:ext uri="{BB962C8B-B14F-4D97-AF65-F5344CB8AC3E}">
        <p14:creationId xmlns:p14="http://schemas.microsoft.com/office/powerpoint/2010/main" val="1593541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950E-879D-4F6A-A9E6-5AF620CC318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502B88E-9E9E-4BE4-935A-CA0D38F0AF1A}"/>
              </a:ext>
            </a:extLst>
          </p:cNvPr>
          <p:cNvPicPr>
            <a:picLocks noGrp="1" noChangeAspect="1"/>
          </p:cNvPicPr>
          <p:nvPr>
            <p:ph idx="1"/>
          </p:nvPr>
        </p:nvPicPr>
        <p:blipFill>
          <a:blip r:embed="rId2"/>
          <a:stretch>
            <a:fillRect/>
          </a:stretch>
        </p:blipFill>
        <p:spPr>
          <a:xfrm>
            <a:off x="0" y="-801857"/>
            <a:ext cx="12604652" cy="8328072"/>
          </a:xfrm>
          <a:prstGeom prst="rect">
            <a:avLst/>
          </a:prstGeom>
        </p:spPr>
      </p:pic>
    </p:spTree>
    <p:extLst>
      <p:ext uri="{BB962C8B-B14F-4D97-AF65-F5344CB8AC3E}">
        <p14:creationId xmlns:p14="http://schemas.microsoft.com/office/powerpoint/2010/main" val="2045917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47" y="242047"/>
            <a:ext cx="11501718" cy="6096000"/>
          </a:xfrm>
          <a:prstGeom prst="rect">
            <a:avLst/>
          </a:prstGeom>
        </p:spPr>
      </p:pic>
    </p:spTree>
    <p:extLst>
      <p:ext uri="{BB962C8B-B14F-4D97-AF65-F5344CB8AC3E}">
        <p14:creationId xmlns:p14="http://schemas.microsoft.com/office/powerpoint/2010/main" val="664372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762000"/>
          </a:xfrm>
        </p:spPr>
        <p:txBody>
          <a:bodyPr/>
          <a:lstStyle/>
          <a:p>
            <a:r>
              <a:rPr lang="fa-IR" sz="2800" dirty="0">
                <a:cs typeface="B Titr" pitchFamily="2" charset="-78"/>
              </a:rPr>
              <a:t>بیانات امام خامنه ای در جمع خبرگان (تزلزل نظم جهانی)</a:t>
            </a:r>
          </a:p>
        </p:txBody>
      </p:sp>
      <p:sp>
        <p:nvSpPr>
          <p:cNvPr id="3" name="Content Placeholder 2"/>
          <p:cNvSpPr>
            <a:spLocks noGrp="1"/>
          </p:cNvSpPr>
          <p:nvPr>
            <p:ph idx="1"/>
          </p:nvPr>
        </p:nvSpPr>
        <p:spPr>
          <a:xfrm>
            <a:off x="1927412" y="1398494"/>
            <a:ext cx="8686800" cy="5486400"/>
          </a:xfrm>
        </p:spPr>
        <p:txBody>
          <a:bodyPr>
            <a:normAutofit/>
          </a:bodyPr>
          <a:lstStyle/>
          <a:p>
            <a:pPr algn="just"/>
            <a:r>
              <a:rPr lang="fa-IR" dirty="0">
                <a:solidFill>
                  <a:schemeClr val="tx1"/>
                </a:solidFill>
                <a:cs typeface="B Lotus" pitchFamily="2" charset="-78"/>
              </a:rPr>
              <a:t>در نگاه کلان به کل جهان - و از جمله به منطقه - انسان به این نکته‌ى اساسى برخورد میکند که </a:t>
            </a:r>
            <a:r>
              <a:rPr lang="fa-IR" dirty="0">
                <a:solidFill>
                  <a:srgbClr val="C00000"/>
                </a:solidFill>
                <a:cs typeface="B Lotus" pitchFamily="2" charset="-78"/>
              </a:rPr>
              <a:t>نظم مستقر حاکم قبلى دنیا در حال تغییر و تبدیل</a:t>
            </a:r>
            <a:r>
              <a:rPr lang="fa-IR" dirty="0">
                <a:solidFill>
                  <a:schemeClr val="tx1"/>
                </a:solidFill>
                <a:cs typeface="B Lotus" pitchFamily="2" charset="-78"/>
              </a:rPr>
              <a:t> است؛</a:t>
            </a:r>
          </a:p>
          <a:p>
            <a:pPr algn="just"/>
            <a:r>
              <a:rPr lang="fa-IR" dirty="0">
                <a:solidFill>
                  <a:schemeClr val="tx1"/>
                </a:solidFill>
                <a:cs typeface="B Lotus" pitchFamily="2" charset="-78"/>
              </a:rPr>
              <a:t> این را انسان میفهمد و مشاهده میکند. بعد از جنگ اول جهانى، یک نظم جدیدى در عالم و بخصوص در منطقه‌ى ما به‌وجود آمد؛ قدرتهایى جان گرفتند، قدرتهاى برتر عالم شدند؛ و بعد از جنگ دوم جهانى - که تا کنون حدود هفتاد سال از پایان آن میگذرد - این نظم جهانى استقرار پیدا کرد و مدیریت عالم به شکل خاصى درآمد.</a:t>
            </a:r>
          </a:p>
        </p:txBody>
      </p:sp>
    </p:spTree>
    <p:extLst>
      <p:ext uri="{BB962C8B-B14F-4D97-AF65-F5344CB8AC3E}">
        <p14:creationId xmlns:p14="http://schemas.microsoft.com/office/powerpoint/2010/main" val="250372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1" y="152400"/>
            <a:ext cx="9067799" cy="609600"/>
          </a:xfrm>
        </p:spPr>
        <p:txBody>
          <a:bodyPr/>
          <a:lstStyle/>
          <a:p>
            <a:br>
              <a:rPr lang="fa-IR" sz="2000" dirty="0"/>
            </a:br>
            <a:br>
              <a:rPr lang="fa-IR" sz="2000" dirty="0"/>
            </a:br>
            <a:r>
              <a:rPr lang="fa-IR" sz="2000" dirty="0"/>
              <a:t>سایکس پیکو: منطقه تحت نفوذ فرانسه (آبی), منطقه تحت نفوذ بریتانیا (قرمز), منطقه تحت نفوذ روسیه (سبز)</a:t>
            </a:r>
            <a:endParaRPr lang="en-US" sz="2000" dirty="0"/>
          </a:p>
        </p:txBody>
      </p:sp>
      <p:sp>
        <p:nvSpPr>
          <p:cNvPr id="3" name="Text Placeholder 2"/>
          <p:cNvSpPr>
            <a:spLocks noGrp="1"/>
          </p:cNvSpPr>
          <p:nvPr>
            <p:ph type="body" idx="1"/>
          </p:nvPr>
        </p:nvSpPr>
        <p:spPr>
          <a:xfrm>
            <a:off x="2246313" y="4727874"/>
            <a:ext cx="7772400" cy="472776"/>
          </a:xfrm>
        </p:spPr>
        <p:txBody>
          <a:bodyPr/>
          <a:lstStyle/>
          <a:p>
            <a:endParaRPr lang="en-US" dirty="0"/>
          </a:p>
        </p:txBody>
      </p:sp>
      <p:pic>
        <p:nvPicPr>
          <p:cNvPr id="2050" name="Picture 2" descr="https://upload.wikimedia.org/wikipedia/commons/thumb/b/bb/Sykes-Picot.svg/800px-Sykes-Picot.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53" y="896471"/>
            <a:ext cx="11645153"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542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762000"/>
          </a:xfrm>
        </p:spPr>
        <p:txBody>
          <a:bodyPr/>
          <a:lstStyle/>
          <a:p>
            <a:r>
              <a:rPr lang="fa-IR" sz="2800" dirty="0">
                <a:cs typeface="B Titr" pitchFamily="2" charset="-78"/>
              </a:rPr>
              <a:t>بیانات امام خامنه ای در جمع خبرگان (نظم نوین جهانی)</a:t>
            </a:r>
          </a:p>
        </p:txBody>
      </p:sp>
      <p:sp>
        <p:nvSpPr>
          <p:cNvPr id="3" name="Content Placeholder 2"/>
          <p:cNvSpPr>
            <a:spLocks noGrp="1"/>
          </p:cNvSpPr>
          <p:nvPr>
            <p:ph idx="1"/>
          </p:nvPr>
        </p:nvSpPr>
        <p:spPr>
          <a:xfrm>
            <a:off x="886265" y="1447801"/>
            <a:ext cx="9324535" cy="4678363"/>
          </a:xfrm>
        </p:spPr>
        <p:txBody>
          <a:bodyPr/>
          <a:lstStyle/>
          <a:p>
            <a:pPr algn="just"/>
            <a:r>
              <a:rPr lang="fa-IR" dirty="0">
                <a:solidFill>
                  <a:schemeClr val="tx1"/>
                </a:solidFill>
                <a:cs typeface="B Lotus" pitchFamily="2" charset="-78"/>
              </a:rPr>
              <a:t>خب، وقتى که دنیا در حال تغییر است، نظم جهانى در حال تغییر است و نظم جدیدى در حال نطفه‌بندى است، ما طبعاً وظایف مهم‌ترى خواهیم داشت. در نظم جدید عالم، جایگاه اسلام، جایگاه جمهورى اسلامى، جایگاه کشور مهم ما ایران کجا خواهد بود؟ این را میتوانیم فکر کنیم، پیش‌بینى کنیم، در راه آن حرکت کنیم. آن نظم قبلى - که عرض کردیم حدود هفتاد سال به‌نحو مستقر در دنیا حاکم بود - دو پایه‌ى اساسى داشت: یک پایه‌ى فکرى و ارزشى، و یک پایه‌ى عملى، یعنى نظامى و سیاسى. عرض من این است که هردو پایه امروز دچار چالش شده، دچار تزلزل شده.</a:t>
            </a:r>
          </a:p>
        </p:txBody>
      </p:sp>
    </p:spTree>
    <p:extLst>
      <p:ext uri="{BB962C8B-B14F-4D97-AF65-F5344CB8AC3E}">
        <p14:creationId xmlns:p14="http://schemas.microsoft.com/office/powerpoint/2010/main" val="194556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32B8EA-8215-442B-99E4-6F20113E08F7}"/>
              </a:ext>
            </a:extLst>
          </p:cNvPr>
          <p:cNvSpPr>
            <a:spLocks noGrp="1"/>
          </p:cNvSpPr>
          <p:nvPr>
            <p:ph type="body" idx="1"/>
          </p:nvPr>
        </p:nvSpPr>
        <p:spPr>
          <a:xfrm>
            <a:off x="914400" y="312690"/>
            <a:ext cx="10363200" cy="1131887"/>
          </a:xfrm>
        </p:spPr>
        <p:txBody>
          <a:bodyPr>
            <a:normAutofit/>
          </a:bodyPr>
          <a:lstStyle/>
          <a:p>
            <a:r>
              <a:rPr lang="fa-IR" sz="2800" dirty="0">
                <a:solidFill>
                  <a:srgbClr val="FF0000"/>
                </a:solidFill>
                <a:cs typeface="2  Mehr" panose="00000700000000000000" pitchFamily="2" charset="-78"/>
              </a:rPr>
              <a:t>کنفرانس یالتا</a:t>
            </a:r>
            <a:endParaRPr lang="en-US" sz="2800" dirty="0">
              <a:solidFill>
                <a:srgbClr val="FF0000"/>
              </a:solidFill>
              <a:cs typeface="2  Mehr" panose="00000700000000000000" pitchFamily="2" charset="-78"/>
            </a:endParaRPr>
          </a:p>
        </p:txBody>
      </p:sp>
      <p:pic>
        <p:nvPicPr>
          <p:cNvPr id="7" name="Picture 6">
            <a:extLst>
              <a:ext uri="{FF2B5EF4-FFF2-40B4-BE49-F238E27FC236}">
                <a16:creationId xmlns:a16="http://schemas.microsoft.com/office/drawing/2014/main" id="{A7E05AD4-4035-4DED-9296-56A24C53B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031" y="849086"/>
            <a:ext cx="11226018" cy="5537646"/>
          </a:xfrm>
          <a:prstGeom prst="rect">
            <a:avLst/>
          </a:prstGeom>
        </p:spPr>
      </p:pic>
    </p:spTree>
    <p:extLst>
      <p:ext uri="{BB962C8B-B14F-4D97-AF65-F5344CB8AC3E}">
        <p14:creationId xmlns:p14="http://schemas.microsoft.com/office/powerpoint/2010/main" val="1703861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18" y="225082"/>
            <a:ext cx="9017391" cy="604912"/>
          </a:xfrm>
        </p:spPr>
        <p:txBody>
          <a:bodyPr/>
          <a:lstStyle/>
          <a:p>
            <a:r>
              <a:rPr lang="fa-IR" sz="3200" dirty="0">
                <a:solidFill>
                  <a:srgbClr val="FF0000"/>
                </a:solidFill>
                <a:cs typeface="B Titr" panose="00000700000000000000" pitchFamily="2" charset="-78"/>
              </a:rPr>
              <a:t>بمب باران درسدن و کشته شدن 600 هزار نفر در یک شب</a:t>
            </a:r>
            <a:endParaRPr lang="en-US" sz="2800" dirty="0">
              <a:solidFill>
                <a:srgbClr val="FF0000"/>
              </a:solidFill>
            </a:endParaRPr>
          </a:p>
        </p:txBody>
      </p:sp>
      <p:sp>
        <p:nvSpPr>
          <p:cNvPr id="3" name="Text Placeholder 2"/>
          <p:cNvSpPr>
            <a:spLocks noGrp="1"/>
          </p:cNvSpPr>
          <p:nvPr>
            <p:ph type="body" idx="1"/>
          </p:nvPr>
        </p:nvSpPr>
        <p:spPr>
          <a:xfrm>
            <a:off x="801856" y="1097280"/>
            <a:ext cx="10508567" cy="5233182"/>
          </a:xfrm>
        </p:spPr>
        <p:txBody>
          <a:bodyPr/>
          <a:lstStyle/>
          <a:p>
            <a:endParaRPr lang="en-US" dirty="0"/>
          </a:p>
        </p:txBody>
      </p:sp>
      <p:pic>
        <p:nvPicPr>
          <p:cNvPr id="7" name="Content Placeholder 5">
            <a:extLst>
              <a:ext uri="{FF2B5EF4-FFF2-40B4-BE49-F238E27FC236}">
                <a16:creationId xmlns:a16="http://schemas.microsoft.com/office/drawing/2014/main" id="{37BB653D-8394-4CEB-973C-25B985F47BA8}"/>
              </a:ext>
            </a:extLst>
          </p:cNvPr>
          <p:cNvPicPr>
            <a:picLocks noGrp="1" noChangeAspect="1"/>
          </p:cNvPicPr>
          <p:nvPr>
            <p:ph idx="1"/>
          </p:nvPr>
        </p:nvPicPr>
        <p:blipFill>
          <a:blip r:embed="rId2"/>
          <a:stretch>
            <a:fillRect/>
          </a:stretch>
        </p:blipFill>
        <p:spPr>
          <a:xfrm>
            <a:off x="801855" y="1097280"/>
            <a:ext cx="10508567" cy="5233182"/>
          </a:xfrm>
          <a:prstGeom prst="rect">
            <a:avLst/>
          </a:prstGeom>
        </p:spPr>
      </p:pic>
    </p:spTree>
    <p:extLst>
      <p:ext uri="{BB962C8B-B14F-4D97-AF65-F5344CB8AC3E}">
        <p14:creationId xmlns:p14="http://schemas.microsoft.com/office/powerpoint/2010/main" val="970208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32B8EA-8215-442B-99E4-6F20113E08F7}"/>
              </a:ext>
            </a:extLst>
          </p:cNvPr>
          <p:cNvSpPr>
            <a:spLocks noGrp="1"/>
          </p:cNvSpPr>
          <p:nvPr>
            <p:ph type="body" idx="1"/>
          </p:nvPr>
        </p:nvSpPr>
        <p:spPr>
          <a:xfrm>
            <a:off x="914400" y="312690"/>
            <a:ext cx="10363200" cy="1131887"/>
          </a:xfrm>
        </p:spPr>
        <p:txBody>
          <a:bodyPr>
            <a:normAutofit/>
          </a:bodyPr>
          <a:lstStyle/>
          <a:p>
            <a:r>
              <a:rPr lang="fa-IR" sz="2800">
                <a:solidFill>
                  <a:srgbClr val="FF0000"/>
                </a:solidFill>
                <a:cs typeface="2  Mehr" panose="00000700000000000000" pitchFamily="2" charset="-78"/>
              </a:rPr>
              <a:t>بمب باران هیروشیما و ناکازاگی با 220 هزار نفر تلفات جانی</a:t>
            </a:r>
            <a:endParaRPr lang="en-US" sz="2800" dirty="0">
              <a:solidFill>
                <a:srgbClr val="FF0000"/>
              </a:solidFill>
              <a:cs typeface="2  Mehr" panose="00000700000000000000" pitchFamily="2" charset="-78"/>
            </a:endParaRPr>
          </a:p>
        </p:txBody>
      </p:sp>
      <p:pic>
        <p:nvPicPr>
          <p:cNvPr id="4" name="Picture 3">
            <a:extLst>
              <a:ext uri="{FF2B5EF4-FFF2-40B4-BE49-F238E27FC236}">
                <a16:creationId xmlns:a16="http://schemas.microsoft.com/office/drawing/2014/main" id="{AFBCC4D0-7256-46EF-92C1-41C1D3C7E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82" y="1055076"/>
            <a:ext cx="11802795" cy="5671859"/>
          </a:xfrm>
          <a:prstGeom prst="rect">
            <a:avLst/>
          </a:prstGeom>
        </p:spPr>
      </p:pic>
    </p:spTree>
    <p:extLst>
      <p:ext uri="{BB962C8B-B14F-4D97-AF65-F5344CB8AC3E}">
        <p14:creationId xmlns:p14="http://schemas.microsoft.com/office/powerpoint/2010/main" val="2897618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rtl="1" eaLnBrk="1" hangingPunct="1"/>
            <a:endParaRPr lang="en-US" altLang="en-US" dirty="0">
              <a:ea typeface="Alkoofi"/>
              <a:cs typeface="B Lotus" panose="00000400000000000000" pitchFamily="2" charset="-78"/>
            </a:endParaRPr>
          </a:p>
        </p:txBody>
      </p:sp>
      <p:pic>
        <p:nvPicPr>
          <p:cNvPr id="4" name="Picture 3"/>
          <p:cNvPicPr>
            <a:picLocks noChangeAspect="1"/>
          </p:cNvPicPr>
          <p:nvPr/>
        </p:nvPicPr>
        <p:blipFill>
          <a:blip r:embed="rId2"/>
          <a:stretch>
            <a:fillRect/>
          </a:stretch>
        </p:blipFill>
        <p:spPr>
          <a:xfrm>
            <a:off x="80681" y="-304800"/>
            <a:ext cx="12048565" cy="7037294"/>
          </a:xfrm>
          <a:prstGeom prst="rect">
            <a:avLst/>
          </a:prstGeom>
        </p:spPr>
      </p:pic>
    </p:spTree>
    <p:extLst>
      <p:ext uri="{BB962C8B-B14F-4D97-AF65-F5344CB8AC3E}">
        <p14:creationId xmlns:p14="http://schemas.microsoft.com/office/powerpoint/2010/main" val="1744280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32B8EA-8215-442B-99E4-6F20113E08F7}"/>
              </a:ext>
            </a:extLst>
          </p:cNvPr>
          <p:cNvSpPr>
            <a:spLocks noGrp="1"/>
          </p:cNvSpPr>
          <p:nvPr>
            <p:ph type="body" idx="1"/>
          </p:nvPr>
        </p:nvSpPr>
        <p:spPr>
          <a:xfrm>
            <a:off x="914400" y="312690"/>
            <a:ext cx="10363200" cy="1131887"/>
          </a:xfrm>
        </p:spPr>
        <p:txBody>
          <a:bodyPr>
            <a:normAutofit/>
          </a:bodyPr>
          <a:lstStyle/>
          <a:p>
            <a:r>
              <a:rPr lang="fa-IR" sz="2800" dirty="0">
                <a:solidFill>
                  <a:srgbClr val="FF0000"/>
                </a:solidFill>
                <a:cs typeface="2  Mehr" panose="00000700000000000000" pitchFamily="2" charset="-78"/>
              </a:rPr>
              <a:t>بمب باران هیروشیما و ناکازاگی با 220 هزار نفر تلفات جانی</a:t>
            </a:r>
            <a:endParaRPr lang="en-US" sz="2800" dirty="0">
              <a:solidFill>
                <a:srgbClr val="FF0000"/>
              </a:solidFill>
              <a:cs typeface="2  Mehr" panose="00000700000000000000" pitchFamily="2" charset="-78"/>
            </a:endParaRPr>
          </a:p>
        </p:txBody>
      </p:sp>
      <p:pic>
        <p:nvPicPr>
          <p:cNvPr id="5" name="Picture 4">
            <a:extLst>
              <a:ext uri="{FF2B5EF4-FFF2-40B4-BE49-F238E27FC236}">
                <a16:creationId xmlns:a16="http://schemas.microsoft.com/office/drawing/2014/main" id="{C014C7C1-EEDD-419E-BD45-29FB56BAEBB7}"/>
              </a:ext>
            </a:extLst>
          </p:cNvPr>
          <p:cNvPicPr>
            <a:picLocks noChangeAspect="1"/>
          </p:cNvPicPr>
          <p:nvPr/>
        </p:nvPicPr>
        <p:blipFill>
          <a:blip r:embed="rId2"/>
          <a:stretch>
            <a:fillRect/>
          </a:stretch>
        </p:blipFill>
        <p:spPr>
          <a:xfrm>
            <a:off x="647114" y="1266092"/>
            <a:ext cx="10803988" cy="4712677"/>
          </a:xfrm>
          <a:prstGeom prst="rect">
            <a:avLst/>
          </a:prstGeom>
        </p:spPr>
      </p:pic>
    </p:spTree>
    <p:extLst>
      <p:ext uri="{BB962C8B-B14F-4D97-AF65-F5344CB8AC3E}">
        <p14:creationId xmlns:p14="http://schemas.microsoft.com/office/powerpoint/2010/main" val="1332658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3211" y="1"/>
            <a:ext cx="7906043" cy="914399"/>
          </a:xfrm>
        </p:spPr>
        <p:txBody>
          <a:bodyPr>
            <a:normAutofit/>
          </a:bodyPr>
          <a:lstStyle/>
          <a:p>
            <a:pPr algn="ctr" rtl="1"/>
            <a:r>
              <a:rPr lang="fa-IR" sz="2100" dirty="0">
                <a:cs typeface="B Titr" panose="00000700000000000000" pitchFamily="2" charset="-78"/>
              </a:rPr>
              <a:t>تحمیل نظم و صلح سیاسی امنیتی، مالی اقتصادی و فرهنگی اجتماعی بعد از جنگ جهانی دوم توسط آمریکا بر دنیا</a:t>
            </a:r>
            <a:endParaRPr lang="en-US" sz="2100" dirty="0">
              <a:cs typeface="B Titr" panose="00000700000000000000" pitchFamily="2" charset="-78"/>
            </a:endParaRPr>
          </a:p>
        </p:txBody>
      </p:sp>
      <p:sp>
        <p:nvSpPr>
          <p:cNvPr id="3" name="Subtitle 2"/>
          <p:cNvSpPr>
            <a:spLocks noGrp="1"/>
          </p:cNvSpPr>
          <p:nvPr>
            <p:ph type="subTitle" idx="1"/>
          </p:nvPr>
        </p:nvSpPr>
        <p:spPr>
          <a:xfrm>
            <a:off x="661182" y="1219199"/>
            <a:ext cx="9073661" cy="4858043"/>
          </a:xfrm>
        </p:spPr>
        <p:txBody>
          <a:bodyPr>
            <a:normAutofit/>
          </a:bodyPr>
          <a:lstStyle/>
          <a:p>
            <a:pPr marL="257175" indent="-257175" algn="just" rtl="1">
              <a:buFont typeface="Wingdings" pitchFamily="2" charset="2"/>
              <a:buChar char="q"/>
            </a:pPr>
            <a:r>
              <a:rPr lang="fa-IR" sz="2400" dirty="0">
                <a:solidFill>
                  <a:schemeClr val="tx1"/>
                </a:solidFill>
                <a:cs typeface="B Lotus" panose="00000400000000000000" pitchFamily="2" charset="-78"/>
              </a:rPr>
              <a:t>ساختارهای سیاسی امنیتی</a:t>
            </a:r>
          </a:p>
          <a:p>
            <a:pPr marL="600075" lvl="1" indent="-257175" algn="just" rtl="1">
              <a:buFont typeface="Wingdings" pitchFamily="2" charset="2"/>
              <a:buChar char="q"/>
            </a:pPr>
            <a:r>
              <a:rPr lang="fa-IR" sz="2250" dirty="0">
                <a:solidFill>
                  <a:srgbClr val="C00000"/>
                </a:solidFill>
                <a:cs typeface="B Lotus" panose="00000400000000000000" pitchFamily="2" charset="-78"/>
              </a:rPr>
              <a:t>سازمان ملل_ شورای امنیت_ ناتو</a:t>
            </a:r>
          </a:p>
          <a:p>
            <a:pPr marL="257175" indent="-257175" algn="just" rtl="1">
              <a:buFont typeface="Wingdings" pitchFamily="2" charset="2"/>
              <a:buChar char="q"/>
            </a:pPr>
            <a:r>
              <a:rPr lang="fa-IR" sz="2400" dirty="0">
                <a:solidFill>
                  <a:schemeClr val="tx1"/>
                </a:solidFill>
                <a:cs typeface="B Lotus" panose="00000400000000000000" pitchFamily="2" charset="-78"/>
              </a:rPr>
              <a:t>ساختارهای مالی اقتصادی </a:t>
            </a:r>
          </a:p>
          <a:p>
            <a:pPr marL="600075" lvl="1" indent="-257175" algn="just" rtl="1">
              <a:buFont typeface="Wingdings" pitchFamily="2" charset="2"/>
              <a:buChar char="q"/>
            </a:pPr>
            <a:r>
              <a:rPr lang="fa-IR" sz="2250" dirty="0">
                <a:solidFill>
                  <a:srgbClr val="C00000"/>
                </a:solidFill>
                <a:cs typeface="B Lotus" panose="00000400000000000000" pitchFamily="2" charset="-78"/>
              </a:rPr>
              <a:t>بانک جهانی، صندوق بین المللی پول، سازمان تجارت جهانی</a:t>
            </a:r>
          </a:p>
          <a:p>
            <a:pPr marL="257175" indent="-257175" algn="just" rtl="1">
              <a:buFont typeface="Wingdings" pitchFamily="2" charset="2"/>
              <a:buChar char="q"/>
            </a:pPr>
            <a:r>
              <a:rPr lang="fa-IR" sz="2400" dirty="0">
                <a:solidFill>
                  <a:schemeClr val="tx1"/>
                </a:solidFill>
                <a:cs typeface="B Lotus" panose="00000400000000000000" pitchFamily="2" charset="-78"/>
              </a:rPr>
              <a:t>ساختارهای فرهنگی اجتماعی</a:t>
            </a:r>
          </a:p>
          <a:p>
            <a:pPr marL="600075" lvl="1" indent="-257175" algn="just" rtl="1">
              <a:buFont typeface="Wingdings" pitchFamily="2" charset="2"/>
              <a:buChar char="q"/>
            </a:pPr>
            <a:r>
              <a:rPr lang="fa-IR" sz="2250" dirty="0">
                <a:solidFill>
                  <a:srgbClr val="C00000"/>
                </a:solidFill>
                <a:cs typeface="B Lotus" panose="00000400000000000000" pitchFamily="2" charset="-78"/>
              </a:rPr>
              <a:t>یونیسکو، کمیسیون حقوق بشر</a:t>
            </a:r>
          </a:p>
        </p:txBody>
      </p:sp>
    </p:spTree>
    <p:extLst>
      <p:ext uri="{BB962C8B-B14F-4D97-AF65-F5344CB8AC3E}">
        <p14:creationId xmlns:p14="http://schemas.microsoft.com/office/powerpoint/2010/main" val="2545103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rtl="1" eaLnBrk="1" hangingPunct="1"/>
            <a:endParaRPr lang="en-US" altLang="en-US" dirty="0">
              <a:ea typeface="Alkoofi"/>
              <a:cs typeface="B Lotus" panose="00000400000000000000" pitchFamily="2" charset="-78"/>
            </a:endParaRPr>
          </a:p>
        </p:txBody>
      </p:sp>
      <p:pic>
        <p:nvPicPr>
          <p:cNvPr id="4" name="Picture 3"/>
          <p:cNvPicPr>
            <a:picLocks noChangeAspect="1"/>
          </p:cNvPicPr>
          <p:nvPr/>
        </p:nvPicPr>
        <p:blipFill>
          <a:blip r:embed="rId2"/>
          <a:stretch>
            <a:fillRect/>
          </a:stretch>
        </p:blipFill>
        <p:spPr>
          <a:xfrm>
            <a:off x="80681" y="-304800"/>
            <a:ext cx="12048565" cy="7037294"/>
          </a:xfrm>
          <a:prstGeom prst="rect">
            <a:avLst/>
          </a:prstGeom>
        </p:spPr>
      </p:pic>
    </p:spTree>
    <p:extLst>
      <p:ext uri="{BB962C8B-B14F-4D97-AF65-F5344CB8AC3E}">
        <p14:creationId xmlns:p14="http://schemas.microsoft.com/office/powerpoint/2010/main" val="3303570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950E-879D-4F6A-A9E6-5AF620CC318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502B88E-9E9E-4BE4-935A-CA0D38F0AF1A}"/>
              </a:ext>
            </a:extLst>
          </p:cNvPr>
          <p:cNvPicPr>
            <a:picLocks noGrp="1" noChangeAspect="1"/>
          </p:cNvPicPr>
          <p:nvPr>
            <p:ph idx="1"/>
          </p:nvPr>
        </p:nvPicPr>
        <p:blipFill>
          <a:blip r:embed="rId2"/>
          <a:stretch>
            <a:fillRect/>
          </a:stretch>
        </p:blipFill>
        <p:spPr>
          <a:xfrm>
            <a:off x="0" y="-801857"/>
            <a:ext cx="12604652" cy="8328072"/>
          </a:xfrm>
          <a:prstGeom prst="rect">
            <a:avLst/>
          </a:prstGeom>
        </p:spPr>
      </p:pic>
    </p:spTree>
    <p:extLst>
      <p:ext uri="{BB962C8B-B14F-4D97-AF65-F5344CB8AC3E}">
        <p14:creationId xmlns:p14="http://schemas.microsoft.com/office/powerpoint/2010/main" val="2177656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32B8EA-8215-442B-99E4-6F20113E08F7}"/>
              </a:ext>
            </a:extLst>
          </p:cNvPr>
          <p:cNvSpPr>
            <a:spLocks noGrp="1"/>
          </p:cNvSpPr>
          <p:nvPr>
            <p:ph type="body" idx="1"/>
          </p:nvPr>
        </p:nvSpPr>
        <p:spPr>
          <a:xfrm>
            <a:off x="914400" y="312690"/>
            <a:ext cx="10363200" cy="1131887"/>
          </a:xfrm>
        </p:spPr>
        <p:txBody>
          <a:bodyPr>
            <a:normAutofit/>
          </a:bodyPr>
          <a:lstStyle/>
          <a:p>
            <a:r>
              <a:rPr lang="fa-IR" sz="2800" dirty="0">
                <a:solidFill>
                  <a:srgbClr val="FF0000"/>
                </a:solidFill>
                <a:cs typeface="2  Mehr" panose="00000700000000000000" pitchFamily="2" charset="-78"/>
              </a:rPr>
              <a:t>کنفرانس یالتا</a:t>
            </a:r>
            <a:endParaRPr lang="en-US" sz="2800" dirty="0">
              <a:solidFill>
                <a:srgbClr val="FF0000"/>
              </a:solidFill>
              <a:cs typeface="2  Mehr" panose="00000700000000000000" pitchFamily="2" charset="-78"/>
            </a:endParaRPr>
          </a:p>
        </p:txBody>
      </p:sp>
      <p:pic>
        <p:nvPicPr>
          <p:cNvPr id="7" name="Picture 6">
            <a:extLst>
              <a:ext uri="{FF2B5EF4-FFF2-40B4-BE49-F238E27FC236}">
                <a16:creationId xmlns:a16="http://schemas.microsoft.com/office/drawing/2014/main" id="{A7E05AD4-4035-4DED-9296-56A24C53B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031" y="1768288"/>
            <a:ext cx="11226018" cy="4618444"/>
          </a:xfrm>
          <a:prstGeom prst="rect">
            <a:avLst/>
          </a:prstGeom>
        </p:spPr>
      </p:pic>
    </p:spTree>
    <p:extLst>
      <p:ext uri="{BB962C8B-B14F-4D97-AF65-F5344CB8AC3E}">
        <p14:creationId xmlns:p14="http://schemas.microsoft.com/office/powerpoint/2010/main" val="1831239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18" y="225082"/>
            <a:ext cx="9017391" cy="604912"/>
          </a:xfrm>
        </p:spPr>
        <p:txBody>
          <a:bodyPr/>
          <a:lstStyle/>
          <a:p>
            <a:r>
              <a:rPr lang="fa-IR" sz="3200" dirty="0">
                <a:solidFill>
                  <a:srgbClr val="FF0000"/>
                </a:solidFill>
                <a:cs typeface="B Titr" panose="00000700000000000000" pitchFamily="2" charset="-78"/>
              </a:rPr>
              <a:t>بمب باران درسدن و کشته شدن 600 هزار نفر در یک شب</a:t>
            </a:r>
            <a:endParaRPr lang="en-US" sz="2800" dirty="0">
              <a:solidFill>
                <a:srgbClr val="FF0000"/>
              </a:solidFill>
            </a:endParaRPr>
          </a:p>
        </p:txBody>
      </p:sp>
      <p:sp>
        <p:nvSpPr>
          <p:cNvPr id="3" name="Text Placeholder 2"/>
          <p:cNvSpPr>
            <a:spLocks noGrp="1"/>
          </p:cNvSpPr>
          <p:nvPr>
            <p:ph type="body" idx="1"/>
          </p:nvPr>
        </p:nvSpPr>
        <p:spPr>
          <a:xfrm>
            <a:off x="801856" y="1097280"/>
            <a:ext cx="10508567" cy="5233182"/>
          </a:xfrm>
        </p:spPr>
        <p:txBody>
          <a:bodyPr/>
          <a:lstStyle/>
          <a:p>
            <a:endParaRPr lang="en-US" dirty="0"/>
          </a:p>
        </p:txBody>
      </p:sp>
      <p:pic>
        <p:nvPicPr>
          <p:cNvPr id="7" name="Content Placeholder 5">
            <a:extLst>
              <a:ext uri="{FF2B5EF4-FFF2-40B4-BE49-F238E27FC236}">
                <a16:creationId xmlns:a16="http://schemas.microsoft.com/office/drawing/2014/main" id="{37BB653D-8394-4CEB-973C-25B985F47BA8}"/>
              </a:ext>
            </a:extLst>
          </p:cNvPr>
          <p:cNvPicPr>
            <a:picLocks noGrp="1" noChangeAspect="1"/>
          </p:cNvPicPr>
          <p:nvPr>
            <p:ph idx="1"/>
          </p:nvPr>
        </p:nvPicPr>
        <p:blipFill>
          <a:blip r:embed="rId2"/>
          <a:stretch>
            <a:fillRect/>
          </a:stretch>
        </p:blipFill>
        <p:spPr>
          <a:xfrm>
            <a:off x="801855" y="1097280"/>
            <a:ext cx="10508567" cy="5233182"/>
          </a:xfrm>
          <a:prstGeom prst="rect">
            <a:avLst/>
          </a:prstGeom>
        </p:spPr>
      </p:pic>
    </p:spTree>
    <p:extLst>
      <p:ext uri="{BB962C8B-B14F-4D97-AF65-F5344CB8AC3E}">
        <p14:creationId xmlns:p14="http://schemas.microsoft.com/office/powerpoint/2010/main" val="1116752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32B8EA-8215-442B-99E4-6F20113E08F7}"/>
              </a:ext>
            </a:extLst>
          </p:cNvPr>
          <p:cNvSpPr>
            <a:spLocks noGrp="1"/>
          </p:cNvSpPr>
          <p:nvPr>
            <p:ph type="body" idx="1"/>
          </p:nvPr>
        </p:nvSpPr>
        <p:spPr>
          <a:xfrm>
            <a:off x="914400" y="312690"/>
            <a:ext cx="10363200" cy="1131887"/>
          </a:xfrm>
        </p:spPr>
        <p:txBody>
          <a:bodyPr>
            <a:normAutofit/>
          </a:bodyPr>
          <a:lstStyle/>
          <a:p>
            <a:r>
              <a:rPr lang="fa-IR" sz="2800">
                <a:solidFill>
                  <a:srgbClr val="FF0000"/>
                </a:solidFill>
                <a:cs typeface="2  Mehr" panose="00000700000000000000" pitchFamily="2" charset="-78"/>
              </a:rPr>
              <a:t>بمب باران هیروشیما و ناکازاگی با 220 هزار نفر تلفات جانی</a:t>
            </a:r>
            <a:endParaRPr lang="en-US" sz="2800" dirty="0">
              <a:solidFill>
                <a:srgbClr val="FF0000"/>
              </a:solidFill>
              <a:cs typeface="2  Mehr" panose="00000700000000000000" pitchFamily="2" charset="-78"/>
            </a:endParaRPr>
          </a:p>
        </p:txBody>
      </p:sp>
      <p:pic>
        <p:nvPicPr>
          <p:cNvPr id="4" name="Picture 3">
            <a:extLst>
              <a:ext uri="{FF2B5EF4-FFF2-40B4-BE49-F238E27FC236}">
                <a16:creationId xmlns:a16="http://schemas.microsoft.com/office/drawing/2014/main" id="{AFBCC4D0-7256-46EF-92C1-41C1D3C7E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82" y="1055076"/>
            <a:ext cx="11802795" cy="5671859"/>
          </a:xfrm>
          <a:prstGeom prst="rect">
            <a:avLst/>
          </a:prstGeom>
        </p:spPr>
      </p:pic>
    </p:spTree>
    <p:extLst>
      <p:ext uri="{BB962C8B-B14F-4D97-AF65-F5344CB8AC3E}">
        <p14:creationId xmlns:p14="http://schemas.microsoft.com/office/powerpoint/2010/main" val="1869549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32B8EA-8215-442B-99E4-6F20113E08F7}"/>
              </a:ext>
            </a:extLst>
          </p:cNvPr>
          <p:cNvSpPr>
            <a:spLocks noGrp="1"/>
          </p:cNvSpPr>
          <p:nvPr>
            <p:ph type="body" idx="1"/>
          </p:nvPr>
        </p:nvSpPr>
        <p:spPr>
          <a:xfrm>
            <a:off x="914400" y="312690"/>
            <a:ext cx="10363200" cy="1131887"/>
          </a:xfrm>
        </p:spPr>
        <p:txBody>
          <a:bodyPr>
            <a:normAutofit/>
          </a:bodyPr>
          <a:lstStyle/>
          <a:p>
            <a:r>
              <a:rPr lang="fa-IR" sz="2800" dirty="0">
                <a:solidFill>
                  <a:srgbClr val="FF0000"/>
                </a:solidFill>
                <a:cs typeface="2  Mehr" panose="00000700000000000000" pitchFamily="2" charset="-78"/>
              </a:rPr>
              <a:t>بمب باران هیروشیما و ناکازاگی با 220 هزار نفر تلفات جانی</a:t>
            </a:r>
            <a:endParaRPr lang="en-US" sz="2800" dirty="0">
              <a:solidFill>
                <a:srgbClr val="FF0000"/>
              </a:solidFill>
              <a:cs typeface="2  Mehr" panose="00000700000000000000" pitchFamily="2" charset="-78"/>
            </a:endParaRPr>
          </a:p>
        </p:txBody>
      </p:sp>
      <p:pic>
        <p:nvPicPr>
          <p:cNvPr id="5" name="Picture 4">
            <a:extLst>
              <a:ext uri="{FF2B5EF4-FFF2-40B4-BE49-F238E27FC236}">
                <a16:creationId xmlns:a16="http://schemas.microsoft.com/office/drawing/2014/main" id="{C014C7C1-EEDD-419E-BD45-29FB56BAEBB7}"/>
              </a:ext>
            </a:extLst>
          </p:cNvPr>
          <p:cNvPicPr>
            <a:picLocks noChangeAspect="1"/>
          </p:cNvPicPr>
          <p:nvPr/>
        </p:nvPicPr>
        <p:blipFill>
          <a:blip r:embed="rId2"/>
          <a:stretch>
            <a:fillRect/>
          </a:stretch>
        </p:blipFill>
        <p:spPr>
          <a:xfrm>
            <a:off x="647114" y="1266092"/>
            <a:ext cx="10803988" cy="4712677"/>
          </a:xfrm>
          <a:prstGeom prst="rect">
            <a:avLst/>
          </a:prstGeom>
        </p:spPr>
      </p:pic>
    </p:spTree>
    <p:extLst>
      <p:ext uri="{BB962C8B-B14F-4D97-AF65-F5344CB8AC3E}">
        <p14:creationId xmlns:p14="http://schemas.microsoft.com/office/powerpoint/2010/main" val="2382900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3211" y="1"/>
            <a:ext cx="7906043" cy="914399"/>
          </a:xfrm>
        </p:spPr>
        <p:txBody>
          <a:bodyPr>
            <a:normAutofit/>
          </a:bodyPr>
          <a:lstStyle/>
          <a:p>
            <a:pPr algn="ctr" rtl="1"/>
            <a:r>
              <a:rPr lang="fa-IR" sz="2100" dirty="0">
                <a:cs typeface="B Titr" panose="00000700000000000000" pitchFamily="2" charset="-78"/>
              </a:rPr>
              <a:t>تحمیل نظم و صلح سیاسی امنیتی، مالی اقتصادی و فرهنگی اجتماعی بعد از جنگ جهانی دوم توسط آمریکا بر دنیا</a:t>
            </a:r>
            <a:endParaRPr lang="en-US" sz="2100" dirty="0">
              <a:cs typeface="B Titr" panose="00000700000000000000" pitchFamily="2" charset="-78"/>
            </a:endParaRPr>
          </a:p>
        </p:txBody>
      </p:sp>
      <p:sp>
        <p:nvSpPr>
          <p:cNvPr id="3" name="Subtitle 2"/>
          <p:cNvSpPr>
            <a:spLocks noGrp="1"/>
          </p:cNvSpPr>
          <p:nvPr>
            <p:ph type="subTitle" idx="1"/>
          </p:nvPr>
        </p:nvSpPr>
        <p:spPr>
          <a:xfrm>
            <a:off x="661182" y="1219199"/>
            <a:ext cx="9073661" cy="4858043"/>
          </a:xfrm>
        </p:spPr>
        <p:txBody>
          <a:bodyPr>
            <a:normAutofit/>
          </a:bodyPr>
          <a:lstStyle/>
          <a:p>
            <a:pPr marL="257175" indent="-257175" algn="just" rtl="1">
              <a:buFont typeface="Wingdings" pitchFamily="2" charset="2"/>
              <a:buChar char="q"/>
            </a:pPr>
            <a:r>
              <a:rPr lang="fa-IR" sz="2400" dirty="0">
                <a:solidFill>
                  <a:schemeClr val="tx1"/>
                </a:solidFill>
                <a:cs typeface="B Lotus" panose="00000400000000000000" pitchFamily="2" charset="-78"/>
              </a:rPr>
              <a:t>ساختارهای سیاسی امنیتی</a:t>
            </a:r>
          </a:p>
          <a:p>
            <a:pPr marL="600075" lvl="1" indent="-257175" algn="just" rtl="1">
              <a:buFont typeface="Wingdings" pitchFamily="2" charset="2"/>
              <a:buChar char="q"/>
            </a:pPr>
            <a:r>
              <a:rPr lang="fa-IR" sz="2250" dirty="0">
                <a:solidFill>
                  <a:srgbClr val="C00000"/>
                </a:solidFill>
                <a:cs typeface="B Lotus" panose="00000400000000000000" pitchFamily="2" charset="-78"/>
              </a:rPr>
              <a:t>سازمان ملل_ شورای امنیت_ ناتو</a:t>
            </a:r>
          </a:p>
          <a:p>
            <a:pPr marL="257175" indent="-257175" algn="just" rtl="1">
              <a:buFont typeface="Wingdings" pitchFamily="2" charset="2"/>
              <a:buChar char="q"/>
            </a:pPr>
            <a:r>
              <a:rPr lang="fa-IR" sz="2400" dirty="0">
                <a:solidFill>
                  <a:schemeClr val="tx1"/>
                </a:solidFill>
                <a:cs typeface="B Lotus" panose="00000400000000000000" pitchFamily="2" charset="-78"/>
              </a:rPr>
              <a:t>ساختارهای مالی اقتصادی </a:t>
            </a:r>
          </a:p>
          <a:p>
            <a:pPr marL="600075" lvl="1" indent="-257175" algn="just" rtl="1">
              <a:buFont typeface="Wingdings" pitchFamily="2" charset="2"/>
              <a:buChar char="q"/>
            </a:pPr>
            <a:r>
              <a:rPr lang="fa-IR" sz="2250" dirty="0">
                <a:solidFill>
                  <a:srgbClr val="C00000"/>
                </a:solidFill>
                <a:cs typeface="B Lotus" panose="00000400000000000000" pitchFamily="2" charset="-78"/>
              </a:rPr>
              <a:t>بانک جهانی، صندوق بین المللی پول، سازمان تجارت جهانی</a:t>
            </a:r>
          </a:p>
          <a:p>
            <a:pPr marL="257175" indent="-257175" algn="just" rtl="1">
              <a:buFont typeface="Wingdings" pitchFamily="2" charset="2"/>
              <a:buChar char="q"/>
            </a:pPr>
            <a:r>
              <a:rPr lang="fa-IR" sz="2400" dirty="0">
                <a:solidFill>
                  <a:schemeClr val="tx1"/>
                </a:solidFill>
                <a:cs typeface="B Lotus" panose="00000400000000000000" pitchFamily="2" charset="-78"/>
              </a:rPr>
              <a:t>ساختارهای فرهنگی اجتماعی</a:t>
            </a:r>
          </a:p>
          <a:p>
            <a:pPr marL="600075" lvl="1" indent="-257175" algn="just" rtl="1">
              <a:buFont typeface="Wingdings" pitchFamily="2" charset="2"/>
              <a:buChar char="q"/>
            </a:pPr>
            <a:r>
              <a:rPr lang="fa-IR" sz="2250" dirty="0">
                <a:solidFill>
                  <a:srgbClr val="C00000"/>
                </a:solidFill>
                <a:cs typeface="B Lotus" panose="00000400000000000000" pitchFamily="2" charset="-78"/>
              </a:rPr>
              <a:t>یونیسکو، کمیسیون حقوق بشر</a:t>
            </a:r>
          </a:p>
        </p:txBody>
      </p:sp>
    </p:spTree>
    <p:extLst>
      <p:ext uri="{BB962C8B-B14F-4D97-AF65-F5344CB8AC3E}">
        <p14:creationId xmlns:p14="http://schemas.microsoft.com/office/powerpoint/2010/main" val="8752078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360057"/>
            <a:ext cx="10363200" cy="1297292"/>
          </a:xfrm>
        </p:spPr>
        <p:txBody>
          <a:bodyPr/>
          <a:lstStyle/>
          <a:p>
            <a:r>
              <a:rPr lang="en-US" dirty="0"/>
              <a:t>Life, Liberty, and the pursuit of Happiness.</a:t>
            </a:r>
          </a:p>
        </p:txBody>
      </p:sp>
      <p:sp>
        <p:nvSpPr>
          <p:cNvPr id="3" name="Text Placeholder 2"/>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3EAC1CBC-2287-4657-A46D-09AF4B237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02" y="1657349"/>
            <a:ext cx="11437033" cy="4954466"/>
          </a:xfrm>
          <a:prstGeom prst="rect">
            <a:avLst/>
          </a:prstGeom>
        </p:spPr>
      </p:pic>
    </p:spTree>
    <p:extLst>
      <p:ext uri="{BB962C8B-B14F-4D97-AF65-F5344CB8AC3E}">
        <p14:creationId xmlns:p14="http://schemas.microsoft.com/office/powerpoint/2010/main" val="332228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rtl="1" eaLnBrk="1" hangingPunct="1"/>
            <a:endParaRPr lang="en-US" altLang="en-US" dirty="0">
              <a:ea typeface="Alkoofi"/>
              <a:cs typeface="B Lotus" panose="00000400000000000000" pitchFamily="2" charset="-78"/>
            </a:endParaRPr>
          </a:p>
        </p:txBody>
      </p:sp>
      <p:pic>
        <p:nvPicPr>
          <p:cNvPr id="2" name="Picture 1">
            <a:extLst>
              <a:ext uri="{FF2B5EF4-FFF2-40B4-BE49-F238E27FC236}">
                <a16:creationId xmlns:a16="http://schemas.microsoft.com/office/drawing/2014/main" id="{9B6611CF-6431-406D-BD87-3696E8653771}"/>
              </a:ext>
            </a:extLst>
          </p:cNvPr>
          <p:cNvPicPr>
            <a:picLocks noChangeAspect="1"/>
          </p:cNvPicPr>
          <p:nvPr/>
        </p:nvPicPr>
        <p:blipFill>
          <a:blip r:embed="rId2"/>
          <a:stretch>
            <a:fillRect/>
          </a:stretch>
        </p:blipFill>
        <p:spPr>
          <a:xfrm>
            <a:off x="0" y="-6927"/>
            <a:ext cx="12191999" cy="6858000"/>
          </a:xfrm>
          <a:prstGeom prst="rect">
            <a:avLst/>
          </a:prstGeom>
        </p:spPr>
      </p:pic>
    </p:spTree>
    <p:extLst>
      <p:ext uri="{BB962C8B-B14F-4D97-AF65-F5344CB8AC3E}">
        <p14:creationId xmlns:p14="http://schemas.microsoft.com/office/powerpoint/2010/main" val="159775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normAutofit/>
          </a:bodyPr>
          <a:lstStyle/>
          <a:p>
            <a:pPr rtl="1"/>
            <a:r>
              <a:rPr lang="fa-IR" sz="3200" dirty="0">
                <a:cs typeface="B Titr" pitchFamily="2" charset="-78"/>
              </a:rPr>
              <a:t>واقعیت جامعه آمریکا</a:t>
            </a:r>
          </a:p>
        </p:txBody>
      </p:sp>
      <p:sp>
        <p:nvSpPr>
          <p:cNvPr id="3" name="Content Placeholder 2"/>
          <p:cNvSpPr>
            <a:spLocks noGrp="1"/>
          </p:cNvSpPr>
          <p:nvPr>
            <p:ph idx="1"/>
          </p:nvPr>
        </p:nvSpPr>
        <p:spPr>
          <a:xfrm>
            <a:off x="1744394" y="1447800"/>
            <a:ext cx="8466406" cy="5181600"/>
          </a:xfrm>
        </p:spPr>
        <p:txBody>
          <a:bodyPr>
            <a:noAutofit/>
          </a:bodyPr>
          <a:lstStyle/>
          <a:p>
            <a:pPr marL="0" indent="0" algn="just">
              <a:buNone/>
            </a:pPr>
            <a:endParaRPr lang="fa-IR" sz="2800" dirty="0">
              <a:solidFill>
                <a:schemeClr val="tx1"/>
              </a:solidFill>
              <a:cs typeface="B Nazanin" pitchFamily="2" charset="-78"/>
            </a:endParaRPr>
          </a:p>
        </p:txBody>
      </p:sp>
      <p:sp>
        <p:nvSpPr>
          <p:cNvPr id="5" name="Rectangle 4"/>
          <p:cNvSpPr/>
          <p:nvPr/>
        </p:nvSpPr>
        <p:spPr>
          <a:xfrm>
            <a:off x="4953000" y="3124200"/>
            <a:ext cx="2362200" cy="3276600"/>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srgbClr val="FF0000"/>
                </a:solidFill>
                <a:effectLst/>
                <a:uLnTx/>
                <a:uFillTx/>
                <a:latin typeface="Palatino Linotype"/>
                <a:ea typeface="+mn-ea"/>
                <a:cs typeface="B Lotus" pitchFamily="2" charset="-78"/>
              </a:rPr>
              <a:t>1% : الیگارشی</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2800" b="0" i="0" u="none" strike="noStrike" kern="1200" cap="none" spc="0" normalizeH="0" baseline="0" noProof="0" dirty="0">
              <a:ln>
                <a:noFill/>
              </a:ln>
              <a:solidFill>
                <a:prstClr val="black"/>
              </a:solidFill>
              <a:effectLst/>
              <a:uLnTx/>
              <a:uFillTx/>
              <a:latin typeface="Palatino Linotype"/>
              <a:ea typeface="+mn-ea"/>
              <a:cs typeface="B Lotus"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2800" b="0" i="0" u="none" strike="noStrike" kern="1200" cap="none" spc="0" normalizeH="0" baseline="0" noProof="0" dirty="0">
              <a:ln>
                <a:noFill/>
              </a:ln>
              <a:solidFill>
                <a:prstClr val="black"/>
              </a:solidFill>
              <a:effectLst/>
              <a:uLnTx/>
              <a:uFillTx/>
              <a:latin typeface="Palatino Linotype"/>
              <a:ea typeface="+mn-ea"/>
              <a:cs typeface="B Lotus"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2800" b="0" i="0" u="none" strike="noStrike" kern="1200" cap="none" spc="0" normalizeH="0" baseline="0" noProof="0" dirty="0">
              <a:ln>
                <a:noFill/>
              </a:ln>
              <a:solidFill>
                <a:prstClr val="black"/>
              </a:solidFill>
              <a:effectLst/>
              <a:uLnTx/>
              <a:uFillTx/>
              <a:latin typeface="Palatino Linotype"/>
              <a:ea typeface="+mn-ea"/>
              <a:cs typeface="B Lotus"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srgbClr val="00B050"/>
                </a:solidFill>
                <a:effectLst/>
                <a:uLnTx/>
                <a:uFillTx/>
                <a:latin typeface="Palatino Linotype"/>
                <a:ea typeface="+mn-ea"/>
                <a:cs typeface="B Lotus" pitchFamily="2" charset="-78"/>
              </a:rPr>
              <a:t>99% : مردم مظلوم</a:t>
            </a:r>
            <a:r>
              <a:rPr kumimoji="0" lang="fa-IR" sz="2800" b="0" i="0" u="none" strike="noStrike" kern="1200" cap="none" spc="0" normalizeH="0" baseline="0" noProof="0" dirty="0">
                <a:ln>
                  <a:noFill/>
                </a:ln>
                <a:solidFill>
                  <a:prstClr val="black"/>
                </a:solidFill>
                <a:effectLst/>
                <a:uLnTx/>
                <a:uFillTx/>
                <a:latin typeface="Palatino Linotype"/>
                <a:ea typeface="+mn-ea"/>
                <a:cs typeface="B Lotus" pitchFamily="2" charset="-78"/>
              </a:rPr>
              <a:t> </a:t>
            </a:r>
          </a:p>
        </p:txBody>
      </p:sp>
      <p:sp>
        <p:nvSpPr>
          <p:cNvPr id="6" name="Down Arrow 5"/>
          <p:cNvSpPr/>
          <p:nvPr/>
        </p:nvSpPr>
        <p:spPr>
          <a:xfrm>
            <a:off x="6024336" y="2329543"/>
            <a:ext cx="190500" cy="609600"/>
          </a:xfrm>
          <a:prstGeom prst="downArrow">
            <a:avLst/>
          </a:prstGeom>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a:ln>
                <a:noFill/>
              </a:ln>
              <a:solidFill>
                <a:prstClr val="white"/>
              </a:solidFill>
              <a:effectLst/>
              <a:uLnTx/>
              <a:uFillTx/>
              <a:latin typeface="Palatino Linotype"/>
              <a:ea typeface="+mn-ea"/>
              <a:cs typeface="Times New Roman" panose="02020603050405020304" pitchFamily="18" charset="0"/>
            </a:endParaRPr>
          </a:p>
        </p:txBody>
      </p:sp>
      <p:sp>
        <p:nvSpPr>
          <p:cNvPr id="7" name="Rectangle 6"/>
          <p:cNvSpPr/>
          <p:nvPr/>
        </p:nvSpPr>
        <p:spPr>
          <a:xfrm>
            <a:off x="4938486" y="1447800"/>
            <a:ext cx="2362200" cy="633186"/>
          </a:xfrm>
          <a:prstGeom prst="rect">
            <a:avLst/>
          </a:prstGeom>
        </p:spPr>
        <p:style>
          <a:lnRef idx="1">
            <a:schemeClr val="accent1"/>
          </a:lnRef>
          <a:fillRef idx="2">
            <a:schemeClr val="accent1"/>
          </a:fillRef>
          <a:effectRef idx="1">
            <a:schemeClr val="accent1"/>
          </a:effectRef>
          <a:fontRef idx="minor">
            <a:schemeClr val="dk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Palatino Linotype"/>
                <a:ea typeface="+mn-ea"/>
                <a:cs typeface="B Lotus" pitchFamily="2" charset="-78"/>
              </a:rPr>
              <a:t>تصور اشتباه</a:t>
            </a:r>
          </a:p>
        </p:txBody>
      </p:sp>
    </p:spTree>
    <p:extLst>
      <p:ext uri="{BB962C8B-B14F-4D97-AF65-F5344CB8AC3E}">
        <p14:creationId xmlns:p14="http://schemas.microsoft.com/office/powerpoint/2010/main" val="408784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normAutofit/>
          </a:bodyPr>
          <a:lstStyle/>
          <a:p>
            <a:pPr rtl="1"/>
            <a:r>
              <a:rPr lang="fa-IR" sz="3200" dirty="0">
                <a:cs typeface="B Titr" pitchFamily="2" charset="-78"/>
              </a:rPr>
              <a:t>واقعیت جامعه آمریکا</a:t>
            </a:r>
          </a:p>
        </p:txBody>
      </p:sp>
      <p:sp>
        <p:nvSpPr>
          <p:cNvPr id="3" name="Content Placeholder 2"/>
          <p:cNvSpPr>
            <a:spLocks noGrp="1"/>
          </p:cNvSpPr>
          <p:nvPr>
            <p:ph idx="1"/>
          </p:nvPr>
        </p:nvSpPr>
        <p:spPr>
          <a:xfrm>
            <a:off x="1981200" y="1447800"/>
            <a:ext cx="8229600" cy="5181600"/>
          </a:xfrm>
        </p:spPr>
        <p:txBody>
          <a:bodyPr>
            <a:noAutofit/>
          </a:bodyPr>
          <a:lstStyle/>
          <a:p>
            <a:pPr marL="0" indent="0" algn="just">
              <a:buNone/>
            </a:pPr>
            <a:endParaRPr lang="fa-IR" sz="2800" dirty="0">
              <a:solidFill>
                <a:schemeClr val="tx1"/>
              </a:solidFill>
              <a:cs typeface="B Nazanin" pitchFamily="2" charset="-78"/>
            </a:endParaRPr>
          </a:p>
        </p:txBody>
      </p:sp>
      <p:sp>
        <p:nvSpPr>
          <p:cNvPr id="5" name="Rectangle 4"/>
          <p:cNvSpPr/>
          <p:nvPr/>
        </p:nvSpPr>
        <p:spPr>
          <a:xfrm>
            <a:off x="7467600" y="3149600"/>
            <a:ext cx="2667000" cy="3276600"/>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srgbClr val="FF0000"/>
                </a:solidFill>
                <a:effectLst/>
                <a:uLnTx/>
                <a:uFillTx/>
                <a:latin typeface="Palatino Linotype"/>
                <a:ea typeface="+mn-ea"/>
                <a:cs typeface="B Lotus" pitchFamily="2" charset="-78"/>
              </a:rPr>
              <a:t>1% : الیگارشی</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2800" b="0" i="0" u="none" strike="noStrike" kern="1200" cap="none" spc="0" normalizeH="0" baseline="0" noProof="0" dirty="0">
              <a:ln>
                <a:noFill/>
              </a:ln>
              <a:solidFill>
                <a:prstClr val="black"/>
              </a:solidFill>
              <a:effectLst/>
              <a:uLnTx/>
              <a:uFillTx/>
              <a:latin typeface="Palatino Linotype"/>
              <a:ea typeface="+mn-ea"/>
              <a:cs typeface="B Lotus"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srgbClr val="6076B4">
                    <a:lumMod val="75000"/>
                  </a:srgbClr>
                </a:solidFill>
                <a:effectLst/>
                <a:uLnTx/>
                <a:uFillTx/>
                <a:latin typeface="Palatino Linotype"/>
                <a:ea typeface="+mn-ea"/>
                <a:cs typeface="B Lotus" pitchFamily="2" charset="-78"/>
              </a:rPr>
              <a:t>9% : الیت ها</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2800" b="0" i="0" u="none" strike="noStrike" kern="1200" cap="none" spc="0" normalizeH="0" baseline="0" noProof="0" dirty="0">
              <a:ln>
                <a:noFill/>
              </a:ln>
              <a:solidFill>
                <a:prstClr val="black"/>
              </a:solidFill>
              <a:effectLst/>
              <a:uLnTx/>
              <a:uFillTx/>
              <a:latin typeface="Palatino Linotype"/>
              <a:ea typeface="+mn-ea"/>
              <a:cs typeface="B Lotus"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a:ln>
                  <a:noFill/>
                </a:ln>
                <a:solidFill>
                  <a:srgbClr val="00B050"/>
                </a:solidFill>
                <a:effectLst/>
                <a:uLnTx/>
                <a:uFillTx/>
                <a:latin typeface="Palatino Linotype"/>
                <a:ea typeface="+mn-ea"/>
                <a:cs typeface="B Lotus" pitchFamily="2" charset="-78"/>
              </a:rPr>
              <a:t>90% </a:t>
            </a:r>
            <a:r>
              <a:rPr kumimoji="0" lang="fa-IR" sz="2800" b="0" i="0" u="none" strike="noStrike" kern="1200" cap="none" spc="0" normalizeH="0" baseline="0" noProof="0" dirty="0">
                <a:ln>
                  <a:noFill/>
                </a:ln>
                <a:solidFill>
                  <a:srgbClr val="00B050"/>
                </a:solidFill>
                <a:effectLst/>
                <a:uLnTx/>
                <a:uFillTx/>
                <a:latin typeface="Palatino Linotype"/>
                <a:ea typeface="+mn-ea"/>
                <a:cs typeface="B Lotus" pitchFamily="2" charset="-78"/>
              </a:rPr>
              <a:t>: مردم عادی </a:t>
            </a:r>
          </a:p>
        </p:txBody>
      </p:sp>
      <p:sp>
        <p:nvSpPr>
          <p:cNvPr id="6" name="Down Arrow 5"/>
          <p:cNvSpPr/>
          <p:nvPr/>
        </p:nvSpPr>
        <p:spPr>
          <a:xfrm>
            <a:off x="8858250" y="2329543"/>
            <a:ext cx="190500" cy="609600"/>
          </a:xfrm>
          <a:prstGeom prst="downArrow">
            <a:avLst/>
          </a:prstGeom>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a:ln>
                <a:noFill/>
              </a:ln>
              <a:solidFill>
                <a:prstClr val="white"/>
              </a:solidFill>
              <a:effectLst/>
              <a:uLnTx/>
              <a:uFillTx/>
              <a:latin typeface="Palatino Linotype"/>
              <a:ea typeface="+mn-ea"/>
              <a:cs typeface="Times New Roman" panose="02020603050405020304" pitchFamily="18" charset="0"/>
            </a:endParaRPr>
          </a:p>
        </p:txBody>
      </p:sp>
      <p:sp>
        <p:nvSpPr>
          <p:cNvPr id="7" name="Rectangle 6"/>
          <p:cNvSpPr/>
          <p:nvPr/>
        </p:nvSpPr>
        <p:spPr>
          <a:xfrm>
            <a:off x="7467600" y="1447800"/>
            <a:ext cx="2667000" cy="633186"/>
          </a:xfrm>
          <a:prstGeom prst="rect">
            <a:avLst/>
          </a:prstGeom>
        </p:spPr>
        <p:style>
          <a:lnRef idx="1">
            <a:schemeClr val="accent1"/>
          </a:lnRef>
          <a:fillRef idx="2">
            <a:schemeClr val="accent1"/>
          </a:fillRef>
          <a:effectRef idx="1">
            <a:schemeClr val="accent1"/>
          </a:effectRef>
          <a:fontRef idx="minor">
            <a:schemeClr val="dk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Palatino Linotype"/>
                <a:ea typeface="+mn-ea"/>
                <a:cs typeface="B Lotus" pitchFamily="2" charset="-78"/>
              </a:rPr>
              <a:t>تصور درست</a:t>
            </a:r>
          </a:p>
        </p:txBody>
      </p:sp>
      <p:sp>
        <p:nvSpPr>
          <p:cNvPr id="4" name="Oval 3"/>
          <p:cNvSpPr/>
          <p:nvPr/>
        </p:nvSpPr>
        <p:spPr>
          <a:xfrm>
            <a:off x="2209800" y="1447800"/>
            <a:ext cx="4038600" cy="1828800"/>
          </a:xfrm>
          <a:prstGeom prst="ellipse">
            <a:avLst/>
          </a:prstGeom>
        </p:spPr>
        <p:style>
          <a:lnRef idx="1">
            <a:schemeClr val="accent1"/>
          </a:lnRef>
          <a:fillRef idx="2">
            <a:schemeClr val="accent1"/>
          </a:fillRef>
          <a:effectRef idx="1">
            <a:schemeClr val="accent1"/>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black"/>
                </a:solidFill>
                <a:effectLst/>
                <a:uLnTx/>
                <a:uFillTx/>
                <a:latin typeface="Palatino Linotype"/>
                <a:ea typeface="+mn-ea"/>
                <a:cs typeface="B Lotus" pitchFamily="2" charset="-78"/>
              </a:rPr>
              <a:t>تامین دنیای واقعی برای نخبگان و چرخش نخبگانی و قرار گرفتن در سمت های مختلف به منظور جلوگیری از اپوزیسیون شدن آنها</a:t>
            </a:r>
          </a:p>
        </p:txBody>
      </p:sp>
      <p:sp>
        <p:nvSpPr>
          <p:cNvPr id="8" name="Oval 7"/>
          <p:cNvSpPr/>
          <p:nvPr/>
        </p:nvSpPr>
        <p:spPr>
          <a:xfrm>
            <a:off x="2209800" y="4191000"/>
            <a:ext cx="4038600" cy="1905000"/>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Palatino Linotype"/>
                <a:ea typeface="+mn-ea"/>
                <a:cs typeface="B Lotus" pitchFamily="2" charset="-78"/>
              </a:rPr>
              <a:t>تامین دنیای نیابتی و مجازی برای اقشار متوسط به پایین جامعه </a:t>
            </a:r>
          </a:p>
        </p:txBody>
      </p:sp>
    </p:spTree>
    <p:extLst>
      <p:ext uri="{BB962C8B-B14F-4D97-AF65-F5344CB8AC3E}">
        <p14:creationId xmlns:p14="http://schemas.microsoft.com/office/powerpoint/2010/main" val="2004691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304800"/>
          </a:xfrm>
        </p:spPr>
        <p:txBody>
          <a:bodyPr>
            <a:normAutofit fontScale="90000"/>
          </a:bodyPr>
          <a:lstStyle/>
          <a:p>
            <a:r>
              <a:rPr lang="fa-IR" sz="3200" dirty="0">
                <a:cs typeface="B Titr" pitchFamily="2" charset="-78"/>
              </a:rPr>
              <a:t>پنتاگون سیستم </a:t>
            </a:r>
          </a:p>
        </p:txBody>
      </p:sp>
      <p:graphicFrame>
        <p:nvGraphicFramePr>
          <p:cNvPr id="5" name="Content Placeholder 4"/>
          <p:cNvGraphicFramePr>
            <a:graphicFrameLocks noGrp="1"/>
          </p:cNvGraphicFramePr>
          <p:nvPr>
            <p:ph idx="1"/>
          </p:nvPr>
        </p:nvGraphicFramePr>
        <p:xfrm>
          <a:off x="1600200" y="457200"/>
          <a:ext cx="90678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7229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AEA34-8704-4EE7-9D28-0FDF9DE59ABE}"/>
              </a:ext>
            </a:extLst>
          </p:cNvPr>
          <p:cNvSpPr>
            <a:spLocks noGrp="1"/>
          </p:cNvSpPr>
          <p:nvPr>
            <p:ph type="title"/>
          </p:nvPr>
        </p:nvSpPr>
        <p:spPr>
          <a:xfrm>
            <a:off x="609600" y="-622852"/>
            <a:ext cx="10972800" cy="1600200"/>
          </a:xfrm>
        </p:spPr>
        <p:txBody>
          <a:bodyPr/>
          <a:lstStyle/>
          <a:p>
            <a:r>
              <a:rPr lang="fa-IR" dirty="0">
                <a:cs typeface="B Titr" panose="00000700000000000000" pitchFamily="2" charset="-78"/>
              </a:rPr>
              <a:t>هرم نابرابر اقتصاد لیبرالیستی</a:t>
            </a:r>
            <a:endParaRPr lang="en-US" dirty="0">
              <a:cs typeface="B Titr" panose="00000700000000000000" pitchFamily="2" charset="-78"/>
            </a:endParaRPr>
          </a:p>
        </p:txBody>
      </p:sp>
      <p:pic>
        <p:nvPicPr>
          <p:cNvPr id="5" name="Content Placeholder 4">
            <a:extLst>
              <a:ext uri="{FF2B5EF4-FFF2-40B4-BE49-F238E27FC236}">
                <a16:creationId xmlns:a16="http://schemas.microsoft.com/office/drawing/2014/main" id="{8EB6BD66-F3B6-42D7-BF73-366B66AE59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152940"/>
            <a:ext cx="10734261" cy="5247860"/>
          </a:xfrm>
        </p:spPr>
      </p:pic>
    </p:spTree>
    <p:extLst>
      <p:ext uri="{BB962C8B-B14F-4D97-AF65-F5344CB8AC3E}">
        <p14:creationId xmlns:p14="http://schemas.microsoft.com/office/powerpoint/2010/main" val="655417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799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6724D6-E799-437A-A553-FCB7F2635036}"/>
              </a:ext>
            </a:extLst>
          </p:cNvPr>
          <p:cNvPicPr>
            <a:picLocks noChangeAspect="1"/>
          </p:cNvPicPr>
          <p:nvPr/>
        </p:nvPicPr>
        <p:blipFill>
          <a:blip r:embed="rId2"/>
          <a:stretch>
            <a:fillRect/>
          </a:stretch>
        </p:blipFill>
        <p:spPr>
          <a:xfrm>
            <a:off x="914401" y="852809"/>
            <a:ext cx="10564836" cy="5152381"/>
          </a:xfrm>
          <a:prstGeom prst="rect">
            <a:avLst/>
          </a:prstGeom>
        </p:spPr>
      </p:pic>
    </p:spTree>
    <p:extLst>
      <p:ext uri="{BB962C8B-B14F-4D97-AF65-F5344CB8AC3E}">
        <p14:creationId xmlns:p14="http://schemas.microsoft.com/office/powerpoint/2010/main" val="2361255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950E-879D-4F6A-A9E6-5AF620CC3189}"/>
              </a:ext>
            </a:extLst>
          </p:cNvPr>
          <p:cNvSpPr>
            <a:spLocks noGrp="1"/>
          </p:cNvSpPr>
          <p:nvPr>
            <p:ph type="title"/>
          </p:nvPr>
        </p:nvSpPr>
        <p:spPr>
          <a:xfrm>
            <a:off x="609600" y="0"/>
            <a:ext cx="10972800" cy="1097280"/>
          </a:xfrm>
        </p:spPr>
        <p:txBody>
          <a:bodyPr/>
          <a:lstStyle/>
          <a:p>
            <a:r>
              <a:rPr lang="fa-IR" dirty="0">
                <a:cs typeface="B Baran" panose="00000400000000000000" pitchFamily="2" charset="-78"/>
              </a:rPr>
              <a:t>از شرق چین تا شرق مدیترانه</a:t>
            </a:r>
            <a:endParaRPr lang="en-US" dirty="0">
              <a:cs typeface="B Baran" panose="00000400000000000000" pitchFamily="2" charset="-78"/>
            </a:endParaRPr>
          </a:p>
        </p:txBody>
      </p:sp>
      <p:pic>
        <p:nvPicPr>
          <p:cNvPr id="13" name="Content Placeholder 12">
            <a:extLst>
              <a:ext uri="{FF2B5EF4-FFF2-40B4-BE49-F238E27FC236}">
                <a16:creationId xmlns:a16="http://schemas.microsoft.com/office/drawing/2014/main" id="{65C57B80-C806-4221-9EBF-3560F67337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015" y="1237958"/>
            <a:ext cx="11830930" cy="5620042"/>
          </a:xfrm>
        </p:spPr>
      </p:pic>
    </p:spTree>
    <p:extLst>
      <p:ext uri="{BB962C8B-B14F-4D97-AF65-F5344CB8AC3E}">
        <p14:creationId xmlns:p14="http://schemas.microsoft.com/office/powerpoint/2010/main" val="100899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950E-879D-4F6A-A9E6-5AF620CC3189}"/>
              </a:ext>
            </a:extLst>
          </p:cNvPr>
          <p:cNvSpPr>
            <a:spLocks noGrp="1"/>
          </p:cNvSpPr>
          <p:nvPr>
            <p:ph type="title"/>
          </p:nvPr>
        </p:nvSpPr>
        <p:spPr>
          <a:xfrm>
            <a:off x="609600" y="0"/>
            <a:ext cx="10972800" cy="858129"/>
          </a:xfrm>
        </p:spPr>
        <p:txBody>
          <a:bodyPr/>
          <a:lstStyle/>
          <a:p>
            <a:r>
              <a:rPr lang="fa-IR" dirty="0">
                <a:cs typeface="B Baran" panose="00000400000000000000" pitchFamily="2" charset="-78"/>
              </a:rPr>
              <a:t>53 درصد بندر </a:t>
            </a:r>
            <a:r>
              <a:rPr lang="fa-IR" dirty="0" err="1">
                <a:cs typeface="B Baran" panose="00000400000000000000" pitchFamily="2" charset="-78"/>
              </a:rPr>
              <a:t>سالیانکا</a:t>
            </a:r>
            <a:endParaRPr lang="en-US" dirty="0">
              <a:cs typeface="B Baran" panose="00000400000000000000" pitchFamily="2" charset="-78"/>
            </a:endParaRPr>
          </a:p>
        </p:txBody>
      </p:sp>
      <p:pic>
        <p:nvPicPr>
          <p:cNvPr id="9" name="Content Placeholder 8">
            <a:extLst>
              <a:ext uri="{FF2B5EF4-FFF2-40B4-BE49-F238E27FC236}">
                <a16:creationId xmlns:a16="http://schemas.microsoft.com/office/drawing/2014/main" id="{A4CC4E4F-5225-42C6-BA46-56605146C4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 y="858129"/>
            <a:ext cx="12009120" cy="5999871"/>
          </a:xfrm>
        </p:spPr>
      </p:pic>
    </p:spTree>
    <p:extLst>
      <p:ext uri="{BB962C8B-B14F-4D97-AF65-F5344CB8AC3E}">
        <p14:creationId xmlns:p14="http://schemas.microsoft.com/office/powerpoint/2010/main" val="3848848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A01EA-665C-49E3-B3E5-550853955ED9}"/>
              </a:ext>
            </a:extLst>
          </p:cNvPr>
          <p:cNvSpPr>
            <a:spLocks noGrp="1"/>
          </p:cNvSpPr>
          <p:nvPr>
            <p:ph type="ctrTitle"/>
          </p:nvPr>
        </p:nvSpPr>
        <p:spPr>
          <a:xfrm>
            <a:off x="940904" y="0"/>
            <a:ext cx="8333099" cy="821633"/>
          </a:xfrm>
        </p:spPr>
        <p:txBody>
          <a:bodyPr/>
          <a:lstStyle/>
          <a:p>
            <a:pPr algn="ctr"/>
            <a:r>
              <a:rPr lang="fa-IR" sz="3600" dirty="0">
                <a:solidFill>
                  <a:srgbClr val="002060"/>
                </a:solidFill>
                <a:cs typeface="B Titr" panose="00000700000000000000" pitchFamily="2" charset="-78"/>
              </a:rPr>
              <a:t>اهدف کلان انقلاب اسلامی و مراحل دستیابی به آن</a:t>
            </a:r>
            <a:endParaRPr lang="en-US" sz="3600" dirty="0">
              <a:solidFill>
                <a:srgbClr val="002060"/>
              </a:solidFill>
              <a:cs typeface="B Titr" panose="00000700000000000000" pitchFamily="2" charset="-78"/>
            </a:endParaRPr>
          </a:p>
        </p:txBody>
      </p:sp>
      <p:graphicFrame>
        <p:nvGraphicFramePr>
          <p:cNvPr id="5" name="Diagram 4">
            <a:extLst>
              <a:ext uri="{FF2B5EF4-FFF2-40B4-BE49-F238E27FC236}">
                <a16:creationId xmlns:a16="http://schemas.microsoft.com/office/drawing/2014/main" id="{21F602C4-49B8-4A35-AD87-CC55BF3D4793}"/>
              </a:ext>
            </a:extLst>
          </p:cNvPr>
          <p:cNvGraphicFramePr/>
          <p:nvPr/>
        </p:nvGraphicFramePr>
        <p:xfrm>
          <a:off x="1043453" y="8216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131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5099C2-EE62-4FE7-BB00-B0CF9EF5804F}"/>
              </a:ext>
            </a:extLst>
          </p:cNvPr>
          <p:cNvPicPr>
            <a:picLocks noChangeAspect="1"/>
          </p:cNvPicPr>
          <p:nvPr/>
        </p:nvPicPr>
        <p:blipFill>
          <a:blip r:embed="rId2"/>
          <a:stretch>
            <a:fillRect/>
          </a:stretch>
        </p:blipFill>
        <p:spPr>
          <a:xfrm>
            <a:off x="874643" y="834888"/>
            <a:ext cx="10495721" cy="5307496"/>
          </a:xfrm>
          <a:prstGeom prst="rect">
            <a:avLst/>
          </a:prstGeom>
        </p:spPr>
      </p:pic>
    </p:spTree>
    <p:extLst>
      <p:ext uri="{BB962C8B-B14F-4D97-AF65-F5344CB8AC3E}">
        <p14:creationId xmlns:p14="http://schemas.microsoft.com/office/powerpoint/2010/main" val="1922725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978" y="122735"/>
            <a:ext cx="10508974" cy="1974575"/>
          </a:xfrm>
        </p:spPr>
        <p:txBody>
          <a:bodyPr/>
          <a:lstStyle/>
          <a:p>
            <a:r>
              <a:rPr lang="fa-IR" sz="2400" dirty="0">
                <a:cs typeface="B Titr" pitchFamily="2" charset="-78"/>
              </a:rPr>
              <a:t>فریضه قطعی</a:t>
            </a:r>
            <a:br>
              <a:rPr lang="fa-IR" sz="2400" dirty="0">
                <a:cs typeface="B Titr" pitchFamily="2" charset="-78"/>
              </a:rPr>
            </a:br>
            <a:r>
              <a:rPr lang="fa-IR" sz="2400" dirty="0">
                <a:solidFill>
                  <a:schemeClr val="tx1"/>
                </a:solidFill>
                <a:cs typeface="B Lotus" pitchFamily="2" charset="-78"/>
              </a:rPr>
              <a:t>(بیانات در دیدار فرماندهان ارتش 1400)</a:t>
            </a:r>
            <a:br>
              <a:rPr lang="fa-IR" sz="2400" dirty="0">
                <a:solidFill>
                  <a:schemeClr val="tx1"/>
                </a:solidFill>
                <a:cs typeface="B Lotus" pitchFamily="2" charset="-78"/>
              </a:rPr>
            </a:br>
            <a:endParaRPr lang="fa-IR" sz="2400" dirty="0">
              <a:cs typeface="B Titr" pitchFamily="2" charset="-78"/>
            </a:endParaRPr>
          </a:p>
        </p:txBody>
      </p:sp>
      <p:sp>
        <p:nvSpPr>
          <p:cNvPr id="3" name="Content Placeholder 2"/>
          <p:cNvSpPr>
            <a:spLocks noGrp="1"/>
          </p:cNvSpPr>
          <p:nvPr>
            <p:ph idx="1"/>
          </p:nvPr>
        </p:nvSpPr>
        <p:spPr>
          <a:xfrm>
            <a:off x="309489" y="1477108"/>
            <a:ext cx="11605846" cy="5089345"/>
          </a:xfrm>
        </p:spPr>
        <p:txBody>
          <a:bodyPr>
            <a:normAutofit fontScale="92500" lnSpcReduction="10000"/>
          </a:bodyPr>
          <a:lstStyle/>
          <a:p>
            <a:pPr algn="just"/>
            <a:r>
              <a:rPr lang="fa-IR" dirty="0">
                <a:solidFill>
                  <a:schemeClr val="tx1"/>
                </a:solidFill>
                <a:cs typeface="B Mitra" panose="00000400000000000000" pitchFamily="2" charset="-78"/>
              </a:rPr>
              <a:t>«امروز یک سیاست </a:t>
            </a:r>
            <a:r>
              <a:rPr lang="fa-IR" dirty="0" err="1">
                <a:solidFill>
                  <a:schemeClr val="tx1"/>
                </a:solidFill>
                <a:cs typeface="B Mitra" panose="00000400000000000000" pitchFamily="2" charset="-78"/>
              </a:rPr>
              <a:t>قطعیِ</a:t>
            </a:r>
            <a:r>
              <a:rPr lang="fa-IR" dirty="0">
                <a:solidFill>
                  <a:schemeClr val="tx1"/>
                </a:solidFill>
                <a:cs typeface="B Mitra" panose="00000400000000000000" pitchFamily="2" charset="-78"/>
              </a:rPr>
              <a:t> </a:t>
            </a:r>
            <a:r>
              <a:rPr lang="fa-IR" dirty="0" err="1">
                <a:solidFill>
                  <a:schemeClr val="tx1"/>
                </a:solidFill>
                <a:cs typeface="B Mitra" panose="00000400000000000000" pitchFamily="2" charset="-78"/>
              </a:rPr>
              <a:t>رسانه‌های</a:t>
            </a:r>
            <a:r>
              <a:rPr lang="fa-IR" dirty="0">
                <a:solidFill>
                  <a:schemeClr val="tx1"/>
                </a:solidFill>
                <a:cs typeface="B Mitra" panose="00000400000000000000" pitchFamily="2" charset="-78"/>
              </a:rPr>
              <a:t> </a:t>
            </a:r>
            <a:r>
              <a:rPr lang="fa-IR" dirty="0" err="1">
                <a:solidFill>
                  <a:schemeClr val="tx1"/>
                </a:solidFill>
                <a:cs typeface="B Mitra" panose="00000400000000000000" pitchFamily="2" charset="-78"/>
              </a:rPr>
              <a:t>معاند</a:t>
            </a:r>
            <a:r>
              <a:rPr lang="fa-IR" dirty="0">
                <a:solidFill>
                  <a:schemeClr val="tx1"/>
                </a:solidFill>
                <a:cs typeface="B Mitra" panose="00000400000000000000" pitchFamily="2" charset="-78"/>
              </a:rPr>
              <a:t> جمهوری اسلامی و </a:t>
            </a:r>
            <a:r>
              <a:rPr lang="fa-IR" dirty="0" err="1">
                <a:solidFill>
                  <a:schemeClr val="tx1"/>
                </a:solidFill>
                <a:cs typeface="B Mitra" panose="00000400000000000000" pitchFamily="2" charset="-78"/>
              </a:rPr>
              <a:t>معاند</a:t>
            </a:r>
            <a:r>
              <a:rPr lang="fa-IR" dirty="0">
                <a:solidFill>
                  <a:schemeClr val="tx1"/>
                </a:solidFill>
                <a:cs typeface="B Mitra" panose="00000400000000000000" pitchFamily="2" charset="-78"/>
              </a:rPr>
              <a:t> اسلام این است که </a:t>
            </a:r>
            <a:r>
              <a:rPr lang="fa-IR" dirty="0" err="1">
                <a:solidFill>
                  <a:schemeClr val="tx1"/>
                </a:solidFill>
                <a:cs typeface="B Mitra" panose="00000400000000000000" pitchFamily="2" charset="-78"/>
              </a:rPr>
              <a:t>واقعیّتها</a:t>
            </a:r>
            <a:r>
              <a:rPr lang="fa-IR" dirty="0">
                <a:solidFill>
                  <a:schemeClr val="tx1"/>
                </a:solidFill>
                <a:cs typeface="B Mitra" panose="00000400000000000000" pitchFamily="2" charset="-78"/>
              </a:rPr>
              <a:t> را تحریف کنند، و مشغولند؛ دائم دارند کار تحویل میدهند در تحریف </a:t>
            </a:r>
            <a:r>
              <a:rPr lang="fa-IR" dirty="0" err="1">
                <a:solidFill>
                  <a:schemeClr val="tx1"/>
                </a:solidFill>
                <a:cs typeface="B Mitra" panose="00000400000000000000" pitchFamily="2" charset="-78"/>
              </a:rPr>
              <a:t>واقعیّتها</a:t>
            </a:r>
            <a:r>
              <a:rPr lang="fa-IR" dirty="0">
                <a:solidFill>
                  <a:schemeClr val="tx1"/>
                </a:solidFill>
                <a:cs typeface="B Mitra" panose="00000400000000000000" pitchFamily="2" charset="-78"/>
              </a:rPr>
              <a:t> و </a:t>
            </a:r>
            <a:r>
              <a:rPr lang="fa-IR" dirty="0" err="1">
                <a:solidFill>
                  <a:schemeClr val="tx1"/>
                </a:solidFill>
                <a:cs typeface="B Mitra" panose="00000400000000000000" pitchFamily="2" charset="-78"/>
              </a:rPr>
              <a:t>دروغ‌پردازی</a:t>
            </a:r>
            <a:r>
              <a:rPr lang="fa-IR" dirty="0">
                <a:solidFill>
                  <a:schemeClr val="tx1"/>
                </a:solidFill>
                <a:cs typeface="B Mitra" panose="00000400000000000000" pitchFamily="2" charset="-78"/>
              </a:rPr>
              <a:t>؛ خبرهای مربوط به جمهوری اسلامی را با انواع و اقسام دروغها -دروغهای </a:t>
            </a:r>
            <a:r>
              <a:rPr lang="fa-IR" dirty="0" err="1">
                <a:solidFill>
                  <a:schemeClr val="tx1"/>
                </a:solidFill>
                <a:cs typeface="B Mitra" panose="00000400000000000000" pitchFamily="2" charset="-78"/>
              </a:rPr>
              <a:t>حرفه‌ای</a:t>
            </a:r>
            <a:r>
              <a:rPr lang="fa-IR" dirty="0">
                <a:solidFill>
                  <a:schemeClr val="tx1"/>
                </a:solidFill>
                <a:cs typeface="B Mitra" panose="00000400000000000000" pitchFamily="2" charset="-78"/>
              </a:rPr>
              <a:t>، دروغهایی که </a:t>
            </a:r>
            <a:r>
              <a:rPr lang="fa-IR" dirty="0" err="1">
                <a:solidFill>
                  <a:schemeClr val="tx1"/>
                </a:solidFill>
                <a:cs typeface="B Mitra" panose="00000400000000000000" pitchFamily="2" charset="-78"/>
              </a:rPr>
              <a:t>نشسته‌اند</a:t>
            </a:r>
            <a:r>
              <a:rPr lang="fa-IR" dirty="0">
                <a:solidFill>
                  <a:schemeClr val="tx1"/>
                </a:solidFill>
                <a:cs typeface="B Mitra" panose="00000400000000000000" pitchFamily="2" charset="-78"/>
              </a:rPr>
              <a:t> و روی آن کار </a:t>
            </a:r>
            <a:r>
              <a:rPr lang="fa-IR" dirty="0" err="1">
                <a:solidFill>
                  <a:schemeClr val="tx1"/>
                </a:solidFill>
                <a:cs typeface="B Mitra" panose="00000400000000000000" pitchFamily="2" charset="-78"/>
              </a:rPr>
              <a:t>کرده‌اند</a:t>
            </a:r>
            <a:r>
              <a:rPr lang="fa-IR" dirty="0">
                <a:solidFill>
                  <a:schemeClr val="tx1"/>
                </a:solidFill>
                <a:cs typeface="B Mitra" panose="00000400000000000000" pitchFamily="2" charset="-78"/>
              </a:rPr>
              <a:t> و حساب </a:t>
            </a:r>
            <a:r>
              <a:rPr lang="fa-IR" dirty="0" err="1">
                <a:solidFill>
                  <a:schemeClr val="tx1"/>
                </a:solidFill>
                <a:cs typeface="B Mitra" panose="00000400000000000000" pitchFamily="2" charset="-78"/>
              </a:rPr>
              <a:t>کرده‌اند</a:t>
            </a:r>
            <a:r>
              <a:rPr lang="fa-IR" dirty="0">
                <a:solidFill>
                  <a:schemeClr val="tx1"/>
                </a:solidFill>
                <a:cs typeface="B Mitra" panose="00000400000000000000" pitchFamily="2" charset="-78"/>
              </a:rPr>
              <a:t>- </a:t>
            </a:r>
            <a:r>
              <a:rPr lang="fa-IR" dirty="0" err="1">
                <a:solidFill>
                  <a:schemeClr val="tx1"/>
                </a:solidFill>
                <a:cs typeface="B Mitra" panose="00000400000000000000" pitchFamily="2" charset="-78"/>
              </a:rPr>
              <a:t>مَشوب</a:t>
            </a:r>
            <a:r>
              <a:rPr lang="fa-IR" dirty="0">
                <a:solidFill>
                  <a:schemeClr val="tx1"/>
                </a:solidFill>
                <a:cs typeface="B Mitra" panose="00000400000000000000" pitchFamily="2" charset="-78"/>
              </a:rPr>
              <a:t> میکنند و آمیخته میکنند و </a:t>
            </a:r>
            <a:r>
              <a:rPr lang="fa-IR" dirty="0" err="1">
                <a:solidFill>
                  <a:schemeClr val="tx1"/>
                </a:solidFill>
                <a:cs typeface="B Mitra" panose="00000400000000000000" pitchFamily="2" charset="-78"/>
              </a:rPr>
              <a:t>چهره‌ی</a:t>
            </a:r>
            <a:r>
              <a:rPr lang="fa-IR" dirty="0">
                <a:solidFill>
                  <a:schemeClr val="tx1"/>
                </a:solidFill>
                <a:cs typeface="B Mitra" panose="00000400000000000000" pitchFamily="2" charset="-78"/>
              </a:rPr>
              <a:t> زشت و فاسد رژیم طاغوت را بزک میکنند و آرایش میدهند، و هزاران جنایت و خیانتی را که آنها کردند پوشیده نگه‌ میدارند.</a:t>
            </a:r>
            <a:endParaRPr lang="en-US" dirty="0">
              <a:solidFill>
                <a:schemeClr val="tx1"/>
              </a:solidFill>
              <a:cs typeface="B Mitra" panose="00000400000000000000" pitchFamily="2" charset="-78"/>
            </a:endParaRPr>
          </a:p>
          <a:p>
            <a:pPr algn="just"/>
            <a:r>
              <a:rPr lang="fa-IR" dirty="0">
                <a:solidFill>
                  <a:schemeClr val="tx2"/>
                </a:solidFill>
                <a:cs typeface="B Mitra" panose="00000400000000000000" pitchFamily="2" charset="-78"/>
              </a:rPr>
              <a:t>... متقابلاً در مورد انقلاب، هر چه میتوانند </a:t>
            </a:r>
            <a:r>
              <a:rPr lang="fa-IR" dirty="0" err="1">
                <a:solidFill>
                  <a:schemeClr val="tx2"/>
                </a:solidFill>
                <a:cs typeface="B Mitra" panose="00000400000000000000" pitchFamily="2" charset="-78"/>
              </a:rPr>
              <a:t>چهره‌ی</a:t>
            </a:r>
            <a:r>
              <a:rPr lang="fa-IR" dirty="0">
                <a:solidFill>
                  <a:schemeClr val="tx2"/>
                </a:solidFill>
                <a:cs typeface="B Mitra" panose="00000400000000000000" pitchFamily="2" charset="-78"/>
              </a:rPr>
              <a:t> انقلاب را، </a:t>
            </a:r>
            <a:r>
              <a:rPr lang="fa-IR" dirty="0" err="1">
                <a:solidFill>
                  <a:schemeClr val="tx2"/>
                </a:solidFill>
                <a:cs typeface="B Mitra" panose="00000400000000000000" pitchFamily="2" charset="-78"/>
              </a:rPr>
              <a:t>چهره‌ی</a:t>
            </a:r>
            <a:r>
              <a:rPr lang="fa-IR" dirty="0">
                <a:solidFill>
                  <a:schemeClr val="tx2"/>
                </a:solidFill>
                <a:cs typeface="B Mitra" panose="00000400000000000000" pitchFamily="2" charset="-78"/>
              </a:rPr>
              <a:t> امام را، </a:t>
            </a:r>
            <a:r>
              <a:rPr lang="fa-IR" dirty="0" err="1">
                <a:solidFill>
                  <a:schemeClr val="tx2"/>
                </a:solidFill>
                <a:cs typeface="B Mitra" panose="00000400000000000000" pitchFamily="2" charset="-78"/>
              </a:rPr>
              <a:t>فعّالیّتهای</a:t>
            </a:r>
            <a:r>
              <a:rPr lang="fa-IR" dirty="0">
                <a:solidFill>
                  <a:schemeClr val="tx2"/>
                </a:solidFill>
                <a:cs typeface="B Mitra" panose="00000400000000000000" pitchFamily="2" charset="-78"/>
              </a:rPr>
              <a:t> این چهل سال را مخدوش میکنند؛ تا آنجایی که از </a:t>
            </a:r>
            <a:r>
              <a:rPr lang="fa-IR" dirty="0" err="1">
                <a:solidFill>
                  <a:schemeClr val="tx2"/>
                </a:solidFill>
                <a:cs typeface="B Mitra" panose="00000400000000000000" pitchFamily="2" charset="-78"/>
              </a:rPr>
              <a:t>عهده‌شان</a:t>
            </a:r>
            <a:r>
              <a:rPr lang="fa-IR" dirty="0">
                <a:solidFill>
                  <a:schemeClr val="tx2"/>
                </a:solidFill>
                <a:cs typeface="B Mitra" panose="00000400000000000000" pitchFamily="2" charset="-78"/>
              </a:rPr>
              <a:t> بر </a:t>
            </a:r>
            <a:r>
              <a:rPr lang="fa-IR" dirty="0" err="1">
                <a:solidFill>
                  <a:schemeClr val="tx2"/>
                </a:solidFill>
                <a:cs typeface="B Mitra" panose="00000400000000000000" pitchFamily="2" charset="-78"/>
              </a:rPr>
              <a:t>می‌آید</a:t>
            </a:r>
            <a:r>
              <a:rPr lang="fa-IR" dirty="0">
                <a:solidFill>
                  <a:schemeClr val="tx2"/>
                </a:solidFill>
                <a:cs typeface="B Mitra" panose="00000400000000000000" pitchFamily="2" charset="-78"/>
              </a:rPr>
              <a:t> سعی میکنند این را مخدوش کنند. از پیشرفتها، از نقاط مثبت، نقاط قوّت، </a:t>
            </a:r>
            <a:r>
              <a:rPr lang="fa-IR" dirty="0" err="1">
                <a:solidFill>
                  <a:schemeClr val="tx2"/>
                </a:solidFill>
                <a:cs typeface="B Mitra" panose="00000400000000000000" pitchFamily="2" charset="-78"/>
              </a:rPr>
              <a:t>مطلقاً</a:t>
            </a:r>
            <a:r>
              <a:rPr lang="fa-IR" dirty="0">
                <a:solidFill>
                  <a:schemeClr val="tx2"/>
                </a:solidFill>
                <a:cs typeface="B Mitra" panose="00000400000000000000" pitchFamily="2" charset="-78"/>
              </a:rPr>
              <a:t> </a:t>
            </a:r>
            <a:r>
              <a:rPr lang="fa-IR" dirty="0" err="1">
                <a:solidFill>
                  <a:schemeClr val="tx2"/>
                </a:solidFill>
                <a:cs typeface="B Mitra" panose="00000400000000000000" pitchFamily="2" charset="-78"/>
              </a:rPr>
              <a:t>نشانه‌ای</a:t>
            </a:r>
            <a:r>
              <a:rPr lang="fa-IR" dirty="0">
                <a:solidFill>
                  <a:schemeClr val="tx2"/>
                </a:solidFill>
                <a:cs typeface="B Mitra" panose="00000400000000000000" pitchFamily="2" charset="-78"/>
              </a:rPr>
              <a:t> در این </a:t>
            </a:r>
            <a:r>
              <a:rPr lang="fa-IR" dirty="0" err="1">
                <a:solidFill>
                  <a:schemeClr val="tx2"/>
                </a:solidFill>
                <a:cs typeface="B Mitra" panose="00000400000000000000" pitchFamily="2" charset="-78"/>
              </a:rPr>
              <a:t>مجموعه‌ی</a:t>
            </a:r>
            <a:r>
              <a:rPr lang="fa-IR" dirty="0">
                <a:solidFill>
                  <a:schemeClr val="tx2"/>
                </a:solidFill>
                <a:cs typeface="B Mitra" panose="00000400000000000000" pitchFamily="2" charset="-78"/>
              </a:rPr>
              <a:t> امپراتوری </a:t>
            </a:r>
            <a:r>
              <a:rPr lang="fa-IR" dirty="0" err="1">
                <a:solidFill>
                  <a:schemeClr val="tx2"/>
                </a:solidFill>
                <a:cs typeface="B Mitra" panose="00000400000000000000" pitchFamily="2" charset="-78"/>
              </a:rPr>
              <a:t>رسانه‌ای</a:t>
            </a:r>
            <a:r>
              <a:rPr lang="fa-IR" dirty="0">
                <a:solidFill>
                  <a:schemeClr val="tx2"/>
                </a:solidFill>
                <a:cs typeface="B Mitra" panose="00000400000000000000" pitchFamily="2" charset="-78"/>
              </a:rPr>
              <a:t> غرب شما مشاهده نمیکنید؛ کتمان حقایق. متقابلاً اگر یک </a:t>
            </a:r>
            <a:r>
              <a:rPr lang="fa-IR" dirty="0" err="1">
                <a:solidFill>
                  <a:schemeClr val="tx2"/>
                </a:solidFill>
                <a:cs typeface="B Mitra" panose="00000400000000000000" pitchFamily="2" charset="-78"/>
              </a:rPr>
              <a:t>نقطه‌ضعفی</a:t>
            </a:r>
            <a:r>
              <a:rPr lang="fa-IR" dirty="0">
                <a:solidFill>
                  <a:schemeClr val="tx2"/>
                </a:solidFill>
                <a:cs typeface="B Mitra" panose="00000400000000000000" pitchFamily="2" charset="-78"/>
              </a:rPr>
              <a:t> وجود دارد -که </a:t>
            </a:r>
            <a:r>
              <a:rPr lang="fa-IR" dirty="0" err="1">
                <a:solidFill>
                  <a:schemeClr val="tx2"/>
                </a:solidFill>
                <a:cs typeface="B Mitra" panose="00000400000000000000" pitchFamily="2" charset="-78"/>
              </a:rPr>
              <a:t>البتّه</a:t>
            </a:r>
            <a:r>
              <a:rPr lang="fa-IR" dirty="0">
                <a:solidFill>
                  <a:schemeClr val="tx2"/>
                </a:solidFill>
                <a:cs typeface="B Mitra" panose="00000400000000000000" pitchFamily="2" charset="-78"/>
              </a:rPr>
              <a:t> وجود دارد؛ هیچ کشوری و هیچ نظامی بدون </a:t>
            </a:r>
            <a:r>
              <a:rPr lang="fa-IR" dirty="0" err="1">
                <a:solidFill>
                  <a:schemeClr val="tx2"/>
                </a:solidFill>
                <a:cs typeface="B Mitra" panose="00000400000000000000" pitchFamily="2" charset="-78"/>
              </a:rPr>
              <a:t>نقطه‌ضعف</a:t>
            </a:r>
            <a:r>
              <a:rPr lang="fa-IR" dirty="0">
                <a:solidFill>
                  <a:schemeClr val="tx2"/>
                </a:solidFill>
                <a:cs typeface="B Mitra" panose="00000400000000000000" pitchFamily="2" charset="-78"/>
              </a:rPr>
              <a:t> نیست- یک </a:t>
            </a:r>
            <a:r>
              <a:rPr lang="fa-IR" dirty="0" err="1">
                <a:solidFill>
                  <a:schemeClr val="tx2"/>
                </a:solidFill>
                <a:cs typeface="B Mitra" panose="00000400000000000000" pitchFamily="2" charset="-78"/>
              </a:rPr>
              <a:t>نقطه‌ضعف</a:t>
            </a:r>
            <a:r>
              <a:rPr lang="fa-IR" dirty="0">
                <a:solidFill>
                  <a:schemeClr val="tx2"/>
                </a:solidFill>
                <a:cs typeface="B Mitra" panose="00000400000000000000" pitchFamily="2" charset="-78"/>
              </a:rPr>
              <a:t> کوچک را صد برابر بزرگ میکنند و نشان میدهند؛ این یک کار عجیبی است که امروز انجام میگیرد.</a:t>
            </a:r>
            <a:endParaRPr lang="en-US" dirty="0">
              <a:solidFill>
                <a:schemeClr val="tx2"/>
              </a:solidFill>
              <a:cs typeface="B Mitra" panose="00000400000000000000" pitchFamily="2" charset="-78"/>
            </a:endParaRPr>
          </a:p>
          <a:p>
            <a:pPr algn="just"/>
            <a:r>
              <a:rPr lang="fa-IR" b="1" dirty="0">
                <a:solidFill>
                  <a:srgbClr val="C00000"/>
                </a:solidFill>
                <a:cs typeface="B Mitra" panose="00000400000000000000" pitchFamily="2" charset="-78"/>
              </a:rPr>
              <a:t>به همین جهت است که «جهاد تبیین» یک فریضه است. «جهاد تبیین» یک </a:t>
            </a:r>
            <a:r>
              <a:rPr lang="fa-IR" b="1" dirty="0" err="1">
                <a:solidFill>
                  <a:srgbClr val="C00000"/>
                </a:solidFill>
                <a:cs typeface="B Mitra" panose="00000400000000000000" pitchFamily="2" charset="-78"/>
              </a:rPr>
              <a:t>فریضه‌ی</a:t>
            </a:r>
            <a:r>
              <a:rPr lang="fa-IR" b="1" dirty="0">
                <a:solidFill>
                  <a:srgbClr val="C00000"/>
                </a:solidFill>
                <a:cs typeface="B Mitra" panose="00000400000000000000" pitchFamily="2" charset="-78"/>
              </a:rPr>
              <a:t> قطعی و یک </a:t>
            </a:r>
            <a:r>
              <a:rPr lang="fa-IR" b="1" dirty="0" err="1">
                <a:solidFill>
                  <a:srgbClr val="C00000"/>
                </a:solidFill>
                <a:cs typeface="B Mitra" panose="00000400000000000000" pitchFamily="2" charset="-78"/>
              </a:rPr>
              <a:t>فریضه‌ی</a:t>
            </a:r>
            <a:r>
              <a:rPr lang="fa-IR" b="1" dirty="0">
                <a:solidFill>
                  <a:srgbClr val="C00000"/>
                </a:solidFill>
                <a:cs typeface="B Mitra" panose="00000400000000000000" pitchFamily="2" charset="-78"/>
              </a:rPr>
              <a:t> فوری است و هر کسی که میتواند[باید اقدام کند].</a:t>
            </a:r>
            <a:endParaRPr lang="en-US" b="1" dirty="0">
              <a:solidFill>
                <a:srgbClr val="C00000"/>
              </a:solidFill>
              <a:cs typeface="B Mitra" panose="00000400000000000000" pitchFamily="2" charset="-78"/>
            </a:endParaRPr>
          </a:p>
          <a:p>
            <a:pPr algn="just"/>
            <a:r>
              <a:rPr lang="fa-IR" dirty="0">
                <a:solidFill>
                  <a:schemeClr val="accent5"/>
                </a:solidFill>
                <a:cs typeface="B Mitra" panose="00000400000000000000" pitchFamily="2" charset="-78"/>
              </a:rPr>
              <a:t>... هر کسی که یک مرکزی و </a:t>
            </a:r>
            <a:r>
              <a:rPr lang="fa-IR" dirty="0" err="1">
                <a:solidFill>
                  <a:schemeClr val="accent5"/>
                </a:solidFill>
                <a:cs typeface="B Mitra" panose="00000400000000000000" pitchFamily="2" charset="-78"/>
              </a:rPr>
              <a:t>منبری</a:t>
            </a:r>
            <a:r>
              <a:rPr lang="fa-IR" dirty="0">
                <a:solidFill>
                  <a:schemeClr val="accent5"/>
                </a:solidFill>
                <a:cs typeface="B Mitra" panose="00000400000000000000" pitchFamily="2" charset="-78"/>
              </a:rPr>
              <a:t> برای حرف زدن با افکار عمومی جامعه دارد، در این زمینه </a:t>
            </a:r>
            <a:r>
              <a:rPr lang="fa-IR" dirty="0" err="1">
                <a:solidFill>
                  <a:schemeClr val="accent5"/>
                </a:solidFill>
                <a:cs typeface="B Mitra" panose="00000400000000000000" pitchFamily="2" charset="-78"/>
              </a:rPr>
              <a:t>موظّف</a:t>
            </a:r>
            <a:r>
              <a:rPr lang="fa-IR" dirty="0">
                <a:solidFill>
                  <a:schemeClr val="accent5"/>
                </a:solidFill>
                <a:cs typeface="B Mitra" panose="00000400000000000000" pitchFamily="2" charset="-78"/>
              </a:rPr>
              <a:t> است. در کشور هزاران حماسه به وجود </a:t>
            </a:r>
            <a:r>
              <a:rPr lang="fa-IR" dirty="0" err="1">
                <a:solidFill>
                  <a:schemeClr val="accent5"/>
                </a:solidFill>
                <a:cs typeface="B Mitra" panose="00000400000000000000" pitchFamily="2" charset="-78"/>
              </a:rPr>
              <a:t>می‌آید</a:t>
            </a:r>
            <a:r>
              <a:rPr lang="fa-IR" dirty="0">
                <a:solidFill>
                  <a:schemeClr val="accent5"/>
                </a:solidFill>
                <a:cs typeface="B Mitra" panose="00000400000000000000" pitchFamily="2" charset="-78"/>
              </a:rPr>
              <a:t>؛ در طول این سالها، در طول این چهار دهه در کشور چقدر کارهای بزرگ انجام گرفته، چقدر کارهای </a:t>
            </a:r>
            <a:r>
              <a:rPr lang="fa-IR" dirty="0" err="1">
                <a:solidFill>
                  <a:schemeClr val="accent5"/>
                </a:solidFill>
                <a:cs typeface="B Mitra" panose="00000400000000000000" pitchFamily="2" charset="-78"/>
              </a:rPr>
              <a:t>حماسه‌آمیز</a:t>
            </a:r>
            <a:r>
              <a:rPr lang="fa-IR" dirty="0">
                <a:solidFill>
                  <a:schemeClr val="accent5"/>
                </a:solidFill>
                <a:cs typeface="B Mitra" panose="00000400000000000000" pitchFamily="2" charset="-78"/>
              </a:rPr>
              <a:t> انجام گرفته! خب اینها بایستی بیان بشود؛ اینها را دشمن کتمان میکند، دشمن اجازه نمیدهد [پخش بشود].»</a:t>
            </a:r>
            <a:endParaRPr lang="en-US" dirty="0">
              <a:solidFill>
                <a:schemeClr val="accent5"/>
              </a:solidFill>
              <a:cs typeface="B Mitra" panose="00000400000000000000" pitchFamily="2" charset="-78"/>
            </a:endParaRPr>
          </a:p>
          <a:p>
            <a:pPr algn="just"/>
            <a:r>
              <a:rPr lang="fa-IR" dirty="0">
                <a:solidFill>
                  <a:schemeClr val="accent5"/>
                </a:solidFill>
                <a:cs typeface="B Mitra" panose="00000400000000000000" pitchFamily="2" charset="-78"/>
              </a:rPr>
              <a:t>بیانات در دیدار فرماندهان و کارکنان نیروی هوایی و </a:t>
            </a:r>
            <a:r>
              <a:rPr lang="fa-IR" dirty="0" err="1">
                <a:solidFill>
                  <a:schemeClr val="accent5"/>
                </a:solidFill>
                <a:cs typeface="B Mitra" panose="00000400000000000000" pitchFamily="2" charset="-78"/>
              </a:rPr>
              <a:t>پدافند</a:t>
            </a:r>
            <a:r>
              <a:rPr lang="fa-IR" dirty="0">
                <a:solidFill>
                  <a:schemeClr val="accent5"/>
                </a:solidFill>
                <a:cs typeface="B Mitra" panose="00000400000000000000" pitchFamily="2" charset="-78"/>
              </a:rPr>
              <a:t> هوایی ارتش 19/11/1400</a:t>
            </a:r>
            <a:endParaRPr lang="en-US" dirty="0">
              <a:solidFill>
                <a:schemeClr val="accent5"/>
              </a:solidFill>
              <a:cs typeface="B Mitra" panose="00000400000000000000" pitchFamily="2" charset="-78"/>
            </a:endParaRPr>
          </a:p>
          <a:p>
            <a:pPr marL="0" indent="0" algn="just">
              <a:buNone/>
            </a:pPr>
            <a:r>
              <a:rPr lang="fa-IR" dirty="0">
                <a:solidFill>
                  <a:schemeClr val="tx1"/>
                </a:solidFill>
                <a:cs typeface="B Mitra" panose="00000400000000000000" pitchFamily="2" charset="-78"/>
              </a:rPr>
              <a:t>		</a:t>
            </a:r>
          </a:p>
        </p:txBody>
      </p:sp>
    </p:spTree>
    <p:extLst>
      <p:ext uri="{BB962C8B-B14F-4D97-AF65-F5344CB8AC3E}">
        <p14:creationId xmlns:p14="http://schemas.microsoft.com/office/powerpoint/2010/main" val="125911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A01EA-665C-49E3-B3E5-550853955ED9}"/>
              </a:ext>
            </a:extLst>
          </p:cNvPr>
          <p:cNvSpPr>
            <a:spLocks noGrp="1"/>
          </p:cNvSpPr>
          <p:nvPr>
            <p:ph type="ctrTitle"/>
          </p:nvPr>
        </p:nvSpPr>
        <p:spPr>
          <a:xfrm>
            <a:off x="940904" y="278296"/>
            <a:ext cx="8333099" cy="821633"/>
          </a:xfrm>
        </p:spPr>
        <p:txBody>
          <a:bodyPr/>
          <a:lstStyle/>
          <a:p>
            <a:pPr algn="ctr"/>
            <a:r>
              <a:rPr lang="fa-IR" sz="3600" dirty="0">
                <a:solidFill>
                  <a:srgbClr val="002060"/>
                </a:solidFill>
                <a:cs typeface="B Titr" panose="00000700000000000000" pitchFamily="2" charset="-78"/>
              </a:rPr>
              <a:t>در مرحله نظام سازی</a:t>
            </a:r>
            <a:endParaRPr lang="en-US" sz="3600" dirty="0">
              <a:solidFill>
                <a:srgbClr val="002060"/>
              </a:solidFill>
              <a:cs typeface="B Titr" panose="00000700000000000000" pitchFamily="2" charset="-78"/>
            </a:endParaRPr>
          </a:p>
        </p:txBody>
      </p:sp>
      <p:sp>
        <p:nvSpPr>
          <p:cNvPr id="3" name="Subtitle 2">
            <a:extLst>
              <a:ext uri="{FF2B5EF4-FFF2-40B4-BE49-F238E27FC236}">
                <a16:creationId xmlns:a16="http://schemas.microsoft.com/office/drawing/2014/main" id="{AF743D17-8267-4888-97D5-CF09886335F0}"/>
              </a:ext>
            </a:extLst>
          </p:cNvPr>
          <p:cNvSpPr>
            <a:spLocks noGrp="1"/>
          </p:cNvSpPr>
          <p:nvPr>
            <p:ph type="subTitle" idx="1"/>
          </p:nvPr>
        </p:nvSpPr>
        <p:spPr>
          <a:xfrm>
            <a:off x="-188049" y="1245705"/>
            <a:ext cx="9462052" cy="5075582"/>
          </a:xfrm>
        </p:spPr>
        <p:txBody>
          <a:bodyPr>
            <a:normAutofit/>
          </a:bodyPr>
          <a:lstStyle/>
          <a:p>
            <a:pPr algn="just" rtl="1"/>
            <a:r>
              <a:rPr lang="fa-IR" sz="1800" dirty="0">
                <a:solidFill>
                  <a:schemeClr val="tx2"/>
                </a:solidFill>
                <a:cs typeface="B Titr" panose="00000700000000000000" pitchFamily="2" charset="-78"/>
              </a:rPr>
              <a:t>در مرحله نظام سازی ما با سه نوع تهدید مواجه شدیم: تهدید نظامی، تهدید اقتصادی، تهدید فرهنگی</a:t>
            </a:r>
          </a:p>
          <a:p>
            <a:pPr marL="342900" indent="-342900" algn="just" rtl="1">
              <a:buFont typeface="+mj-lt"/>
              <a:buAutoNum type="arabicParenR"/>
            </a:pPr>
            <a:endParaRPr lang="fa-IR" dirty="0">
              <a:solidFill>
                <a:schemeClr val="tx2"/>
              </a:solidFill>
              <a:cs typeface="B Titr" panose="00000700000000000000" pitchFamily="2" charset="-78"/>
            </a:endParaRPr>
          </a:p>
          <a:p>
            <a:pPr marL="342900" indent="-342900" algn="just" rtl="1">
              <a:buFont typeface="+mj-lt"/>
              <a:buAutoNum type="arabicParenR"/>
            </a:pPr>
            <a:r>
              <a:rPr lang="fa-IR" sz="1800" dirty="0">
                <a:solidFill>
                  <a:schemeClr val="tx2"/>
                </a:solidFill>
                <a:cs typeface="B Titr" panose="00000700000000000000" pitchFamily="2" charset="-78"/>
              </a:rPr>
              <a:t>تثبیت و مقاوم سازی امنیت در حوزه امنیت جانی (جنگ، ترور شخصیت های اصلی، رعب و وحشت، تهدید)</a:t>
            </a:r>
          </a:p>
          <a:p>
            <a:pPr marL="342900" indent="-342900" algn="just" rtl="1">
              <a:buFont typeface="+mj-lt"/>
              <a:buAutoNum type="arabicParenR"/>
            </a:pPr>
            <a:r>
              <a:rPr lang="fa-IR" dirty="0">
                <a:solidFill>
                  <a:schemeClr val="tx2"/>
                </a:solidFill>
                <a:cs typeface="B Titr" panose="00000700000000000000" pitchFamily="2" charset="-78"/>
              </a:rPr>
              <a:t>تثبیت و مقاوم سازی امنیت در حوزه امنیت اقتصادی (موانع داخلی، موانع خارجی)</a:t>
            </a:r>
          </a:p>
          <a:p>
            <a:pPr marL="342900" indent="-342900" algn="just" rtl="1">
              <a:buFont typeface="+mj-lt"/>
              <a:buAutoNum type="arabicParenR"/>
            </a:pPr>
            <a:r>
              <a:rPr lang="fa-IR" sz="1800" dirty="0">
                <a:solidFill>
                  <a:schemeClr val="tx2"/>
                </a:solidFill>
                <a:cs typeface="B Titr" panose="00000700000000000000" pitchFamily="2" charset="-78"/>
              </a:rPr>
              <a:t>تثبیت و مقاوم سازی امنیت در حوزه امنیت </a:t>
            </a:r>
            <a:r>
              <a:rPr lang="fa-IR" dirty="0">
                <a:solidFill>
                  <a:schemeClr val="tx2"/>
                </a:solidFill>
                <a:cs typeface="B Titr" panose="00000700000000000000" pitchFamily="2" charset="-78"/>
              </a:rPr>
              <a:t>فرهنگی و</a:t>
            </a:r>
            <a:r>
              <a:rPr lang="fa-IR" sz="1800" dirty="0">
                <a:solidFill>
                  <a:schemeClr val="tx2"/>
                </a:solidFill>
                <a:cs typeface="B Titr" panose="00000700000000000000" pitchFamily="2" charset="-78"/>
              </a:rPr>
              <a:t> اخلاقی</a:t>
            </a:r>
          </a:p>
        </p:txBody>
      </p:sp>
    </p:spTree>
    <p:extLst>
      <p:ext uri="{BB962C8B-B14F-4D97-AF65-F5344CB8AC3E}">
        <p14:creationId xmlns:p14="http://schemas.microsoft.com/office/powerpoint/2010/main" val="32057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circle(in)">
                                      <p:cBhvr>
                                        <p:cTn id="2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F3A4D2-6791-40EF-8FAE-9C5D35E5DE91}"/>
              </a:ext>
            </a:extLst>
          </p:cNvPr>
          <p:cNvPicPr>
            <a:picLocks noChangeAspect="1"/>
          </p:cNvPicPr>
          <p:nvPr/>
        </p:nvPicPr>
        <p:blipFill>
          <a:blip r:embed="rId2"/>
          <a:stretch>
            <a:fillRect/>
          </a:stretch>
        </p:blipFill>
        <p:spPr>
          <a:xfrm>
            <a:off x="834886" y="695740"/>
            <a:ext cx="10595113" cy="5446644"/>
          </a:xfrm>
          <a:prstGeom prst="rect">
            <a:avLst/>
          </a:prstGeom>
        </p:spPr>
      </p:pic>
    </p:spTree>
    <p:extLst>
      <p:ext uri="{BB962C8B-B14F-4D97-AF65-F5344CB8AC3E}">
        <p14:creationId xmlns:p14="http://schemas.microsoft.com/office/powerpoint/2010/main" val="1486521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DD9B8-9CC7-452B-85CA-8EA51DF615BC}"/>
              </a:ext>
            </a:extLst>
          </p:cNvPr>
          <p:cNvPicPr>
            <a:picLocks noChangeAspect="1"/>
          </p:cNvPicPr>
          <p:nvPr/>
        </p:nvPicPr>
        <p:blipFill>
          <a:blip r:embed="rId2"/>
          <a:stretch>
            <a:fillRect/>
          </a:stretch>
        </p:blipFill>
        <p:spPr>
          <a:xfrm>
            <a:off x="914400" y="854766"/>
            <a:ext cx="10396330" cy="5208104"/>
          </a:xfrm>
          <a:prstGeom prst="rect">
            <a:avLst/>
          </a:prstGeom>
        </p:spPr>
      </p:pic>
    </p:spTree>
    <p:extLst>
      <p:ext uri="{BB962C8B-B14F-4D97-AF65-F5344CB8AC3E}">
        <p14:creationId xmlns:p14="http://schemas.microsoft.com/office/powerpoint/2010/main" val="236956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9FC195-CCAE-48C6-8383-D5BF0B6686D5}"/>
              </a:ext>
            </a:extLst>
          </p:cNvPr>
          <p:cNvPicPr>
            <a:picLocks noChangeAspect="1"/>
          </p:cNvPicPr>
          <p:nvPr/>
        </p:nvPicPr>
        <p:blipFill>
          <a:blip r:embed="rId2"/>
          <a:stretch>
            <a:fillRect/>
          </a:stretch>
        </p:blipFill>
        <p:spPr>
          <a:xfrm>
            <a:off x="874643" y="894522"/>
            <a:ext cx="10455966" cy="5049078"/>
          </a:xfrm>
          <a:prstGeom prst="rect">
            <a:avLst/>
          </a:prstGeom>
        </p:spPr>
      </p:pic>
    </p:spTree>
    <p:extLst>
      <p:ext uri="{BB962C8B-B14F-4D97-AF65-F5344CB8AC3E}">
        <p14:creationId xmlns:p14="http://schemas.microsoft.com/office/powerpoint/2010/main" val="35861737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2" descr="C:\Users\Administrator\Pictures\ghafghaz_ma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182" y="728870"/>
            <a:ext cx="9753600" cy="5274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91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p:cTn id="7" dur="1000" fill="hold"/>
                                        <p:tgtEl>
                                          <p:spTgt spid="36868"/>
                                        </p:tgtEl>
                                        <p:attrNameLst>
                                          <p:attrName>ppt_w</p:attrName>
                                        </p:attrNameLst>
                                      </p:cBhvr>
                                      <p:tavLst>
                                        <p:tav tm="0">
                                          <p:val>
                                            <p:fltVal val="0"/>
                                          </p:val>
                                        </p:tav>
                                        <p:tav tm="100000">
                                          <p:val>
                                            <p:strVal val="#ppt_w"/>
                                          </p:val>
                                        </p:tav>
                                      </p:tavLst>
                                    </p:anim>
                                    <p:anim calcmode="lin" valueType="num">
                                      <p:cBhvr>
                                        <p:cTn id="8" dur="1000" fill="hold"/>
                                        <p:tgtEl>
                                          <p:spTgt spid="36868"/>
                                        </p:tgtEl>
                                        <p:attrNameLst>
                                          <p:attrName>ppt_h</p:attrName>
                                        </p:attrNameLst>
                                      </p:cBhvr>
                                      <p:tavLst>
                                        <p:tav tm="0">
                                          <p:val>
                                            <p:fltVal val="0"/>
                                          </p:val>
                                        </p:tav>
                                        <p:tav tm="100000">
                                          <p:val>
                                            <p:strVal val="#ppt_h"/>
                                          </p:val>
                                        </p:tav>
                                      </p:tavLst>
                                    </p:anim>
                                    <p:anim calcmode="lin" valueType="num">
                                      <p:cBhvr>
                                        <p:cTn id="9" dur="1000" fill="hold"/>
                                        <p:tgtEl>
                                          <p:spTgt spid="36868"/>
                                        </p:tgtEl>
                                        <p:attrNameLst>
                                          <p:attrName>style.rotation</p:attrName>
                                        </p:attrNameLst>
                                      </p:cBhvr>
                                      <p:tavLst>
                                        <p:tav tm="0">
                                          <p:val>
                                            <p:fltVal val="90"/>
                                          </p:val>
                                        </p:tav>
                                        <p:tav tm="100000">
                                          <p:val>
                                            <p:fltVal val="0"/>
                                          </p:val>
                                        </p:tav>
                                      </p:tavLst>
                                    </p:anim>
                                    <p:animEffect transition="in" filter="fade">
                                      <p:cBhvr>
                                        <p:cTn id="10" dur="1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2295801" y="1235765"/>
            <a:ext cx="8153400" cy="990600"/>
          </a:xfrm>
        </p:spPr>
        <p:txBody>
          <a:bodyPr/>
          <a:lstStyle/>
          <a:p>
            <a:pPr algn="r" rtl="1"/>
            <a:r>
              <a:rPr lang="fa-IR" altLang="en-US" sz="3200" b="1" dirty="0">
                <a:solidFill>
                  <a:srgbClr val="0070C0"/>
                </a:solidFill>
                <a:cs typeface="2  Esfehan" panose="00000700000000000000" pitchFamily="2" charset="-78"/>
              </a:rPr>
              <a:t> عنایت به عمق استراتژیک دشمن</a:t>
            </a:r>
            <a:endParaRPr lang="en-US" altLang="en-US" sz="3200" b="1" dirty="0">
              <a:solidFill>
                <a:srgbClr val="0070C0"/>
              </a:solidFill>
              <a:cs typeface="Mitra" panose="00000400000000000000" pitchFamily="2" charset="-78"/>
            </a:endParaRPr>
          </a:p>
        </p:txBody>
      </p:sp>
      <p:sp>
        <p:nvSpPr>
          <p:cNvPr id="2" name="Content Placeholder 1"/>
          <p:cNvSpPr>
            <a:spLocks noGrp="1"/>
          </p:cNvSpPr>
          <p:nvPr>
            <p:ph idx="1"/>
          </p:nvPr>
        </p:nvSpPr>
        <p:spPr>
          <a:xfrm>
            <a:off x="980661" y="2607365"/>
            <a:ext cx="9309514" cy="4495800"/>
          </a:xfrm>
        </p:spPr>
        <p:txBody>
          <a:bodyPr/>
          <a:lstStyle/>
          <a:p>
            <a:pPr algn="justLow" rtl="1"/>
            <a:r>
              <a:rPr lang="fa-IR" altLang="en-US" b="1" dirty="0">
                <a:cs typeface="Mitra" panose="00000400000000000000" pitchFamily="2" charset="-78"/>
              </a:rPr>
              <a:t>و من كلام له (علیه السلام) لابنه محمد ابن الحنفية لما أعطاه الراية يوم الجمل:</a:t>
            </a:r>
          </a:p>
          <a:p>
            <a:pPr algn="justLow" rtl="1"/>
            <a:r>
              <a:rPr lang="fa-IR" altLang="en-US" b="1" dirty="0">
                <a:cs typeface="Mitra" panose="00000400000000000000" pitchFamily="2" charset="-78"/>
              </a:rPr>
              <a:t>تَزُولُ الْجِبَالُ وَ لَا تَزُلْ، عَضَّ عَلَى نَاجِذِكَ، أَعِرِ اللَّهَ جُمْجُمَتَكَ، تِدْ فِي الْأَرْضِ قَدَمَكَ، </a:t>
            </a:r>
            <a:r>
              <a:rPr lang="fa-IR" altLang="en-US" b="1" dirty="0">
                <a:solidFill>
                  <a:srgbClr val="FF0000"/>
                </a:solidFill>
                <a:cs typeface="Mitra" panose="00000400000000000000" pitchFamily="2" charset="-78"/>
              </a:rPr>
              <a:t>ارْمِ بِبَصَرِكَ أَقْصَى الْقَوْمِ وَ غُضَّ بَصَرَكَ</a:t>
            </a:r>
            <a:r>
              <a:rPr lang="fa-IR" altLang="en-US" b="1" dirty="0">
                <a:cs typeface="Mitra" panose="00000400000000000000" pitchFamily="2" charset="-78"/>
              </a:rPr>
              <a:t>، وَ اعْلَمْ أَنَّ النَّصْرَ مِنْ عِنْدِ اللَّهِ سُبْحَانَهُ.</a:t>
            </a:r>
          </a:p>
          <a:p>
            <a:pPr algn="justLow" rtl="1"/>
            <a:r>
              <a:rPr lang="fa-IR" altLang="en-US" b="1" dirty="0">
                <a:cs typeface="Mitra" panose="00000400000000000000" pitchFamily="2" charset="-78"/>
              </a:rPr>
              <a:t> سخنى از آن حضرت (ع) به پسرش، محمد بن حنفيّه، هنگامى كه در جنگ جمل رايت را به دست او داد: </a:t>
            </a:r>
          </a:p>
          <a:p>
            <a:pPr algn="justLow" rtl="1"/>
            <a:r>
              <a:rPr lang="fa-IR" altLang="en-US" b="1" dirty="0">
                <a:cs typeface="Mitra" panose="00000400000000000000" pitchFamily="2" charset="-78"/>
              </a:rPr>
              <a:t>اگر كوهها متزلزل شوند، تو پايدار بمان. دندانها را به هم بفشر و سرت را به عاريت به خداوند بسپار و پايها، چونان ميخ در زمين استوار كن و </a:t>
            </a:r>
            <a:r>
              <a:rPr lang="fa-IR" altLang="en-US" b="1" dirty="0">
                <a:solidFill>
                  <a:srgbClr val="FF0000"/>
                </a:solidFill>
                <a:cs typeface="Mitra" panose="00000400000000000000" pitchFamily="2" charset="-78"/>
              </a:rPr>
              <a:t>تا دورترين كرانه هاى دشمن  را زير نظر گير و صحنه هاى وحشت خيز را ناديده </a:t>
            </a:r>
            <a:r>
              <a:rPr lang="fa-IR" altLang="en-US" b="1" dirty="0">
                <a:cs typeface="Mitra" panose="00000400000000000000" pitchFamily="2" charset="-78"/>
              </a:rPr>
              <a:t>بگير و بدان كه پيروزى وعده خداوند سبحان است. </a:t>
            </a:r>
          </a:p>
        </p:txBody>
      </p:sp>
    </p:spTree>
    <p:extLst>
      <p:ext uri="{BB962C8B-B14F-4D97-AF65-F5344CB8AC3E}">
        <p14:creationId xmlns:p14="http://schemas.microsoft.com/office/powerpoint/2010/main" val="179382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descr="D:\My Documents\MA studies\Intro to AS\article\Israeli &amp; Palestine Maps\israel-palestinemap.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61391" y="689112"/>
            <a:ext cx="10283687" cy="5459897"/>
          </a:xfr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6868200" y="2773080"/>
              <a:ext cx="360" cy="360"/>
            </p14:xfrm>
          </p:contentPart>
        </mc:Choice>
        <mc:Fallback xmlns="">
          <p:pic>
            <p:nvPicPr>
              <p:cNvPr id="3" name="Ink 2"/>
              <p:cNvPicPr/>
              <p:nvPr/>
            </p:nvPicPr>
            <p:blipFill>
              <a:blip r:embed="rId4"/>
              <a:stretch>
                <a:fillRect/>
              </a:stretch>
            </p:blipFill>
            <p:spPr>
              <a:xfrm>
                <a:off x="6858840" y="2763720"/>
                <a:ext cx="19080" cy="19080"/>
              </a:xfrm>
              <a:prstGeom prst="rect">
                <a:avLst/>
              </a:prstGeom>
            </p:spPr>
          </p:pic>
        </mc:Fallback>
      </mc:AlternateContent>
      <p:pic>
        <p:nvPicPr>
          <p:cNvPr id="5" name="Picture 4"/>
          <p:cNvPicPr>
            <a:picLocks noChangeAspect="1"/>
          </p:cNvPicPr>
          <p:nvPr/>
        </p:nvPicPr>
        <p:blipFill>
          <a:blip r:embed="rId5"/>
          <a:stretch>
            <a:fillRect/>
          </a:stretch>
        </p:blipFill>
        <p:spPr>
          <a:xfrm>
            <a:off x="556591" y="425450"/>
            <a:ext cx="10972800" cy="6007100"/>
          </a:xfrm>
          <a:prstGeom prst="rect">
            <a:avLst/>
          </a:prstGeom>
        </p:spPr>
      </p:pic>
    </p:spTree>
    <p:extLst>
      <p:ext uri="{BB962C8B-B14F-4D97-AF65-F5344CB8AC3E}">
        <p14:creationId xmlns:p14="http://schemas.microsoft.com/office/powerpoint/2010/main" val="311409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My Documents\MA studies\Intro to AS\article\Israeli &amp; Palestine Maps\PDVD_000.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28870" y="596348"/>
            <a:ext cx="10721008" cy="5685182"/>
          </a:xfrm>
        </p:spPr>
      </p:pic>
    </p:spTree>
    <p:extLst>
      <p:ext uri="{BB962C8B-B14F-4D97-AF65-F5344CB8AC3E}">
        <p14:creationId xmlns:p14="http://schemas.microsoft.com/office/powerpoint/2010/main" val="109159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2000"/>
                                        <p:tgtEl>
                                          <p:spTgt spid="39938"/>
                                        </p:tgtEl>
                                      </p:cBhvr>
                                    </p:animEffect>
                                    <p:anim calcmode="lin" valueType="num">
                                      <p:cBhvr>
                                        <p:cTn id="8" dur="2000" fill="hold"/>
                                        <p:tgtEl>
                                          <p:spTgt spid="39938"/>
                                        </p:tgtEl>
                                        <p:attrNameLst>
                                          <p:attrName>ppt_w</p:attrName>
                                        </p:attrNameLst>
                                      </p:cBhvr>
                                      <p:tavLst>
                                        <p:tav tm="0" fmla="#ppt_w*sin(2.5*pi*$)">
                                          <p:val>
                                            <p:fltVal val="0"/>
                                          </p:val>
                                        </p:tav>
                                        <p:tav tm="100000">
                                          <p:val>
                                            <p:fltVal val="1"/>
                                          </p:val>
                                        </p:tav>
                                      </p:tavLst>
                                    </p:anim>
                                    <p:anim calcmode="lin" valueType="num">
                                      <p:cBhvr>
                                        <p:cTn id="9" dur="2000" fill="hold"/>
                                        <p:tgtEl>
                                          <p:spTgt spid="399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p:cNvSpPr>
            <a:spLocks noGrp="1"/>
          </p:cNvSpPr>
          <p:nvPr>
            <p:ph type="title"/>
          </p:nvPr>
        </p:nvSpPr>
        <p:spPr/>
        <p:txBody>
          <a:bodyPr/>
          <a:lstStyle/>
          <a:p>
            <a:pPr eaLnBrk="1" hangingPunct="1"/>
            <a:endParaRPr lang="fa-IR" altLang="en-US"/>
          </a:p>
        </p:txBody>
      </p:sp>
      <p:pic>
        <p:nvPicPr>
          <p:cNvPr id="40962" name="Picture 2" descr="C:\Users\sadra\Pictures\1393082500065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8626" y="596348"/>
            <a:ext cx="10668000" cy="5645426"/>
          </a:xfrm>
          <a:noFill/>
        </p:spPr>
      </p:pic>
    </p:spTree>
    <p:extLst>
      <p:ext uri="{BB962C8B-B14F-4D97-AF65-F5344CB8AC3E}">
        <p14:creationId xmlns:p14="http://schemas.microsoft.com/office/powerpoint/2010/main" val="50086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circle(in)">
                                      <p:cBhvr>
                                        <p:cTn id="7" dur="20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endParaRPr lang="en-US" altLang="en-US"/>
          </a:p>
        </p:txBody>
      </p:sp>
      <p:pic>
        <p:nvPicPr>
          <p:cNvPr id="41987" name="Picture 2" descr="676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74" y="583096"/>
            <a:ext cx="10668000" cy="564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randombar(horizontal)">
                                      <p:cBhvr>
                                        <p:cTn id="7" dur="5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53218"/>
            <a:ext cx="8229600" cy="900333"/>
          </a:xfrm>
        </p:spPr>
        <p:txBody>
          <a:bodyPr/>
          <a:lstStyle/>
          <a:p>
            <a:r>
              <a:rPr lang="fa-IR" sz="2800" dirty="0">
                <a:cs typeface="B Titr" pitchFamily="2" charset="-78"/>
              </a:rPr>
              <a:t>چیستی جهاد </a:t>
            </a:r>
          </a:p>
        </p:txBody>
      </p:sp>
      <p:sp>
        <p:nvSpPr>
          <p:cNvPr id="3" name="Content Placeholder 2"/>
          <p:cNvSpPr>
            <a:spLocks noGrp="1"/>
          </p:cNvSpPr>
          <p:nvPr>
            <p:ph idx="1"/>
          </p:nvPr>
        </p:nvSpPr>
        <p:spPr>
          <a:xfrm>
            <a:off x="422031" y="1519311"/>
            <a:ext cx="11352627" cy="4853354"/>
          </a:xfrm>
        </p:spPr>
        <p:txBody>
          <a:bodyPr>
            <a:normAutofit/>
          </a:bodyPr>
          <a:lstStyle/>
          <a:p>
            <a:pPr marL="0" indent="0" algn="just">
              <a:buNone/>
            </a:pPr>
            <a:r>
              <a:rPr lang="fa-IR" dirty="0">
                <a:solidFill>
                  <a:schemeClr val="tx1"/>
                </a:solidFill>
                <a:cs typeface="B Mitra" panose="00000400000000000000" pitchFamily="2" charset="-78"/>
              </a:rPr>
              <a:t>جهاد یعنی چه؟ جهاد یعنی تلاش در </a:t>
            </a:r>
            <a:r>
              <a:rPr lang="fa-IR" dirty="0" err="1">
                <a:solidFill>
                  <a:schemeClr val="tx1"/>
                </a:solidFill>
                <a:cs typeface="B Mitra" panose="00000400000000000000" pitchFamily="2" charset="-78"/>
              </a:rPr>
              <a:t>مقابله‌ی</a:t>
            </a:r>
            <a:r>
              <a:rPr lang="fa-IR" dirty="0">
                <a:solidFill>
                  <a:schemeClr val="tx1"/>
                </a:solidFill>
                <a:cs typeface="B Mitra" panose="00000400000000000000" pitchFamily="2" charset="-78"/>
              </a:rPr>
              <a:t> با دشمن؛ هر تلاشی جهاد نیست. </a:t>
            </a:r>
          </a:p>
          <a:p>
            <a:pPr marL="0" indent="0" algn="just">
              <a:buNone/>
            </a:pPr>
            <a:r>
              <a:rPr lang="fa-IR" dirty="0">
                <a:solidFill>
                  <a:schemeClr val="tx1"/>
                </a:solidFill>
                <a:cs typeface="B Mitra" panose="00000400000000000000" pitchFamily="2" charset="-78"/>
              </a:rPr>
              <a:t>جهاد یعنی تلاشی که </a:t>
            </a:r>
            <a:r>
              <a:rPr lang="fa-IR" dirty="0" err="1">
                <a:solidFill>
                  <a:schemeClr val="tx1"/>
                </a:solidFill>
                <a:cs typeface="B Mitra" panose="00000400000000000000" pitchFamily="2" charset="-78"/>
              </a:rPr>
              <a:t>هدف‌گیری</a:t>
            </a:r>
            <a:r>
              <a:rPr lang="fa-IR" dirty="0">
                <a:solidFill>
                  <a:schemeClr val="tx1"/>
                </a:solidFill>
                <a:cs typeface="B Mitra" panose="00000400000000000000" pitchFamily="2" charset="-78"/>
              </a:rPr>
              <a:t> در مقابل دشمن در آن وجود داشته باشد؛ این جهاد است. در اصطلاح اسلامی و منطق اسلامی، جهاد این [کاری] است که در مقابل دشمن انجام میگیرد.</a:t>
            </a:r>
          </a:p>
          <a:p>
            <a:pPr marL="0" indent="0" algn="just">
              <a:buNone/>
            </a:pPr>
            <a:r>
              <a:rPr lang="fa-IR" dirty="0">
                <a:solidFill>
                  <a:schemeClr val="tx1"/>
                </a:solidFill>
                <a:cs typeface="B Mitra" panose="00000400000000000000" pitchFamily="2" charset="-78"/>
              </a:rPr>
              <a:t> شما [اگر] کار اقتصادی بکنید برای </a:t>
            </a:r>
            <a:r>
              <a:rPr lang="fa-IR" dirty="0" err="1">
                <a:solidFill>
                  <a:schemeClr val="tx1"/>
                </a:solidFill>
                <a:cs typeface="B Mitra" panose="00000400000000000000" pitchFamily="2" charset="-78"/>
              </a:rPr>
              <a:t>مقابله‌ی</a:t>
            </a:r>
            <a:r>
              <a:rPr lang="fa-IR" dirty="0">
                <a:solidFill>
                  <a:schemeClr val="tx1"/>
                </a:solidFill>
                <a:cs typeface="B Mitra" panose="00000400000000000000" pitchFamily="2" charset="-78"/>
              </a:rPr>
              <a:t> با دشمن، میشود جهاد؛ کار علمی و تحقیقی بکنید برای </a:t>
            </a:r>
            <a:r>
              <a:rPr lang="fa-IR" dirty="0" err="1">
                <a:solidFill>
                  <a:schemeClr val="tx1"/>
                </a:solidFill>
                <a:cs typeface="B Mitra" panose="00000400000000000000" pitchFamily="2" charset="-78"/>
              </a:rPr>
              <a:t>مقابله‌ی</a:t>
            </a:r>
            <a:r>
              <a:rPr lang="fa-IR" dirty="0">
                <a:solidFill>
                  <a:schemeClr val="tx1"/>
                </a:solidFill>
                <a:cs typeface="B Mitra" panose="00000400000000000000" pitchFamily="2" charset="-78"/>
              </a:rPr>
              <a:t> با دشمن، میشود جهاد؛ حرف بزنید، تبیین کنید برای خنثی ‌کردن </a:t>
            </a:r>
            <a:r>
              <a:rPr lang="fa-IR" dirty="0" err="1">
                <a:solidFill>
                  <a:schemeClr val="tx1"/>
                </a:solidFill>
                <a:cs typeface="B Mitra" panose="00000400000000000000" pitchFamily="2" charset="-78"/>
              </a:rPr>
              <a:t>وسوسه‌ی</a:t>
            </a:r>
            <a:r>
              <a:rPr lang="fa-IR" dirty="0">
                <a:solidFill>
                  <a:schemeClr val="tx1"/>
                </a:solidFill>
                <a:cs typeface="B Mitra" panose="00000400000000000000" pitchFamily="2" charset="-78"/>
              </a:rPr>
              <a:t> دشمن، میشود جهاد؛ اینها همه جهاد است.</a:t>
            </a:r>
          </a:p>
          <a:p>
            <a:pPr marL="0" indent="0" algn="just">
              <a:buNone/>
            </a:pPr>
            <a:r>
              <a:rPr lang="fa-IR" dirty="0">
                <a:solidFill>
                  <a:schemeClr val="tx1"/>
                </a:solidFill>
                <a:cs typeface="B Mitra" panose="00000400000000000000" pitchFamily="2" charset="-78"/>
              </a:rPr>
              <a:t> پس مهم این است که ما </a:t>
            </a:r>
            <a:r>
              <a:rPr lang="fa-IR" dirty="0" err="1">
                <a:solidFill>
                  <a:schemeClr val="tx1"/>
                </a:solidFill>
                <a:cs typeface="B Mitra" panose="00000400000000000000" pitchFamily="2" charset="-78"/>
              </a:rPr>
              <a:t>عرصه‌ی</a:t>
            </a:r>
            <a:r>
              <a:rPr lang="fa-IR" dirty="0">
                <a:solidFill>
                  <a:schemeClr val="tx1"/>
                </a:solidFill>
                <a:cs typeface="B Mitra" panose="00000400000000000000" pitchFamily="2" charset="-78"/>
              </a:rPr>
              <a:t> جهاد را تشخیص بدهیم که در هر زمانی در چه </a:t>
            </a:r>
            <a:r>
              <a:rPr lang="fa-IR" dirty="0" err="1">
                <a:solidFill>
                  <a:schemeClr val="tx1"/>
                </a:solidFill>
                <a:cs typeface="B Mitra" panose="00000400000000000000" pitchFamily="2" charset="-78"/>
              </a:rPr>
              <a:t>عرصه‌ای</a:t>
            </a:r>
            <a:r>
              <a:rPr lang="fa-IR" dirty="0">
                <a:solidFill>
                  <a:schemeClr val="tx1"/>
                </a:solidFill>
                <a:cs typeface="B Mitra" panose="00000400000000000000" pitchFamily="2" charset="-78"/>
              </a:rPr>
              <a:t> باید جهاد کرد؛ این خیلی مهم است.۱۴۰۰/۱۱/۰۳</a:t>
            </a:r>
          </a:p>
        </p:txBody>
      </p:sp>
    </p:spTree>
    <p:extLst>
      <p:ext uri="{BB962C8B-B14F-4D97-AF65-F5344CB8AC3E}">
        <p14:creationId xmlns:p14="http://schemas.microsoft.com/office/powerpoint/2010/main" val="955924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endParaRPr lang="en-US" altLang="en-US"/>
          </a:p>
        </p:txBody>
      </p:sp>
      <p:pic>
        <p:nvPicPr>
          <p:cNvPr id="43011" name="Picture 3" descr="676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122" y="636104"/>
            <a:ext cx="10681252" cy="563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8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30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73" y="164562"/>
            <a:ext cx="10972800" cy="844795"/>
          </a:xfrm>
        </p:spPr>
        <p:txBody>
          <a:bodyPr/>
          <a:lstStyle/>
          <a:p>
            <a:r>
              <a:rPr lang="fa-IR" sz="4400" dirty="0">
                <a:cs typeface="B Titr" panose="00000700000000000000" pitchFamily="2" charset="-78"/>
              </a:rPr>
              <a:t>چرخه سوخت هسته ای</a:t>
            </a:r>
            <a:endParaRPr lang="en-US" sz="4400" dirty="0">
              <a:cs typeface="B Titr" panose="00000700000000000000" pitchFamily="2" charset="-78"/>
            </a:endParaRPr>
          </a:p>
        </p:txBody>
      </p:sp>
      <p:sp>
        <p:nvSpPr>
          <p:cNvPr id="4" name="AutoShape 2" descr="Image result for ‫انرژی هسته ای ایران‬‎">
            <a:extLst>
              <a:ext uri="{FF2B5EF4-FFF2-40B4-BE49-F238E27FC236}">
                <a16:creationId xmlns:a16="http://schemas.microsoft.com/office/drawing/2014/main" id="{B235382C-A19D-424D-97B8-EB729B86FC35}"/>
              </a:ext>
            </a:extLst>
          </p:cNvPr>
          <p:cNvSpPr>
            <a:spLocks noChangeAspect="1" noChangeArrowheads="1"/>
          </p:cNvSpPr>
          <p:nvPr/>
        </p:nvSpPr>
        <p:spPr bwMode="auto">
          <a:xfrm>
            <a:off x="2982351" y="1881188"/>
            <a:ext cx="5971149" cy="3095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a:ea typeface="+mn-ea"/>
              <a:cs typeface="+mn-cs"/>
            </a:endParaRPr>
          </a:p>
        </p:txBody>
      </p:sp>
      <p:pic>
        <p:nvPicPr>
          <p:cNvPr id="5" name="Picture 4">
            <a:extLst>
              <a:ext uri="{FF2B5EF4-FFF2-40B4-BE49-F238E27FC236}">
                <a16:creationId xmlns:a16="http://schemas.microsoft.com/office/drawing/2014/main" id="{5C317DC0-8BE4-4456-855C-2EA380D24792}"/>
              </a:ext>
            </a:extLst>
          </p:cNvPr>
          <p:cNvPicPr>
            <a:picLocks noChangeAspect="1"/>
          </p:cNvPicPr>
          <p:nvPr/>
        </p:nvPicPr>
        <p:blipFill>
          <a:blip r:embed="rId2"/>
          <a:stretch>
            <a:fillRect/>
          </a:stretch>
        </p:blipFill>
        <p:spPr>
          <a:xfrm>
            <a:off x="942534" y="1529862"/>
            <a:ext cx="10199077" cy="4491111"/>
          </a:xfrm>
          <a:prstGeom prst="rect">
            <a:avLst/>
          </a:prstGeom>
        </p:spPr>
      </p:pic>
    </p:spTree>
    <p:extLst>
      <p:ext uri="{BB962C8B-B14F-4D97-AF65-F5344CB8AC3E}">
        <p14:creationId xmlns:p14="http://schemas.microsoft.com/office/powerpoint/2010/main" val="3505689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5827E-5017-4F10-844C-D503FA05F831}"/>
              </a:ext>
            </a:extLst>
          </p:cNvPr>
          <p:cNvSpPr>
            <a:spLocks noGrp="1"/>
          </p:cNvSpPr>
          <p:nvPr>
            <p:ph type="title"/>
          </p:nvPr>
        </p:nvSpPr>
        <p:spPr>
          <a:xfrm>
            <a:off x="457200" y="36098"/>
            <a:ext cx="10972800" cy="731837"/>
          </a:xfrm>
        </p:spPr>
        <p:txBody>
          <a:bodyPr/>
          <a:lstStyle/>
          <a:p>
            <a:r>
              <a:rPr lang="fa-IR" sz="4400" dirty="0">
                <a:cs typeface="B Titr" panose="00000700000000000000" pitchFamily="2" charset="-78"/>
              </a:rPr>
              <a:t>بیدار شدن ملت های منطقه</a:t>
            </a:r>
            <a:endParaRPr lang="en-US" sz="4400" dirty="0">
              <a:cs typeface="B Titr" panose="00000700000000000000" pitchFamily="2" charset="-78"/>
            </a:endParaRPr>
          </a:p>
        </p:txBody>
      </p:sp>
      <p:pic>
        <p:nvPicPr>
          <p:cNvPr id="4" name="ايران و مصر">
            <a:hlinkClick r:id="" action="ppaction://media"/>
            <a:extLst>
              <a:ext uri="{FF2B5EF4-FFF2-40B4-BE49-F238E27FC236}">
                <a16:creationId xmlns:a16="http://schemas.microsoft.com/office/drawing/2014/main" id="{4BE9CB8F-03F4-48AD-89A5-04DAE800B1D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053548"/>
            <a:ext cx="11125200" cy="5072615"/>
          </a:xfrm>
        </p:spPr>
      </p:pic>
    </p:spTree>
    <p:extLst>
      <p:ext uri="{BB962C8B-B14F-4D97-AF65-F5344CB8AC3E}">
        <p14:creationId xmlns:p14="http://schemas.microsoft.com/office/powerpoint/2010/main" val="788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0E8D4F-51B7-4CA2-8FCD-9550807C16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929" y="76201"/>
            <a:ext cx="11171583" cy="6005512"/>
          </a:xfrm>
          <a:prstGeom prst="rect">
            <a:avLst/>
          </a:prstGeom>
        </p:spPr>
      </p:pic>
    </p:spTree>
    <p:extLst>
      <p:ext uri="{BB962C8B-B14F-4D97-AF65-F5344CB8AC3E}">
        <p14:creationId xmlns:p14="http://schemas.microsoft.com/office/powerpoint/2010/main" val="40883789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A8DEDE-5ACF-4889-AE8A-C686B86B5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443" y="228600"/>
            <a:ext cx="11092070" cy="5670550"/>
          </a:xfrm>
          <a:prstGeom prst="rect">
            <a:avLst/>
          </a:prstGeom>
        </p:spPr>
      </p:pic>
    </p:spTree>
    <p:extLst>
      <p:ext uri="{BB962C8B-B14F-4D97-AF65-F5344CB8AC3E}">
        <p14:creationId xmlns:p14="http://schemas.microsoft.com/office/powerpoint/2010/main" val="14833443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AA84A-6DCE-4DFD-8CE5-5873046D2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03" y="76200"/>
            <a:ext cx="11767931" cy="6248400"/>
          </a:xfrm>
          <a:prstGeom prst="rect">
            <a:avLst/>
          </a:prstGeom>
        </p:spPr>
      </p:pic>
    </p:spTree>
    <p:extLst>
      <p:ext uri="{BB962C8B-B14F-4D97-AF65-F5344CB8AC3E}">
        <p14:creationId xmlns:p14="http://schemas.microsoft.com/office/powerpoint/2010/main" val="3530271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A31C84-B810-4F5A-85AA-99C3E8CD8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929" y="152401"/>
            <a:ext cx="11469757" cy="6095999"/>
          </a:xfrm>
          <a:prstGeom prst="rect">
            <a:avLst/>
          </a:prstGeom>
        </p:spPr>
      </p:pic>
    </p:spTree>
    <p:extLst>
      <p:ext uri="{BB962C8B-B14F-4D97-AF65-F5344CB8AC3E}">
        <p14:creationId xmlns:p14="http://schemas.microsoft.com/office/powerpoint/2010/main" val="27319263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y Documents\MA studies\Intro to AS\article\Israeli &amp; Palestine Maps\PDVD_000.BMP"/>
          <p:cNvPicPr>
            <a:picLocks noGrp="1" noChangeAspect="1" noChangeArrowheads="1"/>
          </p:cNvPicPr>
          <p:nvPr>
            <p:ph idx="1"/>
          </p:nvPr>
        </p:nvPicPr>
        <p:blipFill>
          <a:blip r:embed="rId2"/>
          <a:stretch>
            <a:fillRect/>
          </a:stretch>
        </p:blipFill>
        <p:spPr bwMode="auto">
          <a:xfrm>
            <a:off x="218661" y="0"/>
            <a:ext cx="11708296" cy="6477000"/>
          </a:xfrm>
          <a:prstGeom prst="rect">
            <a:avLst/>
          </a:prstGeom>
          <a:noFill/>
        </p:spPr>
      </p:pic>
    </p:spTree>
    <p:extLst>
      <p:ext uri="{BB962C8B-B14F-4D97-AF65-F5344CB8AC3E}">
        <p14:creationId xmlns:p14="http://schemas.microsoft.com/office/powerpoint/2010/main" val="1895476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76016D-7062-44D7-89C2-D071E873D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57" y="15241"/>
            <a:ext cx="11211339" cy="6473483"/>
          </a:xfrm>
          <a:prstGeom prst="rect">
            <a:avLst/>
          </a:prstGeom>
        </p:spPr>
      </p:pic>
    </p:spTree>
    <p:extLst>
      <p:ext uri="{BB962C8B-B14F-4D97-AF65-F5344CB8AC3E}">
        <p14:creationId xmlns:p14="http://schemas.microsoft.com/office/powerpoint/2010/main" val="25635135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816C7D-E92B-40D2-847E-7E40E9E2C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321" y="0"/>
            <a:ext cx="11032435" cy="6324600"/>
          </a:xfrm>
          <a:prstGeom prst="rect">
            <a:avLst/>
          </a:prstGeom>
        </p:spPr>
      </p:pic>
    </p:spTree>
    <p:extLst>
      <p:ext uri="{BB962C8B-B14F-4D97-AF65-F5344CB8AC3E}">
        <p14:creationId xmlns:p14="http://schemas.microsoft.com/office/powerpoint/2010/main" val="4207943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B9E6D5A-A016-4352-97E6-B536A43980DE}"/>
              </a:ext>
            </a:extLst>
          </p:cNvPr>
          <p:cNvSpPr>
            <a:spLocks noGrp="1" noChangeArrowheads="1"/>
          </p:cNvSpPr>
          <p:nvPr>
            <p:ph type="title"/>
          </p:nvPr>
        </p:nvSpPr>
        <p:spPr>
          <a:xfrm>
            <a:off x="677334" y="156238"/>
            <a:ext cx="8596668" cy="1320800"/>
          </a:xfrm>
          <a:noFill/>
          <a:ln>
            <a:noFill/>
          </a:ln>
        </p:spPr>
        <p:style>
          <a:lnRef idx="0">
            <a:scrgbClr r="0" g="0" b="0"/>
          </a:lnRef>
          <a:fillRef idx="0">
            <a:scrgbClr r="0" g="0" b="0"/>
          </a:fillRef>
          <a:effectRef idx="0">
            <a:scrgbClr r="0" g="0" b="0"/>
          </a:effectRef>
          <a:fontRef idx="minor">
            <a:schemeClr val="dk1"/>
          </a:fontRef>
        </p:style>
        <p:txBody>
          <a:bodyPr/>
          <a:lstStyle/>
          <a:p>
            <a:pPr algn="ctr" rtl="1"/>
            <a:r>
              <a:rPr lang="fa-IR" altLang="en-US" dirty="0">
                <a:cs typeface="B Titr" panose="00000700000000000000" pitchFamily="2" charset="-78"/>
              </a:rPr>
              <a:t>تصورات پیرامون رابطه ایران و آمریکا</a:t>
            </a:r>
            <a:endParaRPr lang="en-US" altLang="en-US" dirty="0">
              <a:cs typeface="B Titr" panose="00000700000000000000" pitchFamily="2" charset="-78"/>
            </a:endParaRPr>
          </a:p>
        </p:txBody>
      </p:sp>
      <p:sp>
        <p:nvSpPr>
          <p:cNvPr id="13315" name="Rectangle 3">
            <a:extLst>
              <a:ext uri="{FF2B5EF4-FFF2-40B4-BE49-F238E27FC236}">
                <a16:creationId xmlns:a16="http://schemas.microsoft.com/office/drawing/2014/main" id="{30F00D4A-D193-4DC8-9B59-D07D3D7F7D16}"/>
              </a:ext>
            </a:extLst>
          </p:cNvPr>
          <p:cNvSpPr>
            <a:spLocks noGrp="1" noChangeArrowheads="1"/>
          </p:cNvSpPr>
          <p:nvPr>
            <p:ph type="body" idx="1"/>
          </p:nvPr>
        </p:nvSpPr>
        <p:spPr>
          <a:xfrm>
            <a:off x="337930" y="1152939"/>
            <a:ext cx="8936072" cy="5272575"/>
          </a:xfrm>
          <a:noFill/>
          <a:ln>
            <a:noFill/>
          </a:ln>
        </p:spPr>
        <p:style>
          <a:lnRef idx="0">
            <a:scrgbClr r="0" g="0" b="0"/>
          </a:lnRef>
          <a:fillRef idx="0">
            <a:scrgbClr r="0" g="0" b="0"/>
          </a:fillRef>
          <a:effectRef idx="0">
            <a:scrgbClr r="0" g="0" b="0"/>
          </a:effectRef>
          <a:fontRef idx="minor">
            <a:schemeClr val="dk1"/>
          </a:fontRef>
        </p:style>
        <p:txBody>
          <a:bodyPr>
            <a:normAutofit fontScale="92500" lnSpcReduction="20000"/>
          </a:bodyPr>
          <a:lstStyle/>
          <a:p>
            <a:pPr algn="just" rtl="1"/>
            <a:r>
              <a:rPr lang="fa-IR" altLang="en-US" sz="2800" b="1" dirty="0">
                <a:cs typeface="B Nazanin" panose="00000400000000000000" pitchFamily="2" charset="-78"/>
              </a:rPr>
              <a:t>عده ای فکر می کنند که آمریکا صرفا یک کشور عادی است که میتوان مثل سایر کشورها با او نیز تعامل برابر داشت.</a:t>
            </a:r>
          </a:p>
          <a:p>
            <a:pPr algn="just" rtl="1"/>
            <a:r>
              <a:rPr lang="fa-IR" altLang="en-US" sz="2800" b="1" dirty="0">
                <a:cs typeface="B Nazanin" panose="00000400000000000000" pitchFamily="2" charset="-78"/>
              </a:rPr>
              <a:t>گروهی دیگر می گویند قبول آمریکا عادی نیست و </a:t>
            </a:r>
            <a:r>
              <a:rPr lang="fa-IR" altLang="en-US" sz="2800" b="1" dirty="0" err="1">
                <a:cs typeface="B Nazanin" panose="00000400000000000000" pitchFamily="2" charset="-78"/>
              </a:rPr>
              <a:t>هژمون</a:t>
            </a:r>
            <a:r>
              <a:rPr lang="fa-IR" altLang="en-US" sz="2800" b="1" dirty="0">
                <a:cs typeface="B Nazanin" panose="00000400000000000000" pitchFamily="2" charset="-78"/>
              </a:rPr>
              <a:t> جهان است و صلحی جهانی را به </a:t>
            </a:r>
            <a:r>
              <a:rPr lang="fa-IR" altLang="en-US" sz="2800" b="1" dirty="0" err="1">
                <a:cs typeface="B Nazanin" panose="00000400000000000000" pitchFamily="2" charset="-78"/>
              </a:rPr>
              <a:t>پیشرانی</a:t>
            </a:r>
            <a:r>
              <a:rPr lang="fa-IR" altLang="en-US" sz="2800" b="1" dirty="0">
                <a:cs typeface="B Nazanin" panose="00000400000000000000" pitchFamily="2" charset="-78"/>
              </a:rPr>
              <a:t> خودش بر همه تحمیل کرده است اما ما کشوری عادی باشیم و در زمین و نظم و صلح تحمیلی آمریکایی مثل عربستان و سایر کشورهای اسلامی بازی  کنیم.</a:t>
            </a:r>
          </a:p>
          <a:p>
            <a:pPr lvl="1" algn="just" rtl="1"/>
            <a:r>
              <a:rPr lang="fa-IR" altLang="en-US" sz="2600" b="1" dirty="0">
                <a:cs typeface="B Nazanin" panose="00000400000000000000" pitchFamily="2" charset="-78"/>
              </a:rPr>
              <a:t> </a:t>
            </a:r>
            <a:r>
              <a:rPr lang="fa-IR" altLang="en-US" sz="2400" b="1" dirty="0">
                <a:cs typeface="B Nazanin" panose="00000400000000000000" pitchFamily="2" charset="-78"/>
              </a:rPr>
              <a:t>(امام خمینی ره: ملت ایران اگر میخواست که #صلح_آمریکایی بکند،همان اول از آمریکا جدا نمیشد و قطع روابط نمیکرد و دستش رااز ایران کوتاه نمی کرد و جاسوسان او را بیرون نمی کرد. صحیفه نور،ج18،ص77)</a:t>
            </a:r>
          </a:p>
          <a:p>
            <a:pPr algn="just" rtl="1"/>
            <a:r>
              <a:rPr lang="fa-IR" altLang="en-US" sz="2800" b="1" dirty="0">
                <a:cs typeface="B Nazanin" panose="00000400000000000000" pitchFamily="2" charset="-78"/>
              </a:rPr>
              <a:t>وقتی بر اساس بینش راهبردی با مساله رابطه ایران و آمریکا مواجه شویم به این نتیجه خواهیم رسید که هم آمریکا کشوری خاص است و هم ایرانی</a:t>
            </a:r>
          </a:p>
          <a:p>
            <a:pPr algn="just" rtl="1"/>
            <a:r>
              <a:rPr lang="fa-IR" altLang="en-US" sz="2800" b="1" dirty="0">
                <a:cs typeface="B Nazanin" panose="00000400000000000000" pitchFamily="2" charset="-78"/>
              </a:rPr>
              <a:t>آمریکا می خواهد آقای جهان باشد و به همه زور بگوید و ما نمی خواهیم گاو شیرده باشیم بلکه می خواهیم آقای خودمان باشیم. لذا رابطه بین این دو رابطه ای خاص است که از آن به جنگ سرد یا جهاد همه جانبه یا جنگ </a:t>
            </a:r>
            <a:r>
              <a:rPr lang="fa-IR" altLang="en-US" sz="2800" b="1" dirty="0" err="1">
                <a:cs typeface="B Nazanin" panose="00000400000000000000" pitchFamily="2" charset="-78"/>
              </a:rPr>
              <a:t>هیبریدی</a:t>
            </a:r>
            <a:r>
              <a:rPr lang="fa-IR" altLang="en-US" sz="2800" b="1" dirty="0">
                <a:cs typeface="B Nazanin" panose="00000400000000000000" pitchFamily="2" charset="-78"/>
              </a:rPr>
              <a:t> تعبیر می کنیم.</a:t>
            </a:r>
          </a:p>
          <a:p>
            <a:pPr marL="0" indent="0" algn="just" rtl="1">
              <a:buNone/>
            </a:pPr>
            <a:endParaRPr lang="en-US" altLang="en-US" sz="2800" dirty="0">
              <a:cs typeface="B Nazanin" panose="00000400000000000000" pitchFamily="2" charset="-78"/>
            </a:endParaRPr>
          </a:p>
        </p:txBody>
      </p:sp>
    </p:spTree>
    <p:extLst>
      <p:ext uri="{BB962C8B-B14F-4D97-AF65-F5344CB8AC3E}">
        <p14:creationId xmlns:p14="http://schemas.microsoft.com/office/powerpoint/2010/main" val="97207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315">
                                            <p:txEl>
                                              <p:pRg st="0" end="0"/>
                                            </p:txEl>
                                          </p:spTgt>
                                        </p:tgtEl>
                                        <p:attrNameLst>
                                          <p:attrName>style.visibility</p:attrName>
                                        </p:attrNameLst>
                                      </p:cBhvr>
                                      <p:to>
                                        <p:strVal val="visible"/>
                                      </p:to>
                                    </p:set>
                                    <p:animEffect transition="in" filter="fade">
                                      <p:cBhvr>
                                        <p:cTn id="13" dur="500"/>
                                        <p:tgtEl>
                                          <p:spTgt spid="133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315">
                                            <p:txEl>
                                              <p:pRg st="1" end="1"/>
                                            </p:txEl>
                                          </p:spTgt>
                                        </p:tgtEl>
                                        <p:attrNameLst>
                                          <p:attrName>style.visibility</p:attrName>
                                        </p:attrNameLst>
                                      </p:cBhvr>
                                      <p:to>
                                        <p:strVal val="visible"/>
                                      </p:to>
                                    </p:set>
                                    <p:animEffect transition="in" filter="fade">
                                      <p:cBhvr>
                                        <p:cTn id="18" dur="500"/>
                                        <p:tgtEl>
                                          <p:spTgt spid="13315">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315">
                                            <p:txEl>
                                              <p:pRg st="2" end="2"/>
                                            </p:txEl>
                                          </p:spTgt>
                                        </p:tgtEl>
                                        <p:attrNameLst>
                                          <p:attrName>style.visibility</p:attrName>
                                        </p:attrNameLst>
                                      </p:cBhvr>
                                      <p:to>
                                        <p:strVal val="visible"/>
                                      </p:to>
                                    </p:set>
                                    <p:animEffect transition="in" filter="fade">
                                      <p:cBhvr>
                                        <p:cTn id="21" dur="500"/>
                                        <p:tgtEl>
                                          <p:spTgt spid="1331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315">
                                            <p:txEl>
                                              <p:pRg st="3" end="3"/>
                                            </p:txEl>
                                          </p:spTgt>
                                        </p:tgtEl>
                                        <p:attrNameLst>
                                          <p:attrName>style.visibility</p:attrName>
                                        </p:attrNameLst>
                                      </p:cBhvr>
                                      <p:to>
                                        <p:strVal val="visible"/>
                                      </p:to>
                                    </p:set>
                                    <p:animEffect transition="in" filter="fade">
                                      <p:cBhvr>
                                        <p:cTn id="26" dur="500"/>
                                        <p:tgtEl>
                                          <p:spTgt spid="1331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Effect transition="in" filter="fade">
                                      <p:cBhvr>
                                        <p:cTn id="31" dur="500"/>
                                        <p:tgtEl>
                                          <p:spTgt spid="1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0F2774-7681-47D7-8B17-C2FB25B98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495" y="1"/>
            <a:ext cx="10754139" cy="6172199"/>
          </a:xfrm>
          <a:prstGeom prst="rect">
            <a:avLst/>
          </a:prstGeom>
        </p:spPr>
      </p:pic>
    </p:spTree>
    <p:extLst>
      <p:ext uri="{BB962C8B-B14F-4D97-AF65-F5344CB8AC3E}">
        <p14:creationId xmlns:p14="http://schemas.microsoft.com/office/powerpoint/2010/main" val="25234571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5BE62D-DF28-4EF4-A403-61D73F031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9" y="0"/>
            <a:ext cx="11628783" cy="6248400"/>
          </a:xfrm>
          <a:prstGeom prst="rect">
            <a:avLst/>
          </a:prstGeom>
        </p:spPr>
      </p:pic>
    </p:spTree>
    <p:extLst>
      <p:ext uri="{BB962C8B-B14F-4D97-AF65-F5344CB8AC3E}">
        <p14:creationId xmlns:p14="http://schemas.microsoft.com/office/powerpoint/2010/main" val="34815269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FAB88-4BE1-481A-8273-4C2DF4289B87}"/>
              </a:ext>
            </a:extLst>
          </p:cNvPr>
          <p:cNvSpPr>
            <a:spLocks noGrp="1"/>
          </p:cNvSpPr>
          <p:nvPr>
            <p:ph type="title"/>
          </p:nvPr>
        </p:nvSpPr>
        <p:spPr/>
        <p:txBody>
          <a:bodyPr/>
          <a:lstStyle/>
          <a:p>
            <a:r>
              <a:rPr lang="fa-IR" dirty="0">
                <a:cs typeface="B Titr" panose="00000700000000000000" pitchFamily="2" charset="-78"/>
              </a:rPr>
              <a:t>دلایل ورود آمریکا به مذاکرات هسته ای</a:t>
            </a:r>
            <a:endParaRPr lang="en-US" dirty="0">
              <a:cs typeface="B Titr" panose="00000700000000000000" pitchFamily="2" charset="-78"/>
            </a:endParaRPr>
          </a:p>
        </p:txBody>
      </p:sp>
      <p:sp>
        <p:nvSpPr>
          <p:cNvPr id="3" name="Content Placeholder 2">
            <a:extLst>
              <a:ext uri="{FF2B5EF4-FFF2-40B4-BE49-F238E27FC236}">
                <a16:creationId xmlns:a16="http://schemas.microsoft.com/office/drawing/2014/main" id="{B6A0482A-D9CB-453D-98A9-81BC979FF0F8}"/>
              </a:ext>
            </a:extLst>
          </p:cNvPr>
          <p:cNvSpPr>
            <a:spLocks noGrp="1"/>
          </p:cNvSpPr>
          <p:nvPr>
            <p:ph idx="1"/>
          </p:nvPr>
        </p:nvSpPr>
        <p:spPr/>
        <p:txBody>
          <a:bodyPr/>
          <a:lstStyle/>
          <a:p>
            <a:r>
              <a:rPr lang="fa-IR" dirty="0">
                <a:cs typeface="B Mitra" panose="00000400000000000000" pitchFamily="2" charset="-78"/>
              </a:rPr>
              <a:t>اقتدار منطقه ای</a:t>
            </a:r>
          </a:p>
          <a:p>
            <a:r>
              <a:rPr lang="fa-IR" dirty="0">
                <a:cs typeface="B Mitra" panose="00000400000000000000" pitchFamily="2" charset="-78"/>
              </a:rPr>
              <a:t>اقتدار موشکی</a:t>
            </a:r>
          </a:p>
          <a:p>
            <a:r>
              <a:rPr lang="fa-IR" dirty="0">
                <a:cs typeface="B Mitra" panose="00000400000000000000" pitchFamily="2" charset="-78"/>
              </a:rPr>
              <a:t>اقتدار هسته ای </a:t>
            </a:r>
          </a:p>
          <a:p>
            <a:r>
              <a:rPr lang="fa-IR" dirty="0">
                <a:cs typeface="B Mitra" panose="00000400000000000000" pitchFamily="2" charset="-78"/>
              </a:rPr>
              <a:t>آشکار شدن ماهیت واقعی تروریستها</a:t>
            </a:r>
            <a:r>
              <a:rPr lang="en-US" dirty="0">
                <a:cs typeface="B Mitra" panose="00000400000000000000" pitchFamily="2" charset="-78"/>
              </a:rPr>
              <a:t> </a:t>
            </a:r>
            <a:r>
              <a:rPr lang="fa-IR" dirty="0">
                <a:cs typeface="B Mitra" panose="00000400000000000000" pitchFamily="2" charset="-78"/>
              </a:rPr>
              <a:t>واقعیت میدانی سوریه </a:t>
            </a:r>
          </a:p>
          <a:p>
            <a:r>
              <a:rPr lang="fa-IR" dirty="0">
                <a:cs typeface="B Mitra" panose="00000400000000000000" pitchFamily="2" charset="-78"/>
              </a:rPr>
              <a:t>حذف گزینه نظامی به خاطر قدرت و سطح برخورد جهانی ایران</a:t>
            </a:r>
          </a:p>
          <a:p>
            <a:r>
              <a:rPr lang="fa-IR" dirty="0">
                <a:cs typeface="B Mitra" panose="00000400000000000000" pitchFamily="2" charset="-78"/>
              </a:rPr>
              <a:t>عدم امکان ادامه روند موجود (فصل 7 منشور ماده 42)</a:t>
            </a:r>
          </a:p>
          <a:p>
            <a:endParaRPr lang="fa-IR" dirty="0">
              <a:cs typeface="B Mitra" panose="00000400000000000000" pitchFamily="2" charset="-78"/>
            </a:endParaRPr>
          </a:p>
          <a:p>
            <a:endParaRPr lang="fa-IR" dirty="0">
              <a:cs typeface="B Mitra" panose="00000400000000000000" pitchFamily="2" charset="-78"/>
            </a:endParaRPr>
          </a:p>
        </p:txBody>
      </p:sp>
      <p:sp>
        <p:nvSpPr>
          <p:cNvPr id="4" name="Rectangle: Rounded Corners 3">
            <a:extLst>
              <a:ext uri="{FF2B5EF4-FFF2-40B4-BE49-F238E27FC236}">
                <a16:creationId xmlns:a16="http://schemas.microsoft.com/office/drawing/2014/main" id="{836A4BB7-3007-4AD2-8488-54BD72C0127A}"/>
              </a:ext>
            </a:extLst>
          </p:cNvPr>
          <p:cNvSpPr/>
          <p:nvPr/>
        </p:nvSpPr>
        <p:spPr>
          <a:xfrm>
            <a:off x="253217" y="1816332"/>
            <a:ext cx="5416063" cy="452596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00000"/>
                </a:solidFill>
                <a:effectLst/>
                <a:uLnTx/>
                <a:uFillTx/>
                <a:latin typeface="Palatino Linotype"/>
                <a:ea typeface="+mn-ea"/>
                <a:cs typeface="B Titr" panose="00000700000000000000" pitchFamily="2" charset="-78"/>
              </a:rPr>
              <a:t>سوره مبارکه الأنفال آیه ۶۰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00000"/>
                </a:solidFill>
                <a:effectLst/>
                <a:uLnTx/>
                <a:uFillTx/>
                <a:latin typeface="Palatino Linotype"/>
                <a:ea typeface="+mn-ea"/>
                <a:cs typeface="B Titr" panose="00000700000000000000" pitchFamily="2" charset="-78"/>
              </a:rPr>
              <a:t>وَأَعِدّوا لَهُم مَا استَطَعتُم مِن قُوَّةٍ وَمِن رِباطِ الخَيلِ تُرهِبونَ بِهِ عَدُوَّ اللَّهِ وَعَدُوَّكُم وَآخَرينَ مِن دونِهِم لا تَعلَمونَهُمُ اللَّهُ يَعلَمُهُم ۚ وَما تُنفِقوا مِن شَيءٍ في سَبيلِ اللَّهِ يُوَفَّ إِلَيكُم وَأَنتُم لا تُظلَمونَ﴿۶۰﴾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C00000"/>
                </a:solidFill>
                <a:effectLst/>
                <a:uLnTx/>
                <a:uFillTx/>
                <a:latin typeface="Palatino Linotype"/>
                <a:ea typeface="+mn-ea"/>
                <a:cs typeface="B Titr" panose="00000700000000000000" pitchFamily="2" charset="-78"/>
              </a:rPr>
              <a:t>هر نیرویی در قدرت دارید، برای مقابله با آنها [= دشمنان‌]، آماده سازید! و (همچنین) اسبهای ورزیده (برای میدان نبرد)، تا به وسیله آن، دشمن خدا و دشمن خویش را بترسانید! و (همچنین) گروه دیگری غیر از اینها را، که شما نمی‌شناسید و خدا آنها را می‌شناسد! و هر چه در راه خدا (و تقویت بنیه دفاعی اسلام) انفاق کنید، بطور کامل به شما بازگردانده می‌شود، و به شما ستم نخواهد شد!</a:t>
            </a:r>
            <a:endParaRPr kumimoji="0" lang="en-US" sz="1800" b="0" i="0" u="none" strike="noStrike" kern="1200" cap="none" spc="0" normalizeH="0" baseline="0" noProof="0" dirty="0">
              <a:ln>
                <a:noFill/>
              </a:ln>
              <a:solidFill>
                <a:srgbClr val="C00000"/>
              </a:solidFill>
              <a:effectLst/>
              <a:uLnTx/>
              <a:uFillTx/>
              <a:latin typeface="Palatino Linotype"/>
              <a:ea typeface="+mn-ea"/>
              <a:cs typeface="B Titr" panose="00000700000000000000" pitchFamily="2" charset="-78"/>
            </a:endParaRPr>
          </a:p>
        </p:txBody>
      </p:sp>
    </p:spTree>
    <p:extLst>
      <p:ext uri="{BB962C8B-B14F-4D97-AF65-F5344CB8AC3E}">
        <p14:creationId xmlns:p14="http://schemas.microsoft.com/office/powerpoint/2010/main" val="24599573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FAB88-4BE1-481A-8273-4C2DF4289B87}"/>
              </a:ext>
            </a:extLst>
          </p:cNvPr>
          <p:cNvSpPr>
            <a:spLocks noGrp="1"/>
          </p:cNvSpPr>
          <p:nvPr>
            <p:ph type="title"/>
          </p:nvPr>
        </p:nvSpPr>
        <p:spPr>
          <a:xfrm>
            <a:off x="609600" y="0"/>
            <a:ext cx="10972800" cy="998806"/>
          </a:xfrm>
        </p:spPr>
        <p:txBody>
          <a:bodyPr/>
          <a:lstStyle/>
          <a:p>
            <a:r>
              <a:rPr lang="fa-IR" dirty="0">
                <a:cs typeface="B Titr" panose="00000700000000000000" pitchFamily="2" charset="-78"/>
              </a:rPr>
              <a:t>دلایل ورود ایران به مذاکرات هسته ای</a:t>
            </a:r>
            <a:endParaRPr lang="en-US" dirty="0">
              <a:cs typeface="B Titr" panose="00000700000000000000" pitchFamily="2" charset="-78"/>
            </a:endParaRPr>
          </a:p>
        </p:txBody>
      </p:sp>
      <p:sp>
        <p:nvSpPr>
          <p:cNvPr id="3" name="Content Placeholder 2">
            <a:extLst>
              <a:ext uri="{FF2B5EF4-FFF2-40B4-BE49-F238E27FC236}">
                <a16:creationId xmlns:a16="http://schemas.microsoft.com/office/drawing/2014/main" id="{B6A0482A-D9CB-453D-98A9-81BC979FF0F8}"/>
              </a:ext>
            </a:extLst>
          </p:cNvPr>
          <p:cNvSpPr>
            <a:spLocks noGrp="1"/>
          </p:cNvSpPr>
          <p:nvPr>
            <p:ph idx="1"/>
          </p:nvPr>
        </p:nvSpPr>
        <p:spPr/>
        <p:txBody>
          <a:bodyPr>
            <a:normAutofit lnSpcReduction="10000"/>
          </a:bodyPr>
          <a:lstStyle/>
          <a:p>
            <a:r>
              <a:rPr lang="fa-IR" dirty="0">
                <a:cs typeface="B Mitra" panose="00000400000000000000" pitchFamily="2" charset="-78"/>
              </a:rPr>
              <a:t>داشتن دست برتر (اقتدار نظامی- امنیتی) بر اساس نرمش قهرمانانه (مذاکره ادامه جنگ در میدان دیپلماسی یعنی مانور هنرمندانه برای رساندن پشت دشمن به خاک و رو کردن دست آمریکا به عشیطان بزرگ)</a:t>
            </a:r>
          </a:p>
          <a:p>
            <a:r>
              <a:rPr lang="fa-IR" dirty="0">
                <a:cs typeface="B Mitra" panose="00000400000000000000" pitchFamily="2" charset="-78"/>
              </a:rPr>
              <a:t>برداشتن تحریمها و ایجاد شکاف در اجماع جهانی علیه ایران</a:t>
            </a:r>
          </a:p>
          <a:p>
            <a:r>
              <a:rPr lang="fa-IR" dirty="0">
                <a:cs typeface="B Mitra" panose="00000400000000000000" pitchFamily="2" charset="-78"/>
              </a:rPr>
              <a:t>همراه کردن روسیه و چین و سایر کشورهای بریکز</a:t>
            </a:r>
          </a:p>
          <a:p>
            <a:r>
              <a:rPr lang="fa-IR" dirty="0">
                <a:cs typeface="B Mitra" panose="00000400000000000000" pitchFamily="2" charset="-78"/>
              </a:rPr>
              <a:t>ایجاد شکاف بین اروپا و آمریکا</a:t>
            </a:r>
          </a:p>
          <a:p>
            <a:endParaRPr lang="fa-IR" dirty="0">
              <a:cs typeface="B Mitra" panose="00000400000000000000" pitchFamily="2" charset="-78"/>
            </a:endParaRPr>
          </a:p>
          <a:p>
            <a:r>
              <a:rPr lang="fa-IR" dirty="0">
                <a:cs typeface="B Mitra" panose="00000400000000000000" pitchFamily="2" charset="-78"/>
              </a:rPr>
              <a:t>و من يولهم يومئذ دبره الا متحرفا لقتال او متحيزا الي فئه فقد باء بغضب من الله و ماويه جهنم و بئس المصير):(و كسي كه به آنان پشت كند، بدون آنكه به منظور حيله جنگي باشد و يا بخواهد به گروه خود ملحق شود ،در اين صورت بازگشتي به خشم خدا نموده و جايگاه او جهنم است كه چه بد جايگاهي است ) ،(تحرف ) يعني انحراف از خط وسط و در اينجا يعني اينكه مرد جنگي با اين طرف و آن طرف رفتن در ميدان جنگ ، در صدد يافتن راهي براي حمله وغافلگير نمودن حريف باشد،(تحيز)يعني مكان گرفتن و (فئه )يعني جماعت ،پس (تحيزبسوي فئه )يعني آنكه جنگجو از يكه تازي منصرف شده و خود را به جانب عده اي از يارانش بكشاند تا به اتفاق آنها بجنگد</a:t>
            </a:r>
          </a:p>
          <a:p>
            <a:endParaRPr lang="fa-IR" dirty="0">
              <a:cs typeface="B Mitra" panose="00000400000000000000" pitchFamily="2" charset="-78"/>
            </a:endParaRPr>
          </a:p>
          <a:p>
            <a:endParaRPr lang="fa-IR" dirty="0">
              <a:cs typeface="B Mitra" panose="00000400000000000000" pitchFamily="2" charset="-78"/>
            </a:endParaRPr>
          </a:p>
          <a:p>
            <a:endParaRPr lang="fa-IR" dirty="0">
              <a:cs typeface="B Mitra" panose="00000400000000000000" pitchFamily="2" charset="-78"/>
            </a:endParaRPr>
          </a:p>
        </p:txBody>
      </p:sp>
    </p:spTree>
    <p:extLst>
      <p:ext uri="{BB962C8B-B14F-4D97-AF65-F5344CB8AC3E}">
        <p14:creationId xmlns:p14="http://schemas.microsoft.com/office/powerpoint/2010/main" val="22464660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FAB88-4BE1-481A-8273-4C2DF4289B87}"/>
              </a:ext>
            </a:extLst>
          </p:cNvPr>
          <p:cNvSpPr>
            <a:spLocks noGrp="1"/>
          </p:cNvSpPr>
          <p:nvPr>
            <p:ph type="title"/>
          </p:nvPr>
        </p:nvSpPr>
        <p:spPr>
          <a:xfrm>
            <a:off x="609600" y="163853"/>
            <a:ext cx="10972800" cy="1135966"/>
          </a:xfrm>
        </p:spPr>
        <p:txBody>
          <a:bodyPr/>
          <a:lstStyle/>
          <a:p>
            <a:r>
              <a:rPr lang="fa-IR" dirty="0">
                <a:cs typeface="B Titr" panose="00000700000000000000" pitchFamily="2" charset="-78"/>
              </a:rPr>
              <a:t>بیانات رهبری در آستانه مذاکرات برجام</a:t>
            </a:r>
            <a:endParaRPr lang="en-US" dirty="0">
              <a:cs typeface="B Titr" panose="00000700000000000000" pitchFamily="2" charset="-78"/>
            </a:endParaRPr>
          </a:p>
        </p:txBody>
      </p:sp>
      <p:sp>
        <p:nvSpPr>
          <p:cNvPr id="3" name="Content Placeholder 2">
            <a:extLst>
              <a:ext uri="{FF2B5EF4-FFF2-40B4-BE49-F238E27FC236}">
                <a16:creationId xmlns:a16="http://schemas.microsoft.com/office/drawing/2014/main" id="{B6A0482A-D9CB-453D-98A9-81BC979FF0F8}"/>
              </a:ext>
            </a:extLst>
          </p:cNvPr>
          <p:cNvSpPr>
            <a:spLocks noGrp="1"/>
          </p:cNvSpPr>
          <p:nvPr>
            <p:ph idx="1"/>
          </p:nvPr>
        </p:nvSpPr>
        <p:spPr/>
        <p:txBody>
          <a:bodyPr>
            <a:normAutofit lnSpcReduction="10000"/>
          </a:bodyPr>
          <a:lstStyle/>
          <a:p>
            <a:r>
              <a:rPr lang="fa-IR" dirty="0">
                <a:cs typeface="B Mitra" panose="00000400000000000000" pitchFamily="2" charset="-78"/>
              </a:rPr>
              <a:t>ما تعبیر "نرمش قهرمانانه" را به كار بردیم؛ یك عدّه‌ای آن را به معنی دست برداشتن از آرمانها و هدفهای نظام اسلامی معنا كردند؛ بعضی از دشمنان هم همین را مستمسكی قرار دادند برای اینكه نظام اسلامی را به عقب‌نشینی از اصول خودش متّهم كنند؛ اینها خلاف بود، اینها بدفهمی است. نرمش قهرمانانه به معنای مانور هنرمندانه برای دست یافتن به مقصود است؛ به معنای این است كه سالك راه خدا - در هر نوع سلوكی - به سمت آرمانهای گوناگون و متنوّع اسلامی كه حركت میكند، به هر شكلی و به هر نحوی هست، باید از شیوه‌های متنوّع استفاده كند برای رسیدن به مقصود. وِ مَن یُوَلِّهِم یَومَئِذٍ دُبُرَهُ اِلّا مُتَحَرِّفاً لِقِتالٍ اَو مُتَحَیِّزاً اِلی‌ فِئَةٍ فَقَد بآءَ بِغَضَبٍ مِنَ الله؛ هرگونه حركتی - چه حركت به جلو، چه حركت به عقب - مثل میدان رزم نظامی، باید به دنبال رسیدن به اهدافِ ازپیش‌تعیین‌شده باشد. اهدافی وجود دارد؛ نظام اسلامی در هر مرحله‌ای یكی از این اهداف را دنبال میكند، برای پیشرفت، برای رسیدن به نقطه‌ی تعالی و اوج، برای ایجاد تمدّن عظیم اسلامی؛ باید سعی كند به این هدف در این مرحله برسد. البتّه مرحله‌گذاری است، قطعه قطعه است. راهنمایان و هادیان و متفكّران و مسئولان مربوط، این قطعات را معیّن میكنند، هدفگذاری میكنند، حركت جمعی آغاز میشود. همه باید تلاش كنند كه هر حركتی در هر مرحله‌ای به اهداف خودش برسد. این آن نظامِ صحیحِ حركتِ منطقی [است‌]. این را همه‌ی فعّالان عرصه‌ی سیاست و مدیریّت كلان كشور باید همواره به یاد داشته باشند؛ آحاد مردم، شما عزیزانِ بسیجی - فعّالان عرصه‌ی بسیج - هم باید این را همواره به یاد داشته باشید.۱۳۹۲/۰۸/۲۹</a:t>
            </a:r>
          </a:p>
        </p:txBody>
      </p:sp>
    </p:spTree>
    <p:extLst>
      <p:ext uri="{BB962C8B-B14F-4D97-AF65-F5344CB8AC3E}">
        <p14:creationId xmlns:p14="http://schemas.microsoft.com/office/powerpoint/2010/main" val="17701032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FAB88-4BE1-481A-8273-4C2DF4289B87}"/>
              </a:ext>
            </a:extLst>
          </p:cNvPr>
          <p:cNvSpPr>
            <a:spLocks noGrp="1"/>
          </p:cNvSpPr>
          <p:nvPr>
            <p:ph type="title"/>
          </p:nvPr>
        </p:nvSpPr>
        <p:spPr>
          <a:xfrm>
            <a:off x="609600" y="163853"/>
            <a:ext cx="10972800" cy="1135966"/>
          </a:xfrm>
        </p:spPr>
        <p:txBody>
          <a:bodyPr/>
          <a:lstStyle/>
          <a:p>
            <a:r>
              <a:rPr lang="fa-IR" dirty="0">
                <a:cs typeface="B Titr" panose="00000700000000000000" pitchFamily="2" charset="-78"/>
              </a:rPr>
              <a:t>بیانات رهبری در آستانه مذاکرات برجام</a:t>
            </a:r>
            <a:endParaRPr lang="en-US" dirty="0">
              <a:cs typeface="B Titr" panose="00000700000000000000" pitchFamily="2" charset="-78"/>
            </a:endParaRPr>
          </a:p>
        </p:txBody>
      </p:sp>
      <p:sp>
        <p:nvSpPr>
          <p:cNvPr id="3" name="Content Placeholder 2">
            <a:extLst>
              <a:ext uri="{FF2B5EF4-FFF2-40B4-BE49-F238E27FC236}">
                <a16:creationId xmlns:a16="http://schemas.microsoft.com/office/drawing/2014/main" id="{B6A0482A-D9CB-453D-98A9-81BC979FF0F8}"/>
              </a:ext>
            </a:extLst>
          </p:cNvPr>
          <p:cNvSpPr>
            <a:spLocks noGrp="1"/>
          </p:cNvSpPr>
          <p:nvPr>
            <p:ph idx="1"/>
          </p:nvPr>
        </p:nvSpPr>
        <p:spPr/>
        <p:txBody>
          <a:bodyPr>
            <a:normAutofit/>
          </a:bodyPr>
          <a:lstStyle/>
          <a:p>
            <a:r>
              <a:rPr lang="fa-IR" dirty="0">
                <a:cs typeface="B Mitra" panose="00000400000000000000" pitchFamily="2" charset="-78"/>
              </a:rPr>
              <a:t>نرمش قهرمانانه برخلاف برخی تفاسیر، معنای واضحی دارد که نمونه‌ی آن در مسابقه‌ی کشتی نمایان است در این مسابقه که هدف آن شکست دادن حریف است اگر کسی قدرت داشته باشد اما انعطاف لازم را در جای خود به کار نگیرد قطعاً شکست می‌خورد اما اگر انعطاف و قدرت را به موقع مورد استفاده قرار دهد پشت حریف را به خاک می‌نشاند.۱۳۹۳/۰۵/۲۲</a:t>
            </a:r>
          </a:p>
        </p:txBody>
      </p:sp>
    </p:spTree>
    <p:extLst>
      <p:ext uri="{BB962C8B-B14F-4D97-AF65-F5344CB8AC3E}">
        <p14:creationId xmlns:p14="http://schemas.microsoft.com/office/powerpoint/2010/main" val="516883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9AD677-F415-4A16-A597-F34352B2E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226" y="76200"/>
            <a:ext cx="10972800" cy="6096000"/>
          </a:xfrm>
          <a:prstGeom prst="rect">
            <a:avLst/>
          </a:prstGeom>
        </p:spPr>
      </p:pic>
    </p:spTree>
    <p:extLst>
      <p:ext uri="{BB962C8B-B14F-4D97-AF65-F5344CB8AC3E}">
        <p14:creationId xmlns:p14="http://schemas.microsoft.com/office/powerpoint/2010/main" val="30091732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0C8B04-DCB9-4820-B3E2-1AB9B49B6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77" y="76200"/>
            <a:ext cx="11310731" cy="6248400"/>
          </a:xfrm>
          <a:prstGeom prst="rect">
            <a:avLst/>
          </a:prstGeom>
        </p:spPr>
      </p:pic>
    </p:spTree>
    <p:extLst>
      <p:ext uri="{BB962C8B-B14F-4D97-AF65-F5344CB8AC3E}">
        <p14:creationId xmlns:p14="http://schemas.microsoft.com/office/powerpoint/2010/main" val="627855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0FADE4-4BF6-4266-B552-382C4E7BF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65" y="152401"/>
            <a:ext cx="11151705" cy="5943599"/>
          </a:xfrm>
          <a:prstGeom prst="rect">
            <a:avLst/>
          </a:prstGeom>
        </p:spPr>
      </p:pic>
    </p:spTree>
    <p:extLst>
      <p:ext uri="{BB962C8B-B14F-4D97-AF65-F5344CB8AC3E}">
        <p14:creationId xmlns:p14="http://schemas.microsoft.com/office/powerpoint/2010/main" val="34222523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514289-36DB-4243-8073-76DFC06DA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52400"/>
            <a:ext cx="11231217" cy="6096000"/>
          </a:xfrm>
          <a:prstGeom prst="rect">
            <a:avLst/>
          </a:prstGeom>
        </p:spPr>
      </p:pic>
    </p:spTree>
    <p:extLst>
      <p:ext uri="{BB962C8B-B14F-4D97-AF65-F5344CB8AC3E}">
        <p14:creationId xmlns:p14="http://schemas.microsoft.com/office/powerpoint/2010/main" val="3168894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296" y="89647"/>
            <a:ext cx="8229600" cy="762000"/>
          </a:xfrm>
        </p:spPr>
        <p:txBody>
          <a:bodyPr/>
          <a:lstStyle/>
          <a:p>
            <a:pPr algn="ctr" rtl="1"/>
            <a:r>
              <a:rPr lang="fa-IR" sz="2800" dirty="0">
                <a:cs typeface="B Titr" pitchFamily="2" charset="-78"/>
              </a:rPr>
              <a:t>ویژگی های جنگ </a:t>
            </a:r>
            <a:r>
              <a:rPr lang="fa-IR" sz="2800" dirty="0" err="1">
                <a:cs typeface="B Titr" pitchFamily="2" charset="-78"/>
              </a:rPr>
              <a:t>هیبریدی</a:t>
            </a:r>
            <a:r>
              <a:rPr lang="fa-IR" sz="2800" dirty="0">
                <a:cs typeface="B Titr" pitchFamily="2" charset="-78"/>
              </a:rPr>
              <a:t> </a:t>
            </a:r>
          </a:p>
        </p:txBody>
      </p:sp>
      <p:sp>
        <p:nvSpPr>
          <p:cNvPr id="3" name="Content Placeholder 2"/>
          <p:cNvSpPr>
            <a:spLocks noGrp="1"/>
          </p:cNvSpPr>
          <p:nvPr>
            <p:ph idx="1"/>
          </p:nvPr>
        </p:nvSpPr>
        <p:spPr>
          <a:xfrm>
            <a:off x="450574" y="914400"/>
            <a:ext cx="8819322" cy="5334000"/>
          </a:xfrm>
        </p:spPr>
        <p:txBody>
          <a:bodyPr>
            <a:normAutofit/>
          </a:bodyPr>
          <a:lstStyle/>
          <a:p>
            <a:pPr algn="just" rtl="1"/>
            <a:r>
              <a:rPr lang="fa-IR" sz="2400" dirty="0">
                <a:solidFill>
                  <a:schemeClr val="tx1"/>
                </a:solidFill>
                <a:cs typeface="B Lotus" pitchFamily="2" charset="-78"/>
              </a:rPr>
              <a:t>جنگ </a:t>
            </a:r>
            <a:r>
              <a:rPr lang="fa-IR" sz="2400" dirty="0" err="1">
                <a:solidFill>
                  <a:schemeClr val="tx1"/>
                </a:solidFill>
                <a:cs typeface="B Lotus" pitchFamily="2" charset="-78"/>
              </a:rPr>
              <a:t>هیبریدی</a:t>
            </a:r>
            <a:r>
              <a:rPr lang="fa-IR" sz="2400" dirty="0">
                <a:solidFill>
                  <a:schemeClr val="tx1"/>
                </a:solidFill>
                <a:cs typeface="B Lotus" pitchFamily="2" charset="-78"/>
              </a:rPr>
              <a:t> شامل </a:t>
            </a:r>
            <a:r>
              <a:rPr lang="fa-IR" sz="2400" dirty="0" err="1">
                <a:solidFill>
                  <a:schemeClr val="tx1"/>
                </a:solidFill>
                <a:cs typeface="B Lotus" pitchFamily="2" charset="-78"/>
              </a:rPr>
              <a:t>مولفه</a:t>
            </a:r>
            <a:r>
              <a:rPr lang="fa-IR" sz="2400" dirty="0">
                <a:solidFill>
                  <a:schemeClr val="tx1"/>
                </a:solidFill>
                <a:cs typeface="B Lotus" pitchFamily="2" charset="-78"/>
              </a:rPr>
              <a:t> های پیچیده و مختلف جنگی است که مهمترین هدفش حمله به استراتژی رقیب و عقب نشینی استراتژیک رقیب است.</a:t>
            </a:r>
          </a:p>
          <a:p>
            <a:pPr lvl="1" algn="just" rtl="1"/>
            <a:r>
              <a:rPr lang="fa-IR" sz="3000" dirty="0">
                <a:solidFill>
                  <a:schemeClr val="tx1"/>
                </a:solidFill>
                <a:cs typeface="B Lotus" pitchFamily="2" charset="-78"/>
              </a:rPr>
              <a:t> جنگ اقتصادی</a:t>
            </a:r>
          </a:p>
          <a:p>
            <a:pPr lvl="1" algn="just" rtl="1"/>
            <a:r>
              <a:rPr lang="fa-IR" sz="3000" dirty="0">
                <a:solidFill>
                  <a:schemeClr val="tx1"/>
                </a:solidFill>
                <a:cs typeface="B Lotus" pitchFamily="2" charset="-78"/>
              </a:rPr>
              <a:t> جنگ </a:t>
            </a:r>
            <a:r>
              <a:rPr lang="fa-IR" sz="3000" dirty="0" err="1">
                <a:solidFill>
                  <a:schemeClr val="tx1"/>
                </a:solidFill>
                <a:cs typeface="B Lotus" pitchFamily="2" charset="-78"/>
              </a:rPr>
              <a:t>سایبری</a:t>
            </a:r>
            <a:endParaRPr lang="fa-IR" sz="3000" dirty="0">
              <a:solidFill>
                <a:schemeClr val="tx1"/>
              </a:solidFill>
              <a:cs typeface="B Lotus" pitchFamily="2" charset="-78"/>
            </a:endParaRPr>
          </a:p>
          <a:p>
            <a:pPr lvl="1" algn="just" rtl="1"/>
            <a:r>
              <a:rPr lang="fa-IR" sz="3000" dirty="0">
                <a:solidFill>
                  <a:schemeClr val="tx1"/>
                </a:solidFill>
                <a:cs typeface="B Lotus" pitchFamily="2" charset="-78"/>
              </a:rPr>
              <a:t> جنگ با نیروهای منظم</a:t>
            </a:r>
          </a:p>
          <a:p>
            <a:pPr lvl="1" algn="just" rtl="1"/>
            <a:r>
              <a:rPr lang="fa-IR" sz="3000" dirty="0">
                <a:solidFill>
                  <a:schemeClr val="tx1"/>
                </a:solidFill>
                <a:cs typeface="B Lotus" pitchFamily="2" charset="-78"/>
              </a:rPr>
              <a:t> جنگ با نیروهای نا منظم چریکی</a:t>
            </a:r>
          </a:p>
          <a:p>
            <a:pPr lvl="1" algn="just" rtl="1"/>
            <a:r>
              <a:rPr lang="fa-IR" sz="3000" dirty="0">
                <a:solidFill>
                  <a:schemeClr val="tx1"/>
                </a:solidFill>
                <a:cs typeface="B Lotus" pitchFamily="2" charset="-78"/>
              </a:rPr>
              <a:t> جنگ اطلاعاتی و تبلیغاتی</a:t>
            </a:r>
          </a:p>
          <a:p>
            <a:pPr lvl="1" algn="just" rtl="1"/>
            <a:r>
              <a:rPr lang="fa-IR" sz="3000" dirty="0">
                <a:solidFill>
                  <a:schemeClr val="tx1"/>
                </a:solidFill>
                <a:cs typeface="B Lotus" pitchFamily="2" charset="-78"/>
              </a:rPr>
              <a:t> جنگ شهری و حمایت از ناآرامی های داخلی</a:t>
            </a:r>
          </a:p>
          <a:p>
            <a:pPr lvl="1" algn="just" rtl="1"/>
            <a:r>
              <a:rPr lang="fa-IR" sz="3000" dirty="0">
                <a:solidFill>
                  <a:schemeClr val="tx1"/>
                </a:solidFill>
                <a:cs typeface="B Lotus" pitchFamily="2" charset="-78"/>
              </a:rPr>
              <a:t> جنگ دیپلماتیک</a:t>
            </a:r>
          </a:p>
        </p:txBody>
      </p:sp>
    </p:spTree>
    <p:extLst>
      <p:ext uri="{BB962C8B-B14F-4D97-AF65-F5344CB8AC3E}">
        <p14:creationId xmlns:p14="http://schemas.microsoft.com/office/powerpoint/2010/main" val="37117654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C89824-8870-4A52-9039-25560E3EC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104" y="76200"/>
            <a:ext cx="10952922" cy="5924550"/>
          </a:xfrm>
          <a:prstGeom prst="rect">
            <a:avLst/>
          </a:prstGeom>
        </p:spPr>
      </p:pic>
    </p:spTree>
    <p:extLst>
      <p:ext uri="{BB962C8B-B14F-4D97-AF65-F5344CB8AC3E}">
        <p14:creationId xmlns:p14="http://schemas.microsoft.com/office/powerpoint/2010/main" val="7568266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517B8C-82C8-4A41-AFC8-2B550A8CF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809" y="228600"/>
            <a:ext cx="11310730" cy="5943600"/>
          </a:xfrm>
          <a:prstGeom prst="rect">
            <a:avLst/>
          </a:prstGeom>
        </p:spPr>
      </p:pic>
    </p:spTree>
    <p:extLst>
      <p:ext uri="{BB962C8B-B14F-4D97-AF65-F5344CB8AC3E}">
        <p14:creationId xmlns:p14="http://schemas.microsoft.com/office/powerpoint/2010/main" val="34949075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A3D0F6-8603-4A43-BF2B-7FC4EDAE1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52400"/>
            <a:ext cx="11330609" cy="6172200"/>
          </a:xfrm>
          <a:prstGeom prst="rect">
            <a:avLst/>
          </a:prstGeom>
        </p:spPr>
      </p:pic>
    </p:spTree>
    <p:extLst>
      <p:ext uri="{BB962C8B-B14F-4D97-AF65-F5344CB8AC3E}">
        <p14:creationId xmlns:p14="http://schemas.microsoft.com/office/powerpoint/2010/main" val="36000394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A972FA-A18C-4FA2-9338-9A80C0947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51" y="152400"/>
            <a:ext cx="11171583" cy="6096000"/>
          </a:xfrm>
          <a:prstGeom prst="rect">
            <a:avLst/>
          </a:prstGeom>
        </p:spPr>
      </p:pic>
    </p:spTree>
    <p:extLst>
      <p:ext uri="{BB962C8B-B14F-4D97-AF65-F5344CB8AC3E}">
        <p14:creationId xmlns:p14="http://schemas.microsoft.com/office/powerpoint/2010/main" val="24198770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E50BAE-A215-43C4-95C9-1EC134E8E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52400"/>
            <a:ext cx="8839200" cy="6172200"/>
          </a:xfrm>
          <a:prstGeom prst="rect">
            <a:avLst/>
          </a:prstGeom>
        </p:spPr>
      </p:pic>
    </p:spTree>
    <p:extLst>
      <p:ext uri="{BB962C8B-B14F-4D97-AF65-F5344CB8AC3E}">
        <p14:creationId xmlns:p14="http://schemas.microsoft.com/office/powerpoint/2010/main" val="7365799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AC73FD-07F6-4CBE-AFC5-BF6ACE23C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929" y="0"/>
            <a:ext cx="11330609" cy="6248400"/>
          </a:xfrm>
          <a:prstGeom prst="rect">
            <a:avLst/>
          </a:prstGeom>
        </p:spPr>
      </p:pic>
    </p:spTree>
    <p:extLst>
      <p:ext uri="{BB962C8B-B14F-4D97-AF65-F5344CB8AC3E}">
        <p14:creationId xmlns:p14="http://schemas.microsoft.com/office/powerpoint/2010/main" val="31511632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C9E81-ED82-4119-8128-DEAEA77D2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443" y="152401"/>
            <a:ext cx="11370366" cy="5795962"/>
          </a:xfrm>
          <a:prstGeom prst="rect">
            <a:avLst/>
          </a:prstGeom>
        </p:spPr>
      </p:pic>
    </p:spTree>
    <p:extLst>
      <p:ext uri="{BB962C8B-B14F-4D97-AF65-F5344CB8AC3E}">
        <p14:creationId xmlns:p14="http://schemas.microsoft.com/office/powerpoint/2010/main" val="3452770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F7B77-8335-443E-AB5D-EE045A4BF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930" y="152400"/>
            <a:ext cx="11430000" cy="6096000"/>
          </a:xfrm>
          <a:prstGeom prst="rect">
            <a:avLst/>
          </a:prstGeom>
        </p:spPr>
      </p:pic>
    </p:spTree>
    <p:extLst>
      <p:ext uri="{BB962C8B-B14F-4D97-AF65-F5344CB8AC3E}">
        <p14:creationId xmlns:p14="http://schemas.microsoft.com/office/powerpoint/2010/main" val="26055488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924974-B331-4936-A447-1EB86BD9C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443" y="76200"/>
            <a:ext cx="11449879" cy="6096000"/>
          </a:xfrm>
          <a:prstGeom prst="rect">
            <a:avLst/>
          </a:prstGeom>
        </p:spPr>
      </p:pic>
    </p:spTree>
    <p:extLst>
      <p:ext uri="{BB962C8B-B14F-4D97-AF65-F5344CB8AC3E}">
        <p14:creationId xmlns:p14="http://schemas.microsoft.com/office/powerpoint/2010/main" val="3053666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90B9F-17B0-49CB-ABEF-7138B94829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78" y="152400"/>
            <a:ext cx="11251096" cy="6019800"/>
          </a:xfrm>
          <a:prstGeom prst="rect">
            <a:avLst/>
          </a:prstGeom>
        </p:spPr>
      </p:pic>
    </p:spTree>
    <p:extLst>
      <p:ext uri="{BB962C8B-B14F-4D97-AF65-F5344CB8AC3E}">
        <p14:creationId xmlns:p14="http://schemas.microsoft.com/office/powerpoint/2010/main" val="364388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838200"/>
            <a:ext cx="8229600" cy="2971800"/>
          </a:xfrm>
        </p:spPr>
        <p:txBody>
          <a:bodyPr/>
          <a:lstStyle/>
          <a:p>
            <a:r>
              <a:rPr lang="fa-IR" sz="2800" dirty="0">
                <a:cs typeface="B Titr" pitchFamily="2" charset="-78"/>
              </a:rPr>
              <a:t>ضرورت نگاه کلان به مسایل جاری از منظر امام خامنه ای</a:t>
            </a:r>
            <a:br>
              <a:rPr lang="fa-IR" sz="2800" dirty="0">
                <a:cs typeface="B Titr" pitchFamily="2" charset="-78"/>
              </a:rPr>
            </a:br>
            <a:r>
              <a:rPr lang="fa-IR" sz="2800" dirty="0">
                <a:solidFill>
                  <a:schemeClr val="tx1"/>
                </a:solidFill>
                <a:cs typeface="B Lotus" pitchFamily="2" charset="-78"/>
              </a:rPr>
              <a:t>(بیانات در حضور نمایندگان مجلس خبرگان سال 93)</a:t>
            </a:r>
            <a:br>
              <a:rPr lang="fa-IR" sz="2800" dirty="0">
                <a:solidFill>
                  <a:schemeClr val="tx1"/>
                </a:solidFill>
                <a:cs typeface="B Lotus" pitchFamily="2" charset="-78"/>
              </a:rPr>
            </a:br>
            <a:endParaRPr lang="fa-IR" sz="2800" dirty="0">
              <a:cs typeface="B Titr" pitchFamily="2" charset="-78"/>
            </a:endParaRPr>
          </a:p>
        </p:txBody>
      </p:sp>
      <p:sp>
        <p:nvSpPr>
          <p:cNvPr id="3" name="Content Placeholder 2"/>
          <p:cNvSpPr>
            <a:spLocks noGrp="1"/>
          </p:cNvSpPr>
          <p:nvPr>
            <p:ph idx="1"/>
          </p:nvPr>
        </p:nvSpPr>
        <p:spPr>
          <a:xfrm>
            <a:off x="942534" y="1676401"/>
            <a:ext cx="9833317" cy="4625926"/>
          </a:xfrm>
        </p:spPr>
        <p:txBody>
          <a:bodyPr>
            <a:normAutofit lnSpcReduction="10000"/>
          </a:bodyPr>
          <a:lstStyle/>
          <a:p>
            <a:pPr algn="just"/>
            <a:r>
              <a:rPr lang="fa-IR" dirty="0">
                <a:solidFill>
                  <a:schemeClr val="tx1"/>
                </a:solidFill>
                <a:cs typeface="B Lotus" pitchFamily="2" charset="-78"/>
              </a:rPr>
              <a:t>ما به مسائل جهانى و مسائل منطقه‌اى و از جمله مسائل کشورمان، </a:t>
            </a:r>
            <a:r>
              <a:rPr lang="fa-IR" b="1" dirty="0">
                <a:solidFill>
                  <a:schemeClr val="accent3">
                    <a:lumMod val="50000"/>
                  </a:schemeClr>
                </a:solidFill>
                <a:cs typeface="B Lotus" pitchFamily="2" charset="-78"/>
              </a:rPr>
              <a:t>باید نگاه کلان و جامع داشته باشیم</a:t>
            </a:r>
            <a:r>
              <a:rPr lang="fa-IR" dirty="0">
                <a:solidFill>
                  <a:schemeClr val="tx1"/>
                </a:solidFill>
                <a:cs typeface="B Lotus" pitchFamily="2" charset="-78"/>
              </a:rPr>
              <a:t>؛ </a:t>
            </a:r>
          </a:p>
          <a:p>
            <a:pPr algn="just"/>
            <a:r>
              <a:rPr lang="fa-IR" dirty="0">
                <a:solidFill>
                  <a:schemeClr val="tx1"/>
                </a:solidFill>
                <a:cs typeface="B Lotus" pitchFamily="2" charset="-78"/>
              </a:rPr>
              <a:t>این نگاه کلان، به ما معرفت و بصیرتى را عطا میکند که:</a:t>
            </a:r>
          </a:p>
          <a:p>
            <a:pPr algn="just"/>
            <a:r>
              <a:rPr lang="fa-IR" dirty="0">
                <a:solidFill>
                  <a:schemeClr val="tx1"/>
                </a:solidFill>
                <a:cs typeface="B Lotus" pitchFamily="2" charset="-78"/>
              </a:rPr>
              <a:t> اولاً </a:t>
            </a:r>
            <a:r>
              <a:rPr lang="fa-IR" b="1" dirty="0">
                <a:solidFill>
                  <a:schemeClr val="accent3">
                    <a:lumMod val="50000"/>
                  </a:schemeClr>
                </a:solidFill>
                <a:cs typeface="B Lotus" pitchFamily="2" charset="-78"/>
              </a:rPr>
              <a:t>موقعیت خودمان را</a:t>
            </a:r>
            <a:r>
              <a:rPr lang="fa-IR" dirty="0">
                <a:solidFill>
                  <a:schemeClr val="tx1"/>
                </a:solidFill>
                <a:cs typeface="B Lotus" pitchFamily="2" charset="-78"/>
              </a:rPr>
              <a:t>، </a:t>
            </a:r>
            <a:r>
              <a:rPr lang="fa-IR" b="1" dirty="0">
                <a:solidFill>
                  <a:schemeClr val="accent3">
                    <a:lumMod val="50000"/>
                  </a:schemeClr>
                </a:solidFill>
                <a:cs typeface="B Lotus" pitchFamily="2" charset="-78"/>
              </a:rPr>
              <a:t>جایگاه خودمان را</a:t>
            </a:r>
            <a:r>
              <a:rPr lang="fa-IR" dirty="0">
                <a:solidFill>
                  <a:schemeClr val="tx1"/>
                </a:solidFill>
                <a:cs typeface="B Lotus" pitchFamily="2" charset="-78"/>
              </a:rPr>
              <a:t>، </a:t>
            </a:r>
            <a:r>
              <a:rPr lang="fa-IR" b="1" dirty="0">
                <a:solidFill>
                  <a:schemeClr val="accent3">
                    <a:lumMod val="50000"/>
                  </a:schemeClr>
                </a:solidFill>
                <a:cs typeface="B Lotus" pitchFamily="2" charset="-78"/>
              </a:rPr>
              <a:t>ایستگاه خودمان را</a:t>
            </a:r>
            <a:r>
              <a:rPr lang="fa-IR" dirty="0">
                <a:solidFill>
                  <a:schemeClr val="tx1"/>
                </a:solidFill>
                <a:cs typeface="B Lotus" pitchFamily="2" charset="-78"/>
              </a:rPr>
              <a:t> در وضع کنونى بازیابى کنیم.</a:t>
            </a:r>
          </a:p>
          <a:p>
            <a:pPr algn="just"/>
            <a:r>
              <a:rPr lang="fa-IR" dirty="0">
                <a:solidFill>
                  <a:schemeClr val="tx1"/>
                </a:solidFill>
                <a:cs typeface="B Lotus" pitchFamily="2" charset="-78"/>
              </a:rPr>
              <a:t> و بفهمیم در چه وضعى قرار داریم؛ بعد هم به ما تعلیم میدهد که براى آینده چه باید بکنیم. </a:t>
            </a:r>
          </a:p>
          <a:p>
            <a:pPr algn="just"/>
            <a:endParaRPr lang="fa-IR" dirty="0">
              <a:solidFill>
                <a:schemeClr val="tx1"/>
              </a:solidFill>
              <a:cs typeface="B Lotus" pitchFamily="2" charset="-78"/>
            </a:endParaRPr>
          </a:p>
          <a:p>
            <a:pPr algn="just"/>
            <a:r>
              <a:rPr lang="fa-IR" dirty="0">
                <a:solidFill>
                  <a:schemeClr val="tx1"/>
                </a:solidFill>
                <a:cs typeface="B Lotus" pitchFamily="2" charset="-78"/>
              </a:rPr>
              <a:t>مطلع سیاسی</a:t>
            </a:r>
          </a:p>
          <a:p>
            <a:pPr algn="just"/>
            <a:r>
              <a:rPr lang="fa-IR" dirty="0">
                <a:solidFill>
                  <a:schemeClr val="tx1"/>
                </a:solidFill>
                <a:cs typeface="B Lotus" pitchFamily="2" charset="-78"/>
              </a:rPr>
              <a:t>محلل سیاسی</a:t>
            </a:r>
          </a:p>
          <a:p>
            <a:pPr algn="just"/>
            <a:r>
              <a:rPr lang="fa-IR" dirty="0">
                <a:solidFill>
                  <a:schemeClr val="tx1"/>
                </a:solidFill>
                <a:cs typeface="B Lotus" pitchFamily="2" charset="-78"/>
              </a:rPr>
              <a:t>مبصر سیاسی</a:t>
            </a:r>
          </a:p>
          <a:p>
            <a:pPr algn="just"/>
            <a:r>
              <a:rPr lang="fa-IR" dirty="0">
                <a:solidFill>
                  <a:schemeClr val="tx1"/>
                </a:solidFill>
                <a:cs typeface="B Lotus" pitchFamily="2" charset="-78"/>
              </a:rPr>
              <a:t>راهبر سیاسی</a:t>
            </a:r>
          </a:p>
          <a:p>
            <a:pPr marL="0" indent="0" algn="just">
              <a:buNone/>
            </a:pPr>
            <a:r>
              <a:rPr lang="fa-IR" dirty="0">
                <a:solidFill>
                  <a:schemeClr val="tx1"/>
                </a:solidFill>
                <a:cs typeface="B Lotus" pitchFamily="2" charset="-78"/>
              </a:rPr>
              <a:t>		</a:t>
            </a:r>
          </a:p>
        </p:txBody>
      </p:sp>
    </p:spTree>
    <p:extLst>
      <p:ext uri="{BB962C8B-B14F-4D97-AF65-F5344CB8AC3E}">
        <p14:creationId xmlns:p14="http://schemas.microsoft.com/office/powerpoint/2010/main" val="23936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5FFB9D-37D7-4A1C-AC6A-51883CBF1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321" y="76200"/>
            <a:ext cx="11231217" cy="6172200"/>
          </a:xfrm>
          <a:prstGeom prst="rect">
            <a:avLst/>
          </a:prstGeom>
        </p:spPr>
      </p:pic>
    </p:spTree>
    <p:extLst>
      <p:ext uri="{BB962C8B-B14F-4D97-AF65-F5344CB8AC3E}">
        <p14:creationId xmlns:p14="http://schemas.microsoft.com/office/powerpoint/2010/main" val="1224697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52A884-6F5A-4DCA-BE1A-8CBFE263E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95" y="152400"/>
            <a:ext cx="11549269" cy="6096000"/>
          </a:xfrm>
          <a:prstGeom prst="rect">
            <a:avLst/>
          </a:prstGeom>
        </p:spPr>
      </p:pic>
    </p:spTree>
    <p:extLst>
      <p:ext uri="{BB962C8B-B14F-4D97-AF65-F5344CB8AC3E}">
        <p14:creationId xmlns:p14="http://schemas.microsoft.com/office/powerpoint/2010/main" val="2712885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rtl="1" eaLnBrk="1" hangingPunct="1"/>
            <a:endParaRPr lang="en-US" altLang="en-US" dirty="0">
              <a:ea typeface="Alkoofi"/>
              <a:cs typeface="B Lotus" panose="00000400000000000000" pitchFamily="2" charset="-78"/>
            </a:endParaRPr>
          </a:p>
        </p:txBody>
      </p:sp>
      <p:pic>
        <p:nvPicPr>
          <p:cNvPr id="4" name="Picture 3"/>
          <p:cNvPicPr>
            <a:picLocks noChangeAspect="1"/>
          </p:cNvPicPr>
          <p:nvPr/>
        </p:nvPicPr>
        <p:blipFill>
          <a:blip r:embed="rId2"/>
          <a:stretch>
            <a:fillRect/>
          </a:stretch>
        </p:blipFill>
        <p:spPr>
          <a:xfrm>
            <a:off x="675860" y="5285"/>
            <a:ext cx="10707757" cy="6475027"/>
          </a:xfrm>
          <a:prstGeom prst="rect">
            <a:avLst/>
          </a:prstGeom>
        </p:spPr>
      </p:pic>
    </p:spTree>
    <p:extLst>
      <p:ext uri="{BB962C8B-B14F-4D97-AF65-F5344CB8AC3E}">
        <p14:creationId xmlns:p14="http://schemas.microsoft.com/office/powerpoint/2010/main" val="925637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endParaRPr lang="en-US" altLang="en-US"/>
          </a:p>
        </p:txBody>
      </p:sp>
      <p:pic>
        <p:nvPicPr>
          <p:cNvPr id="44036" name="Picture 2" descr="C:\Users\Administrator\Pictures\300px-N&amp;SAmerica-p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30" y="596348"/>
            <a:ext cx="10628244" cy="5698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37929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53218"/>
            <a:ext cx="8229600" cy="900333"/>
          </a:xfrm>
        </p:spPr>
        <p:txBody>
          <a:bodyPr/>
          <a:lstStyle/>
          <a:p>
            <a:r>
              <a:rPr lang="fa-IR" sz="2800" dirty="0">
                <a:cs typeface="B Titr" pitchFamily="2" charset="-78"/>
              </a:rPr>
              <a:t>اهمیت روایت در </a:t>
            </a:r>
            <a:r>
              <a:rPr lang="fa-IR" sz="2800" dirty="0" err="1">
                <a:cs typeface="B Titr" pitchFamily="2" charset="-78"/>
              </a:rPr>
              <a:t>برساخت</a:t>
            </a:r>
            <a:r>
              <a:rPr lang="fa-IR" sz="2800" dirty="0">
                <a:cs typeface="B Titr" pitchFamily="2" charset="-78"/>
              </a:rPr>
              <a:t> واقعیت</a:t>
            </a:r>
          </a:p>
        </p:txBody>
      </p:sp>
      <p:sp>
        <p:nvSpPr>
          <p:cNvPr id="3" name="Content Placeholder 2"/>
          <p:cNvSpPr>
            <a:spLocks noGrp="1"/>
          </p:cNvSpPr>
          <p:nvPr>
            <p:ph idx="1"/>
          </p:nvPr>
        </p:nvSpPr>
        <p:spPr>
          <a:xfrm>
            <a:off x="422031" y="1519311"/>
            <a:ext cx="11352627" cy="4853354"/>
          </a:xfrm>
        </p:spPr>
        <p:txBody>
          <a:bodyPr>
            <a:normAutofit/>
          </a:bodyPr>
          <a:lstStyle/>
          <a:p>
            <a:pPr algn="just"/>
            <a:endParaRPr lang="fa-IR" dirty="0">
              <a:solidFill>
                <a:schemeClr val="tx1"/>
              </a:solidFill>
              <a:cs typeface="B Lotus" pitchFamily="2" charset="-78"/>
            </a:endParaRPr>
          </a:p>
          <a:p>
            <a:pPr marL="0" indent="0" algn="just">
              <a:buNone/>
            </a:pPr>
            <a:r>
              <a:rPr lang="fa-IR" dirty="0">
                <a:solidFill>
                  <a:schemeClr val="tx1"/>
                </a:solidFill>
                <a:cs typeface="B Lotus" pitchFamily="2" charset="-78"/>
              </a:rPr>
              <a:t>روایت سعی می کند جهان واقعی را بازنمایی کند اما لزوما به معنای بازنمایی واقعی و صادقانه نیست</a:t>
            </a:r>
          </a:p>
          <a:p>
            <a:pPr marL="0" indent="0" algn="just">
              <a:buNone/>
            </a:pPr>
            <a:r>
              <a:rPr lang="fa-IR" dirty="0">
                <a:solidFill>
                  <a:schemeClr val="tx1"/>
                </a:solidFill>
                <a:cs typeface="B Lotus" pitchFamily="2" charset="-78"/>
              </a:rPr>
              <a:t> مولوی: عالمی را یک سخن ویران کند................ </a:t>
            </a:r>
            <a:r>
              <a:rPr lang="fa-IR" dirty="0" err="1">
                <a:solidFill>
                  <a:schemeClr val="tx1"/>
                </a:solidFill>
                <a:cs typeface="B Lotus" pitchFamily="2" charset="-78"/>
              </a:rPr>
              <a:t>روبهان</a:t>
            </a:r>
            <a:r>
              <a:rPr lang="fa-IR" dirty="0">
                <a:solidFill>
                  <a:schemeClr val="tx1"/>
                </a:solidFill>
                <a:cs typeface="B Lotus" pitchFamily="2" charset="-78"/>
              </a:rPr>
              <a:t> مرده را شیران کند</a:t>
            </a:r>
          </a:p>
          <a:p>
            <a:pPr marL="0" indent="0" algn="just">
              <a:buNone/>
            </a:pPr>
            <a:endParaRPr lang="fa-IR" dirty="0">
              <a:solidFill>
                <a:schemeClr val="tx1"/>
              </a:solidFill>
              <a:cs typeface="B Lotus" pitchFamily="2" charset="-78"/>
            </a:endParaRPr>
          </a:p>
          <a:p>
            <a:pPr marL="0" indent="0" algn="just">
              <a:buNone/>
            </a:pPr>
            <a:r>
              <a:rPr lang="fa-IR" dirty="0">
                <a:solidFill>
                  <a:schemeClr val="tx1"/>
                </a:solidFill>
                <a:cs typeface="B Lotus" pitchFamily="2" charset="-78"/>
              </a:rPr>
              <a:t>روایتی که یاران معاویه از علی ع در شام داشتند</a:t>
            </a:r>
          </a:p>
          <a:p>
            <a:pPr marL="0" indent="0" algn="just">
              <a:buNone/>
            </a:pPr>
            <a:r>
              <a:rPr lang="fa-IR" dirty="0">
                <a:solidFill>
                  <a:schemeClr val="tx1"/>
                </a:solidFill>
                <a:cs typeface="B Lotus" pitchFamily="2" charset="-78"/>
              </a:rPr>
              <a:t>روایتی که یاران علی ع نتوانستند از معاویه در بلاد اسلامی داشته باشند.</a:t>
            </a:r>
          </a:p>
          <a:p>
            <a:pPr marL="0" indent="0" algn="just">
              <a:buNone/>
            </a:pPr>
            <a:r>
              <a:rPr lang="fa-IR" dirty="0">
                <a:solidFill>
                  <a:schemeClr val="tx1"/>
                </a:solidFill>
                <a:cs typeface="B Lotus" pitchFamily="2" charset="-78"/>
              </a:rPr>
              <a:t>تلاش حضرت زینب س و حضرت سجاد ع برای </a:t>
            </a:r>
            <a:r>
              <a:rPr lang="fa-IR" dirty="0" err="1">
                <a:solidFill>
                  <a:schemeClr val="tx1"/>
                </a:solidFill>
                <a:cs typeface="B Lotus" pitchFamily="2" charset="-78"/>
              </a:rPr>
              <a:t>روایتگری</a:t>
            </a:r>
            <a:r>
              <a:rPr lang="fa-IR" dirty="0">
                <a:solidFill>
                  <a:schemeClr val="tx1"/>
                </a:solidFill>
                <a:cs typeface="B Lotus" pitchFamily="2" charset="-78"/>
              </a:rPr>
              <a:t> از قیام </a:t>
            </a:r>
            <a:r>
              <a:rPr lang="fa-IR" dirty="0" err="1">
                <a:solidFill>
                  <a:schemeClr val="tx1"/>
                </a:solidFill>
                <a:cs typeface="B Lotus" pitchFamily="2" charset="-78"/>
              </a:rPr>
              <a:t>اباعبدالله</a:t>
            </a:r>
            <a:r>
              <a:rPr lang="fa-IR" dirty="0">
                <a:solidFill>
                  <a:schemeClr val="tx1"/>
                </a:solidFill>
                <a:cs typeface="B Lotus" pitchFamily="2" charset="-78"/>
              </a:rPr>
              <a:t> ع</a:t>
            </a:r>
          </a:p>
          <a:p>
            <a:pPr marL="0" indent="0" algn="just">
              <a:buNone/>
            </a:pPr>
            <a:endParaRPr lang="fa-IR" dirty="0">
              <a:solidFill>
                <a:schemeClr val="tx1"/>
              </a:solidFill>
              <a:cs typeface="B Lotus" pitchFamily="2" charset="-78"/>
            </a:endParaRPr>
          </a:p>
        </p:txBody>
      </p:sp>
    </p:spTree>
    <p:extLst>
      <p:ext uri="{BB962C8B-B14F-4D97-AF65-F5344CB8AC3E}">
        <p14:creationId xmlns:p14="http://schemas.microsoft.com/office/powerpoint/2010/main" val="318097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53218"/>
            <a:ext cx="8229600" cy="900333"/>
          </a:xfrm>
        </p:spPr>
        <p:txBody>
          <a:bodyPr/>
          <a:lstStyle/>
          <a:p>
            <a:r>
              <a:rPr lang="fa-IR" sz="2800" dirty="0">
                <a:cs typeface="B Titr" pitchFamily="2" charset="-78"/>
              </a:rPr>
              <a:t>کلان روایت های دشمن</a:t>
            </a:r>
          </a:p>
        </p:txBody>
      </p:sp>
      <p:sp>
        <p:nvSpPr>
          <p:cNvPr id="3" name="Content Placeholder 2"/>
          <p:cNvSpPr>
            <a:spLocks noGrp="1"/>
          </p:cNvSpPr>
          <p:nvPr>
            <p:ph idx="1"/>
          </p:nvPr>
        </p:nvSpPr>
        <p:spPr>
          <a:xfrm>
            <a:off x="422031" y="1519311"/>
            <a:ext cx="11352627" cy="4853354"/>
          </a:xfrm>
        </p:spPr>
        <p:txBody>
          <a:bodyPr>
            <a:normAutofit/>
          </a:bodyPr>
          <a:lstStyle/>
          <a:p>
            <a:pPr algn="just"/>
            <a:r>
              <a:rPr lang="fa-IR" dirty="0">
                <a:solidFill>
                  <a:schemeClr val="tx1"/>
                </a:solidFill>
                <a:cs typeface="B Lotus" pitchFamily="2" charset="-78"/>
              </a:rPr>
              <a:t>از خود</a:t>
            </a:r>
          </a:p>
          <a:p>
            <a:pPr algn="just"/>
            <a:r>
              <a:rPr lang="fa-IR" dirty="0">
                <a:solidFill>
                  <a:schemeClr val="tx1"/>
                </a:solidFill>
                <a:cs typeface="B Lotus" pitchFamily="2" charset="-78"/>
              </a:rPr>
              <a:t>از دشمن خود</a:t>
            </a:r>
          </a:p>
          <a:p>
            <a:pPr algn="just"/>
            <a:r>
              <a:rPr lang="fa-IR" dirty="0">
                <a:solidFill>
                  <a:schemeClr val="tx1"/>
                </a:solidFill>
                <a:cs typeface="B Lotus" pitchFamily="2" charset="-78"/>
              </a:rPr>
              <a:t>از منطقه بدون حضور آمریکا</a:t>
            </a:r>
          </a:p>
          <a:p>
            <a:pPr algn="just"/>
            <a:r>
              <a:rPr lang="fa-IR" dirty="0">
                <a:solidFill>
                  <a:schemeClr val="tx1"/>
                </a:solidFill>
                <a:cs typeface="B Lotus" pitchFamily="2" charset="-78"/>
              </a:rPr>
              <a:t>از منطقه با حضور آمریکا</a:t>
            </a:r>
          </a:p>
          <a:p>
            <a:pPr algn="just"/>
            <a:r>
              <a:rPr lang="fa-IR" dirty="0">
                <a:solidFill>
                  <a:schemeClr val="tx1"/>
                </a:solidFill>
                <a:cs typeface="B Lotus" pitchFamily="2" charset="-78"/>
              </a:rPr>
              <a:t>از جهان و نظم آمریکایی</a:t>
            </a:r>
          </a:p>
          <a:p>
            <a:pPr algn="just"/>
            <a:r>
              <a:rPr lang="fa-IR" dirty="0">
                <a:solidFill>
                  <a:schemeClr val="tx1"/>
                </a:solidFill>
                <a:cs typeface="B Lotus" pitchFamily="2" charset="-78"/>
              </a:rPr>
              <a:t>از جهان و نظم غیر آمریکایی</a:t>
            </a:r>
          </a:p>
          <a:p>
            <a:pPr algn="just"/>
            <a:endParaRPr lang="fa-IR" dirty="0">
              <a:solidFill>
                <a:schemeClr val="tx1"/>
              </a:solidFill>
              <a:cs typeface="B Lotus" pitchFamily="2" charset="-78"/>
            </a:endParaRPr>
          </a:p>
        </p:txBody>
      </p:sp>
    </p:spTree>
    <p:extLst>
      <p:ext uri="{BB962C8B-B14F-4D97-AF65-F5344CB8AC3E}">
        <p14:creationId xmlns:p14="http://schemas.microsoft.com/office/powerpoint/2010/main" val="9141261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978" y="122736"/>
            <a:ext cx="10508974" cy="1480982"/>
          </a:xfrm>
        </p:spPr>
        <p:txBody>
          <a:bodyPr/>
          <a:lstStyle/>
          <a:p>
            <a:r>
              <a:rPr lang="fa-IR" sz="2400" dirty="0">
                <a:cs typeface="B Lotus" pitchFamily="2" charset="-78"/>
              </a:rPr>
              <a:t>انواع مسائل و تبیین ها</a:t>
            </a:r>
            <a:br>
              <a:rPr lang="fa-IR" sz="2400" dirty="0">
                <a:solidFill>
                  <a:schemeClr val="tx1"/>
                </a:solidFill>
                <a:cs typeface="B Lotus" pitchFamily="2" charset="-78"/>
              </a:rPr>
            </a:br>
            <a:endParaRPr lang="fa-IR" sz="2400" dirty="0">
              <a:cs typeface="B Titr" pitchFamily="2" charset="-78"/>
            </a:endParaRPr>
          </a:p>
        </p:txBody>
      </p:sp>
      <p:sp>
        <p:nvSpPr>
          <p:cNvPr id="3" name="Content Placeholder 2"/>
          <p:cNvSpPr>
            <a:spLocks noGrp="1"/>
          </p:cNvSpPr>
          <p:nvPr>
            <p:ph idx="1"/>
          </p:nvPr>
        </p:nvSpPr>
        <p:spPr>
          <a:xfrm>
            <a:off x="309489" y="1477108"/>
            <a:ext cx="11605846" cy="5089345"/>
          </a:xfrm>
        </p:spPr>
        <p:txBody>
          <a:bodyPr>
            <a:normAutofit/>
          </a:bodyPr>
          <a:lstStyle/>
          <a:p>
            <a:r>
              <a:rPr lang="fa-IR" dirty="0">
                <a:solidFill>
                  <a:schemeClr val="tx1"/>
                </a:solidFill>
                <a:cs typeface="B Mitra" panose="00000400000000000000" pitchFamily="2" charset="-78"/>
              </a:rPr>
              <a:t>مسائل</a:t>
            </a:r>
          </a:p>
          <a:p>
            <a:r>
              <a:rPr lang="fa-IR" dirty="0">
                <a:solidFill>
                  <a:schemeClr val="tx1"/>
                </a:solidFill>
                <a:cs typeface="B Mitra" panose="00000400000000000000" pitchFamily="2" charset="-78"/>
              </a:rPr>
              <a:t>مسائل خرد و کلان</a:t>
            </a:r>
          </a:p>
          <a:p>
            <a:r>
              <a:rPr lang="fa-IR" dirty="0">
                <a:solidFill>
                  <a:schemeClr val="tx1"/>
                </a:solidFill>
                <a:cs typeface="B Mitra" panose="00000400000000000000" pitchFamily="2" charset="-78"/>
              </a:rPr>
              <a:t>مسائل تحمیلی و </a:t>
            </a:r>
            <a:r>
              <a:rPr lang="fa-IR" dirty="0" err="1">
                <a:solidFill>
                  <a:schemeClr val="tx1"/>
                </a:solidFill>
                <a:cs typeface="B Mitra" panose="00000400000000000000" pitchFamily="2" charset="-78"/>
              </a:rPr>
              <a:t>تالیفی</a:t>
            </a:r>
            <a:endParaRPr lang="fa-IR" dirty="0">
              <a:solidFill>
                <a:schemeClr val="tx1"/>
              </a:solidFill>
              <a:cs typeface="B Mitra" panose="00000400000000000000" pitchFamily="2" charset="-78"/>
            </a:endParaRPr>
          </a:p>
          <a:p>
            <a:r>
              <a:rPr lang="fa-IR" dirty="0">
                <a:solidFill>
                  <a:schemeClr val="tx1"/>
                </a:solidFill>
                <a:cs typeface="B Mitra" panose="00000400000000000000" pitchFamily="2" charset="-78"/>
              </a:rPr>
              <a:t>مسائل اصلی و فرعی</a:t>
            </a:r>
          </a:p>
          <a:p>
            <a:endParaRPr lang="fa-IR" dirty="0">
              <a:solidFill>
                <a:schemeClr val="tx1"/>
              </a:solidFill>
              <a:cs typeface="B Mitra" panose="00000400000000000000" pitchFamily="2" charset="-78"/>
            </a:endParaRPr>
          </a:p>
          <a:p>
            <a:r>
              <a:rPr lang="fa-IR" dirty="0">
                <a:solidFill>
                  <a:schemeClr val="tx1"/>
                </a:solidFill>
                <a:cs typeface="B Mitra" panose="00000400000000000000" pitchFamily="2" charset="-78"/>
              </a:rPr>
              <a:t>تبیین ها</a:t>
            </a:r>
          </a:p>
          <a:p>
            <a:r>
              <a:rPr lang="fa-IR" dirty="0">
                <a:solidFill>
                  <a:schemeClr val="tx1"/>
                </a:solidFill>
                <a:cs typeface="B Mitra" panose="00000400000000000000" pitchFamily="2" charset="-78"/>
              </a:rPr>
              <a:t>سطحی یا درمانی</a:t>
            </a:r>
          </a:p>
          <a:p>
            <a:r>
              <a:rPr lang="fa-IR" dirty="0" err="1">
                <a:solidFill>
                  <a:schemeClr val="tx1"/>
                </a:solidFill>
                <a:cs typeface="B Mitra" panose="00000400000000000000" pitchFamily="2" charset="-78"/>
              </a:rPr>
              <a:t>تعمیقی</a:t>
            </a:r>
            <a:r>
              <a:rPr lang="fa-IR" dirty="0">
                <a:solidFill>
                  <a:schemeClr val="tx1"/>
                </a:solidFill>
                <a:cs typeface="B Mitra" panose="00000400000000000000" pitchFamily="2" charset="-78"/>
              </a:rPr>
              <a:t> یا ایمنی ساز</a:t>
            </a:r>
          </a:p>
          <a:p>
            <a:r>
              <a:rPr lang="fa-IR" dirty="0">
                <a:solidFill>
                  <a:schemeClr val="tx1"/>
                </a:solidFill>
                <a:cs typeface="B Mitra" panose="00000400000000000000" pitchFamily="2" charset="-78"/>
              </a:rPr>
              <a:t>هوشمند یا ترکیبی (تدافعی و تهاجمی)</a:t>
            </a:r>
          </a:p>
        </p:txBody>
      </p:sp>
    </p:spTree>
    <p:extLst>
      <p:ext uri="{BB962C8B-B14F-4D97-AF65-F5344CB8AC3E}">
        <p14:creationId xmlns:p14="http://schemas.microsoft.com/office/powerpoint/2010/main" val="377173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A01EA-665C-49E3-B3E5-550853955ED9}"/>
              </a:ext>
            </a:extLst>
          </p:cNvPr>
          <p:cNvSpPr>
            <a:spLocks noGrp="1"/>
          </p:cNvSpPr>
          <p:nvPr>
            <p:ph type="ctrTitle"/>
          </p:nvPr>
        </p:nvSpPr>
        <p:spPr>
          <a:xfrm>
            <a:off x="940904" y="278296"/>
            <a:ext cx="8333099" cy="821633"/>
          </a:xfrm>
        </p:spPr>
        <p:txBody>
          <a:bodyPr/>
          <a:lstStyle/>
          <a:p>
            <a:pPr algn="ctr"/>
            <a:r>
              <a:rPr lang="fa-IR" sz="3600" dirty="0">
                <a:solidFill>
                  <a:srgbClr val="002060"/>
                </a:solidFill>
                <a:cs typeface="B Titr" panose="00000700000000000000" pitchFamily="2" charset="-78"/>
              </a:rPr>
              <a:t>در مرحله نظام سازی</a:t>
            </a:r>
            <a:endParaRPr lang="en-US" sz="3600" dirty="0">
              <a:solidFill>
                <a:srgbClr val="002060"/>
              </a:solidFill>
              <a:cs typeface="B Titr" panose="00000700000000000000" pitchFamily="2" charset="-78"/>
            </a:endParaRPr>
          </a:p>
        </p:txBody>
      </p:sp>
      <p:sp>
        <p:nvSpPr>
          <p:cNvPr id="3" name="Subtitle 2">
            <a:extLst>
              <a:ext uri="{FF2B5EF4-FFF2-40B4-BE49-F238E27FC236}">
                <a16:creationId xmlns:a16="http://schemas.microsoft.com/office/drawing/2014/main" id="{AF743D17-8267-4888-97D5-CF09886335F0}"/>
              </a:ext>
            </a:extLst>
          </p:cNvPr>
          <p:cNvSpPr>
            <a:spLocks noGrp="1"/>
          </p:cNvSpPr>
          <p:nvPr>
            <p:ph type="subTitle" idx="1"/>
          </p:nvPr>
        </p:nvSpPr>
        <p:spPr>
          <a:xfrm>
            <a:off x="-188049" y="1245705"/>
            <a:ext cx="9462052" cy="5075582"/>
          </a:xfrm>
        </p:spPr>
        <p:txBody>
          <a:bodyPr>
            <a:normAutofit/>
          </a:bodyPr>
          <a:lstStyle/>
          <a:p>
            <a:pPr algn="just" rtl="1"/>
            <a:r>
              <a:rPr lang="fa-IR" sz="1800" dirty="0">
                <a:solidFill>
                  <a:schemeClr val="tx2"/>
                </a:solidFill>
                <a:cs typeface="B Titr" panose="00000700000000000000" pitchFamily="2" charset="-78"/>
              </a:rPr>
              <a:t>در مرحله نظام سازی ما با سه نوع تهدید مواجه شدیم: تهدید نظامی، تهدید اقتصادی، تهدید فرهنگی</a:t>
            </a:r>
          </a:p>
          <a:p>
            <a:pPr marL="342900" indent="-342900" algn="just" rtl="1">
              <a:buFont typeface="+mj-lt"/>
              <a:buAutoNum type="arabicParenR"/>
            </a:pPr>
            <a:endParaRPr lang="fa-IR" dirty="0">
              <a:solidFill>
                <a:schemeClr val="tx2"/>
              </a:solidFill>
              <a:cs typeface="B Titr" panose="00000700000000000000" pitchFamily="2" charset="-78"/>
            </a:endParaRPr>
          </a:p>
          <a:p>
            <a:pPr marL="342900" indent="-342900" algn="just" rtl="1">
              <a:buFont typeface="+mj-lt"/>
              <a:buAutoNum type="arabicParenR"/>
            </a:pPr>
            <a:r>
              <a:rPr lang="fa-IR" sz="1800" dirty="0">
                <a:solidFill>
                  <a:schemeClr val="tx2"/>
                </a:solidFill>
                <a:cs typeface="B Titr" panose="00000700000000000000" pitchFamily="2" charset="-78"/>
              </a:rPr>
              <a:t>تثبیت و مقاوم سازی امنیت در حوزه امنیت جانی (جنگ، ترور شخصیت های اصلی، رعب و وحشت، تهدید)</a:t>
            </a:r>
          </a:p>
          <a:p>
            <a:pPr marL="342900" indent="-342900" algn="just" rtl="1">
              <a:buFont typeface="+mj-lt"/>
              <a:buAutoNum type="arabicParenR"/>
            </a:pPr>
            <a:r>
              <a:rPr lang="fa-IR" dirty="0">
                <a:solidFill>
                  <a:schemeClr val="tx2"/>
                </a:solidFill>
                <a:cs typeface="B Titr" panose="00000700000000000000" pitchFamily="2" charset="-78"/>
              </a:rPr>
              <a:t>تثبیت و مقاوم سازی امنیت در حوزه امنیت اقتصادی (موانع داخلی، موانع خارجی)</a:t>
            </a:r>
          </a:p>
          <a:p>
            <a:pPr marL="342900" indent="-342900" algn="just" rtl="1">
              <a:buFont typeface="+mj-lt"/>
              <a:buAutoNum type="arabicParenR"/>
            </a:pPr>
            <a:r>
              <a:rPr lang="fa-IR" sz="1800" dirty="0">
                <a:solidFill>
                  <a:schemeClr val="tx2"/>
                </a:solidFill>
                <a:cs typeface="B Titr" panose="00000700000000000000" pitchFamily="2" charset="-78"/>
              </a:rPr>
              <a:t>تثبیت و مقاوم سازی امنیت در حوزه امنیت روانی و اخلاقی</a:t>
            </a:r>
          </a:p>
        </p:txBody>
      </p:sp>
    </p:spTree>
    <p:extLst>
      <p:ext uri="{BB962C8B-B14F-4D97-AF65-F5344CB8AC3E}">
        <p14:creationId xmlns:p14="http://schemas.microsoft.com/office/powerpoint/2010/main" val="157810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down)">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A01EA-665C-49E3-B3E5-550853955ED9}"/>
              </a:ext>
            </a:extLst>
          </p:cNvPr>
          <p:cNvSpPr>
            <a:spLocks noGrp="1"/>
          </p:cNvSpPr>
          <p:nvPr>
            <p:ph type="ctrTitle"/>
          </p:nvPr>
        </p:nvSpPr>
        <p:spPr>
          <a:xfrm>
            <a:off x="940904" y="278296"/>
            <a:ext cx="8333099" cy="821633"/>
          </a:xfrm>
        </p:spPr>
        <p:txBody>
          <a:bodyPr/>
          <a:lstStyle/>
          <a:p>
            <a:pPr algn="ctr"/>
            <a:r>
              <a:rPr lang="fa-IR" sz="3600" dirty="0">
                <a:solidFill>
                  <a:srgbClr val="002060"/>
                </a:solidFill>
                <a:cs typeface="B Titr" panose="00000700000000000000" pitchFamily="2" charset="-78"/>
              </a:rPr>
              <a:t>تثبیت امنیت اقتصادی</a:t>
            </a:r>
            <a:endParaRPr lang="en-US" sz="3600" dirty="0">
              <a:solidFill>
                <a:srgbClr val="002060"/>
              </a:solidFill>
              <a:cs typeface="B Titr" panose="00000700000000000000" pitchFamily="2" charset="-78"/>
            </a:endParaRPr>
          </a:p>
        </p:txBody>
      </p:sp>
      <p:sp>
        <p:nvSpPr>
          <p:cNvPr id="3" name="Subtitle 2">
            <a:extLst>
              <a:ext uri="{FF2B5EF4-FFF2-40B4-BE49-F238E27FC236}">
                <a16:creationId xmlns:a16="http://schemas.microsoft.com/office/drawing/2014/main" id="{AF743D17-8267-4888-97D5-CF09886335F0}"/>
              </a:ext>
            </a:extLst>
          </p:cNvPr>
          <p:cNvSpPr>
            <a:spLocks noGrp="1"/>
          </p:cNvSpPr>
          <p:nvPr>
            <p:ph type="subTitle" idx="1"/>
          </p:nvPr>
        </p:nvSpPr>
        <p:spPr>
          <a:xfrm>
            <a:off x="-188049" y="1245705"/>
            <a:ext cx="9462052" cy="5075582"/>
          </a:xfrm>
        </p:spPr>
        <p:txBody>
          <a:bodyPr>
            <a:normAutofit/>
          </a:bodyPr>
          <a:lstStyle/>
          <a:p>
            <a:pPr algn="just" rtl="1"/>
            <a:r>
              <a:rPr lang="fa-IR" sz="1800" dirty="0">
                <a:solidFill>
                  <a:schemeClr val="tx2"/>
                </a:solidFill>
                <a:cs typeface="B Titr" panose="00000700000000000000" pitchFamily="2" charset="-78"/>
              </a:rPr>
              <a:t>شناسایی روزنه های نفوذ اقتصادی</a:t>
            </a:r>
            <a:r>
              <a:rPr lang="fa-IR" dirty="0">
                <a:solidFill>
                  <a:schemeClr val="tx2"/>
                </a:solidFill>
                <a:cs typeface="B Titr" panose="00000700000000000000" pitchFamily="2" charset="-78"/>
              </a:rPr>
              <a:t> (جریانی و شخصی)</a:t>
            </a:r>
          </a:p>
          <a:p>
            <a:pPr algn="just" rtl="1"/>
            <a:r>
              <a:rPr lang="fa-IR" dirty="0">
                <a:solidFill>
                  <a:schemeClr val="tx2"/>
                </a:solidFill>
                <a:cs typeface="B Titr" panose="00000700000000000000" pitchFamily="2" charset="-78"/>
              </a:rPr>
              <a:t>الگوگیری از فرهنگ جهادی استفاده شده در مرحله تثبیت امنیت جانی</a:t>
            </a:r>
          </a:p>
          <a:p>
            <a:pPr algn="just" rtl="1"/>
            <a:r>
              <a:rPr lang="fa-IR" sz="1800" dirty="0">
                <a:solidFill>
                  <a:schemeClr val="tx2"/>
                </a:solidFill>
                <a:cs typeface="B Titr" panose="00000700000000000000" pitchFamily="2" charset="-78"/>
              </a:rPr>
              <a:t>شناسایی، توامندسازی و تزریق نیروهای جوان و بسیجی به بدنه تصمیم ساز و تصمیم گیر</a:t>
            </a:r>
          </a:p>
          <a:p>
            <a:pPr algn="just" rtl="1"/>
            <a:endParaRPr lang="fa-IR" sz="1800" dirty="0">
              <a:solidFill>
                <a:schemeClr val="tx2"/>
              </a:solidFill>
              <a:cs typeface="B Titr" panose="00000700000000000000" pitchFamily="2" charset="-78"/>
            </a:endParaRPr>
          </a:p>
        </p:txBody>
      </p:sp>
    </p:spTree>
    <p:extLst>
      <p:ext uri="{BB962C8B-B14F-4D97-AF65-F5344CB8AC3E}">
        <p14:creationId xmlns:p14="http://schemas.microsoft.com/office/powerpoint/2010/main" val="200159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A01EA-665C-49E3-B3E5-550853955ED9}"/>
              </a:ext>
            </a:extLst>
          </p:cNvPr>
          <p:cNvSpPr>
            <a:spLocks noGrp="1"/>
          </p:cNvSpPr>
          <p:nvPr>
            <p:ph type="ctrTitle"/>
          </p:nvPr>
        </p:nvSpPr>
        <p:spPr>
          <a:xfrm>
            <a:off x="940904" y="278296"/>
            <a:ext cx="8333099" cy="821633"/>
          </a:xfrm>
        </p:spPr>
        <p:txBody>
          <a:bodyPr/>
          <a:lstStyle/>
          <a:p>
            <a:pPr algn="ctr"/>
            <a:r>
              <a:rPr lang="fa-IR" sz="3600" dirty="0">
                <a:solidFill>
                  <a:srgbClr val="002060"/>
                </a:solidFill>
                <a:cs typeface="B Titr" panose="00000700000000000000" pitchFamily="2" charset="-78"/>
              </a:rPr>
              <a:t>حواشی کند کننده آسیب اصلی این مسیر</a:t>
            </a:r>
            <a:endParaRPr lang="en-US" sz="3600" dirty="0">
              <a:solidFill>
                <a:srgbClr val="002060"/>
              </a:solidFill>
              <a:cs typeface="B Titr" panose="00000700000000000000" pitchFamily="2" charset="-78"/>
            </a:endParaRPr>
          </a:p>
        </p:txBody>
      </p:sp>
      <p:sp>
        <p:nvSpPr>
          <p:cNvPr id="3" name="Subtitle 2">
            <a:extLst>
              <a:ext uri="{FF2B5EF4-FFF2-40B4-BE49-F238E27FC236}">
                <a16:creationId xmlns:a16="http://schemas.microsoft.com/office/drawing/2014/main" id="{AF743D17-8267-4888-97D5-CF09886335F0}"/>
              </a:ext>
            </a:extLst>
          </p:cNvPr>
          <p:cNvSpPr>
            <a:spLocks noGrp="1"/>
          </p:cNvSpPr>
          <p:nvPr>
            <p:ph type="subTitle" idx="1"/>
          </p:nvPr>
        </p:nvSpPr>
        <p:spPr>
          <a:xfrm>
            <a:off x="1033669" y="1245705"/>
            <a:ext cx="8240333" cy="5075582"/>
          </a:xfrm>
        </p:spPr>
        <p:txBody>
          <a:bodyPr>
            <a:normAutofit/>
          </a:bodyPr>
          <a:lstStyle/>
          <a:p>
            <a:pPr algn="just" rtl="1"/>
            <a:r>
              <a:rPr lang="fa-IR" dirty="0">
                <a:solidFill>
                  <a:schemeClr val="tx2"/>
                </a:solidFill>
                <a:cs typeface="B Titr" panose="00000700000000000000" pitchFamily="2" charset="-78"/>
              </a:rPr>
              <a:t>و ان منکم لمن لیبطئن فان اصابتکم مصیبة قال قد انعم الله علی اذ لم اکن معهم شهیدا (72/نساء)</a:t>
            </a:r>
          </a:p>
          <a:p>
            <a:pPr algn="just" rtl="1"/>
            <a:r>
              <a:rPr lang="fa-IR" dirty="0">
                <a:solidFill>
                  <a:schemeClr val="tx2"/>
                </a:solidFill>
                <a:cs typeface="B Titr" panose="00000700000000000000" pitchFamily="2" charset="-78"/>
              </a:rPr>
              <a:t>در ميان شما، افرادى (ضعیف الایمان و منافق) هستند، که (هم خودشان سست مى‏باشند، و هم) ديگران را به سستى مى‏کشانند؛ اگر مصيبتى به شما برسد، مى‏گويند: «خدا به ما نعمت داد که با مجاهدان نبوديم، تا شاهد (آن مصيبت) باشيم!»</a:t>
            </a:r>
            <a:endParaRPr lang="fa-IR" sz="1800" dirty="0">
              <a:solidFill>
                <a:schemeClr val="tx2"/>
              </a:solidFill>
              <a:cs typeface="B Titr" panose="00000700000000000000" pitchFamily="2" charset="-78"/>
            </a:endParaRPr>
          </a:p>
        </p:txBody>
      </p:sp>
    </p:spTree>
    <p:extLst>
      <p:ext uri="{BB962C8B-B14F-4D97-AF65-F5344CB8AC3E}">
        <p14:creationId xmlns:p14="http://schemas.microsoft.com/office/powerpoint/2010/main" val="259056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762000"/>
          </a:xfrm>
        </p:spPr>
        <p:txBody>
          <a:bodyPr/>
          <a:lstStyle/>
          <a:p>
            <a:r>
              <a:rPr lang="fa-IR" sz="2800" dirty="0">
                <a:cs typeface="B Titr" pitchFamily="2" charset="-78"/>
              </a:rPr>
              <a:t>سطوح تحلیل</a:t>
            </a:r>
          </a:p>
        </p:txBody>
      </p:sp>
      <p:graphicFrame>
        <p:nvGraphicFramePr>
          <p:cNvPr id="4" name="Content Placeholder 3">
            <a:extLst>
              <a:ext uri="{FF2B5EF4-FFF2-40B4-BE49-F238E27FC236}">
                <a16:creationId xmlns:a16="http://schemas.microsoft.com/office/drawing/2014/main" id="{57957A12-53A6-499B-8377-E36F43B443F4}"/>
              </a:ext>
            </a:extLst>
          </p:cNvPr>
          <p:cNvGraphicFramePr>
            <a:graphicFrameLocks noGrp="1"/>
          </p:cNvGraphicFramePr>
          <p:nvPr>
            <p:ph idx="1"/>
          </p:nvPr>
        </p:nvGraphicFramePr>
        <p:xfrm>
          <a:off x="112542" y="1308296"/>
          <a:ext cx="11394831" cy="5233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27759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B9E6D5A-A016-4352-97E6-B536A43980DE}"/>
              </a:ext>
            </a:extLst>
          </p:cNvPr>
          <p:cNvSpPr>
            <a:spLocks noGrp="1" noChangeArrowheads="1"/>
          </p:cNvSpPr>
          <p:nvPr>
            <p:ph type="title"/>
          </p:nvPr>
        </p:nvSpPr>
        <p:spPr>
          <a:xfrm>
            <a:off x="677334" y="156238"/>
            <a:ext cx="8596668" cy="1320800"/>
          </a:xfrm>
          <a:noFill/>
          <a:ln>
            <a:noFill/>
          </a:ln>
        </p:spPr>
        <p:style>
          <a:lnRef idx="0">
            <a:scrgbClr r="0" g="0" b="0"/>
          </a:lnRef>
          <a:fillRef idx="0">
            <a:scrgbClr r="0" g="0" b="0"/>
          </a:fillRef>
          <a:effectRef idx="0">
            <a:scrgbClr r="0" g="0" b="0"/>
          </a:effectRef>
          <a:fontRef idx="minor">
            <a:schemeClr val="dk1"/>
          </a:fontRef>
        </p:style>
        <p:txBody>
          <a:bodyPr>
            <a:normAutofit/>
          </a:bodyPr>
          <a:lstStyle/>
          <a:p>
            <a:pPr algn="ctr" rtl="1"/>
            <a:r>
              <a:rPr lang="fa-IR" altLang="en-US" sz="5400" dirty="0">
                <a:cs typeface="B Arabic Style" panose="00000400000000000000" pitchFamily="2" charset="-78"/>
              </a:rPr>
              <a:t>بسم الله الرحمن الرحیم</a:t>
            </a:r>
            <a:endParaRPr lang="en-US" altLang="en-US" sz="5400" dirty="0">
              <a:cs typeface="B Arabic Style" panose="00000400000000000000" pitchFamily="2" charset="-78"/>
            </a:endParaRPr>
          </a:p>
        </p:txBody>
      </p:sp>
      <p:sp>
        <p:nvSpPr>
          <p:cNvPr id="13315" name="Rectangle 3">
            <a:extLst>
              <a:ext uri="{FF2B5EF4-FFF2-40B4-BE49-F238E27FC236}">
                <a16:creationId xmlns:a16="http://schemas.microsoft.com/office/drawing/2014/main" id="{30F00D4A-D193-4DC8-9B59-D07D3D7F7D16}"/>
              </a:ext>
            </a:extLst>
          </p:cNvPr>
          <p:cNvSpPr>
            <a:spLocks noGrp="1" noChangeArrowheads="1"/>
          </p:cNvSpPr>
          <p:nvPr>
            <p:ph type="body" idx="1"/>
          </p:nvPr>
        </p:nvSpPr>
        <p:spPr>
          <a:xfrm>
            <a:off x="291548" y="1590261"/>
            <a:ext cx="8982454" cy="4451101"/>
          </a:xfrm>
          <a:noFill/>
          <a:ln>
            <a:noFill/>
          </a:ln>
        </p:spPr>
        <p:style>
          <a:lnRef idx="0">
            <a:scrgbClr r="0" g="0" b="0"/>
          </a:lnRef>
          <a:fillRef idx="0">
            <a:scrgbClr r="0" g="0" b="0"/>
          </a:fillRef>
          <a:effectRef idx="0">
            <a:scrgbClr r="0" g="0" b="0"/>
          </a:effectRef>
          <a:fontRef idx="minor">
            <a:schemeClr val="dk1"/>
          </a:fontRef>
        </p:style>
        <p:txBody>
          <a:bodyPr>
            <a:normAutofit/>
          </a:bodyPr>
          <a:lstStyle/>
          <a:p>
            <a:pPr algn="r" rtl="1"/>
            <a:r>
              <a:rPr lang="fa-IR" altLang="en-US" sz="2800" b="1" dirty="0">
                <a:cs typeface="B Lotus" panose="00000400000000000000" pitchFamily="2" charset="-78"/>
              </a:rPr>
              <a:t>عنوان درس: انقلاب اسلامی</a:t>
            </a:r>
          </a:p>
          <a:p>
            <a:pPr algn="r" rtl="1"/>
            <a:endParaRPr lang="fa-IR" altLang="en-US" sz="2800" b="1" dirty="0">
              <a:cs typeface="B Lotus" panose="00000400000000000000" pitchFamily="2" charset="-78"/>
            </a:endParaRPr>
          </a:p>
          <a:p>
            <a:pPr algn="r" rtl="1"/>
            <a:r>
              <a:rPr lang="fa-IR" altLang="en-US" sz="2800" b="1" dirty="0">
                <a:cs typeface="B Lotus" panose="00000400000000000000" pitchFamily="2" charset="-78"/>
              </a:rPr>
              <a:t>ارائه دهند: محمد علی رنجبر </a:t>
            </a:r>
            <a:r>
              <a:rPr lang="fa-IR" altLang="en-US" sz="2400" b="1" dirty="0">
                <a:cs typeface="B Lotus" panose="00000400000000000000" pitchFamily="2" charset="-78"/>
              </a:rPr>
              <a:t>(دانش آموخته حوزه علمیه قم و دکتری علوم سیاسی)</a:t>
            </a:r>
            <a:endParaRPr lang="fa-IR" altLang="en-US" sz="2800" b="1" dirty="0">
              <a:cs typeface="B Lotus" panose="00000400000000000000" pitchFamily="2" charset="-78"/>
            </a:endParaRPr>
          </a:p>
          <a:p>
            <a:pPr algn="r" rtl="1"/>
            <a:endParaRPr lang="fa-IR" altLang="en-US" sz="2800" b="1" dirty="0">
              <a:cs typeface="B Lotus" panose="00000400000000000000" pitchFamily="2" charset="-78"/>
            </a:endParaRPr>
          </a:p>
          <a:p>
            <a:pPr algn="r" rtl="1"/>
            <a:r>
              <a:rPr lang="fa-IR" altLang="en-US" sz="2800" b="1" dirty="0">
                <a:cs typeface="B Lotus" panose="00000400000000000000" pitchFamily="2" charset="-78"/>
              </a:rPr>
              <a:t>شماره تلفن: 09133953875</a:t>
            </a:r>
          </a:p>
          <a:p>
            <a:pPr algn="r" rtl="1"/>
            <a:endParaRPr lang="fa-IR" altLang="en-US" sz="2800" b="1" dirty="0">
              <a:cs typeface="B Lotus" panose="00000400000000000000" pitchFamily="2" charset="-78"/>
            </a:endParaRPr>
          </a:p>
          <a:p>
            <a:pPr algn="r" rtl="1"/>
            <a:r>
              <a:rPr lang="fa-IR" altLang="en-US" sz="2800" b="1" dirty="0">
                <a:cs typeface="B Lotus" panose="00000400000000000000" pitchFamily="2" charset="-78"/>
              </a:rPr>
              <a:t>آدرس کانال در ایتا و سروش: </a:t>
            </a: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Binesh_Rahbordi</a:t>
            </a:r>
            <a:endParaRPr lang="fa-IR"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03809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044009" y="1156252"/>
            <a:ext cx="8153400" cy="990600"/>
          </a:xfrm>
        </p:spPr>
        <p:txBody>
          <a:bodyPr>
            <a:normAutofit/>
          </a:bodyPr>
          <a:lstStyle/>
          <a:p>
            <a:pPr algn="ctr" rtl="1" eaLnBrk="1" hangingPunct="1"/>
            <a:r>
              <a:rPr lang="fa-IR" altLang="en-US" sz="4800" b="1" dirty="0">
                <a:cs typeface="2  Arabic Style" panose="00000400000000000000" pitchFamily="2" charset="-78"/>
              </a:rPr>
              <a:t>اللهم صل علي محمد و آل محمد</a:t>
            </a:r>
            <a:endParaRPr lang="en-US" altLang="en-US" sz="4800" b="1" dirty="0">
              <a:cs typeface="2  Arabic Style" panose="00000400000000000000" pitchFamily="2" charset="-78"/>
            </a:endParaRPr>
          </a:p>
        </p:txBody>
      </p:sp>
      <p:pic>
        <p:nvPicPr>
          <p:cNvPr id="2" name="Picture 1"/>
          <p:cNvPicPr>
            <a:picLocks noChangeAspect="1"/>
          </p:cNvPicPr>
          <p:nvPr/>
        </p:nvPicPr>
        <p:blipFill>
          <a:blip r:embed="rId2"/>
          <a:stretch>
            <a:fillRect/>
          </a:stretch>
        </p:blipFill>
        <p:spPr>
          <a:xfrm>
            <a:off x="1152938" y="2557992"/>
            <a:ext cx="9959009" cy="3317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52707"/>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_rels/theme7.xml.rels><?xml version="1.0" encoding="UTF-8" standalone="yes"?>
<Relationships xmlns="http://schemas.openxmlformats.org/package/2006/relationships"><Relationship Id="rId1" Type="http://schemas.openxmlformats.org/officeDocument/2006/relationships/image" Target="../media/image7.jpeg"/></Relationships>
</file>

<file path=ppt/theme/_rels/theme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0.xml><?xml version="1.0" encoding="utf-8"?>
<a:theme xmlns:a="http://schemas.openxmlformats.org/drawingml/2006/main" name="4_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1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1_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2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4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3_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2349</TotalTime>
  <Words>3041</Words>
  <Application>Microsoft Office PowerPoint</Application>
  <PresentationFormat>Widescreen</PresentationFormat>
  <Paragraphs>220</Paragraphs>
  <Slides>91</Slides>
  <Notes>15</Notes>
  <HiddenSlides>0</HiddenSlides>
  <MMClips>1</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91</vt:i4>
      </vt:variant>
    </vt:vector>
  </HeadingPairs>
  <TitlesOfParts>
    <vt:vector size="114" baseType="lpstr">
      <vt:lpstr>Arial</vt:lpstr>
      <vt:lpstr>Armin_pakestan</vt:lpstr>
      <vt:lpstr>B Mitra</vt:lpstr>
      <vt:lpstr>B Titr</vt:lpstr>
      <vt:lpstr>Calibri</vt:lpstr>
      <vt:lpstr>Century Gothic</vt:lpstr>
      <vt:lpstr>Courier New</vt:lpstr>
      <vt:lpstr>Garamond</vt:lpstr>
      <vt:lpstr>Palatino Linotype</vt:lpstr>
      <vt:lpstr>Times New Roman</vt:lpstr>
      <vt:lpstr>Trebuchet MS</vt:lpstr>
      <vt:lpstr>Wingdings</vt:lpstr>
      <vt:lpstr>Wingdings 3</vt:lpstr>
      <vt:lpstr>Facet</vt:lpstr>
      <vt:lpstr>Organic</vt:lpstr>
      <vt:lpstr>1_Executive</vt:lpstr>
      <vt:lpstr>1_Facet</vt:lpstr>
      <vt:lpstr>Executive</vt:lpstr>
      <vt:lpstr>2_Facet</vt:lpstr>
      <vt:lpstr>2_Executive</vt:lpstr>
      <vt:lpstr>4_Executive</vt:lpstr>
      <vt:lpstr>3_Facet</vt:lpstr>
      <vt:lpstr>4_Facet</vt:lpstr>
      <vt:lpstr>بسم الله الرحمن الرحیم </vt:lpstr>
      <vt:lpstr>PowerPoint Presentation</vt:lpstr>
      <vt:lpstr>PowerPoint Presentation</vt:lpstr>
      <vt:lpstr>فریضه قطعی (بیانات در دیدار فرماندهان ارتش 1400) </vt:lpstr>
      <vt:lpstr>چیستی جهاد </vt:lpstr>
      <vt:lpstr>تصورات پیرامون رابطه ایران و آمریکا</vt:lpstr>
      <vt:lpstr>ویژگی های جنگ هیبریدی </vt:lpstr>
      <vt:lpstr>ضرورت نگاه کلان به مسایل جاری از منظر امام خامنه ای (بیانات در حضور نمایندگان مجلس خبرگان سال 93) </vt:lpstr>
      <vt:lpstr>سطوح تحلیل</vt:lpstr>
      <vt:lpstr>PowerPoint Presentation</vt:lpstr>
      <vt:lpstr>PowerPoint Presentation</vt:lpstr>
      <vt:lpstr>PowerPoint Presentation</vt:lpstr>
      <vt:lpstr>PowerPoint Presentation</vt:lpstr>
      <vt:lpstr>بیانات امام خامنه ای در جمع خبرگان (تزلزل نظم جهانی)</vt:lpstr>
      <vt:lpstr>  سایکس پیکو: منطقه تحت نفوذ فرانسه (آبی), منطقه تحت نفوذ بریتانیا (قرمز), منطقه تحت نفوذ روسیه (سبز)</vt:lpstr>
      <vt:lpstr>بیانات امام خامنه ای در جمع خبرگان (نظم نوین جهانی)</vt:lpstr>
      <vt:lpstr>PowerPoint Presentation</vt:lpstr>
      <vt:lpstr>بمب باران درسدن و کشته شدن 600 هزار نفر در یک شب</vt:lpstr>
      <vt:lpstr>PowerPoint Presentation</vt:lpstr>
      <vt:lpstr>PowerPoint Presentation</vt:lpstr>
      <vt:lpstr>تحمیل نظم و صلح سیاسی امنیتی، مالی اقتصادی و فرهنگی اجتماعی بعد از جنگ جهانی دوم توسط آمریکا بر دنیا</vt:lpstr>
      <vt:lpstr>PowerPoint Presentation</vt:lpstr>
      <vt:lpstr>PowerPoint Presentation</vt:lpstr>
      <vt:lpstr>PowerPoint Presentation</vt:lpstr>
      <vt:lpstr>بمب باران درسدن و کشته شدن 600 هزار نفر در یک شب</vt:lpstr>
      <vt:lpstr>PowerPoint Presentation</vt:lpstr>
      <vt:lpstr>PowerPoint Presentation</vt:lpstr>
      <vt:lpstr>تحمیل نظم و صلح سیاسی امنیتی، مالی اقتصادی و فرهنگی اجتماعی بعد از جنگ جهانی دوم توسط آمریکا بر دنیا</vt:lpstr>
      <vt:lpstr>Life, Liberty, and the pursuit of Happiness.</vt:lpstr>
      <vt:lpstr>واقعیت جامعه آمریکا</vt:lpstr>
      <vt:lpstr>واقعیت جامعه آمریکا</vt:lpstr>
      <vt:lpstr>پنتاگون سیستم </vt:lpstr>
      <vt:lpstr>هرم نابرابر اقتصاد لیبرالیستی</vt:lpstr>
      <vt:lpstr>PowerPoint Presentation</vt:lpstr>
      <vt:lpstr>PowerPoint Presentation</vt:lpstr>
      <vt:lpstr>از شرق چین تا شرق مدیترانه</vt:lpstr>
      <vt:lpstr>53 درصد بندر سالیانکا</vt:lpstr>
      <vt:lpstr>اهدف کلان انقلاب اسلامی و مراحل دستیابی به آن</vt:lpstr>
      <vt:lpstr>PowerPoint Presentation</vt:lpstr>
      <vt:lpstr>در مرحله نظام سازی</vt:lpstr>
      <vt:lpstr>PowerPoint Presentation</vt:lpstr>
      <vt:lpstr>PowerPoint Presentation</vt:lpstr>
      <vt:lpstr>PowerPoint Presentation</vt:lpstr>
      <vt:lpstr>PowerPoint Presentation</vt:lpstr>
      <vt:lpstr> عنایت به عمق استراتژیک دشمن</vt:lpstr>
      <vt:lpstr>PowerPoint Presentation</vt:lpstr>
      <vt:lpstr>PowerPoint Presentation</vt:lpstr>
      <vt:lpstr>PowerPoint Presentation</vt:lpstr>
      <vt:lpstr>PowerPoint Presentation</vt:lpstr>
      <vt:lpstr>PowerPoint Presentation</vt:lpstr>
      <vt:lpstr>چرخه سوخت هسته ای</vt:lpstr>
      <vt:lpstr>بیدار شدن ملت های منطقه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دلایل ورود آمریکا به مذاکرات هسته ای</vt:lpstr>
      <vt:lpstr>دلایل ورود ایران به مذاکرات هسته ای</vt:lpstr>
      <vt:lpstr>بیانات رهبری در آستانه مذاکرات برجام</vt:lpstr>
      <vt:lpstr>بیانات رهبری در آستانه مذاکرات برجام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اهمیت روایت در برساخت واقعیت</vt:lpstr>
      <vt:lpstr>کلان روایت های دشمن</vt:lpstr>
      <vt:lpstr>انواع مسائل و تبیین ها </vt:lpstr>
      <vt:lpstr>در مرحله نظام سازی</vt:lpstr>
      <vt:lpstr>تثبیت امنیت اقتصادی</vt:lpstr>
      <vt:lpstr>حواشی کند کننده آسیب اصلی این مسیر</vt:lpstr>
      <vt:lpstr>بسم الله الرحمن الرحیم</vt:lpstr>
      <vt:lpstr>اللهم صل علي محمد و آل محمد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جهان اسلام در عصر حاضر</dc:title>
  <dc:creator>saleh</dc:creator>
  <cp:lastModifiedBy>saleh</cp:lastModifiedBy>
  <cp:revision>90</cp:revision>
  <dcterms:created xsi:type="dcterms:W3CDTF">2017-11-18T22:32:57Z</dcterms:created>
  <dcterms:modified xsi:type="dcterms:W3CDTF">2022-07-22T20:51:16Z</dcterms:modified>
</cp:coreProperties>
</file>