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99984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94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3205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3283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85157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18850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98047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2506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012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1812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5742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103AE-96D4-44F0-BE07-6904B8C854D7}" type="datetimeFigureOut">
              <a:rPr lang="fa-IR" smtClean="0"/>
              <a:t>20/08/1434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33EBB-FD15-4B99-BF1E-0CE348E4B04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072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microsoft.com/office/2007/relationships/hdphoto" Target="../media/hdphoto2.wdp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microsoft.com/office/2007/relationships/hdphoto" Target="../media/hdphoto3.wdp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2.pn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9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9101" r="25238" b="62116"/>
          <a:stretch/>
        </p:blipFill>
        <p:spPr>
          <a:xfrm>
            <a:off x="333829" y="624114"/>
            <a:ext cx="6502400" cy="19739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4485" b="70485" l="1091" r="76485">
                        <a14:foregroundMark x1="3333" y1="36970" x2="75576" y2="36788"/>
                        <a14:foregroundMark x1="75818" y1="36788" x2="75636" y2="68727"/>
                        <a14:foregroundMark x1="75576" y1="68727" x2="48000" y2="68606"/>
                        <a14:foregroundMark x1="46606" y1="66485" x2="32182" y2="66000"/>
                        <a14:foregroundMark x1="32303" y1="65879" x2="28303" y2="70485"/>
                        <a14:foregroundMark x1="30121" y1="68727" x2="2061" y2="68242"/>
                        <a14:foregroundMark x1="5515" y1="53030" x2="71758" y2="54909"/>
                        <a14:foregroundMark x1="9939" y1="40121" x2="61636" y2="41152"/>
                        <a14:foregroundMark x1="8970" y1="41091" x2="8242" y2="67636"/>
                        <a14:foregroundMark x1="16667" y1="41455" x2="17030" y2="67758"/>
                        <a14:foregroundMark x1="24424" y1="41758" x2="24848" y2="67758"/>
                        <a14:foregroundMark x1="38667" y1="40364" x2="38970" y2="56364"/>
                        <a14:foregroundMark x1="38545" y1="60364" x2="66909" y2="60606"/>
                        <a14:foregroundMark x1="68848" y1="41152" x2="68182" y2="60909"/>
                        <a14:foregroundMark x1="72121" y1="47818" x2="36606" y2="49636"/>
                        <a14:foregroundMark x1="72121" y1="58727" x2="40121" y2="57273"/>
                        <a14:foregroundMark x1="72727" y1="62970" x2="41697" y2="63152"/>
                        <a14:foregroundMark x1="38303" y1="62848" x2="5939" y2="63212"/>
                        <a14:foregroundMark x1="11636" y1="66485" x2="28909" y2="66364"/>
                        <a14:foregroundMark x1="40303" y1="51697" x2="71152" y2="51697"/>
                        <a14:foregroundMark x1="45455" y1="42364" x2="45818" y2="62848"/>
                        <a14:foregroundMark x1="54485" y1="41576" x2="57152" y2="65879"/>
                        <a14:foregroundMark x1="64000" y1="41697" x2="69333" y2="66061"/>
                        <a14:foregroundMark x1="33333" y1="45212" x2="34545" y2="65758"/>
                        <a14:foregroundMark x1="39939" y1="63636" x2="6848" y2="61758"/>
                        <a14:foregroundMark x1="5212" y1="56303" x2="38970" y2="57758"/>
                        <a14:foregroundMark x1="39636" y1="46000" x2="4121" y2="46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50" t="37884" r="25238" b="31005"/>
          <a:stretch/>
        </p:blipFill>
        <p:spPr>
          <a:xfrm>
            <a:off x="333829" y="2598057"/>
            <a:ext cx="6502400" cy="2133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64338" r="25238" b="4338"/>
          <a:stretch/>
        </p:blipFill>
        <p:spPr>
          <a:xfrm>
            <a:off x="333829" y="4412343"/>
            <a:ext cx="6502400" cy="2148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4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8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3122" r="9842" b="73121"/>
          <a:stretch/>
        </p:blipFill>
        <p:spPr>
          <a:xfrm>
            <a:off x="725714" y="899886"/>
            <a:ext cx="7518400" cy="9434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26879" r="9842" b="63809"/>
          <a:stretch/>
        </p:blipFill>
        <p:spPr>
          <a:xfrm>
            <a:off x="725714" y="1843313"/>
            <a:ext cx="7518400" cy="6386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35132" r="9842" b="53651"/>
          <a:stretch/>
        </p:blipFill>
        <p:spPr>
          <a:xfrm>
            <a:off x="725714" y="2409371"/>
            <a:ext cx="7518400" cy="76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6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9" r="4603" b="66138"/>
          <a:stretch/>
        </p:blipFill>
        <p:spPr>
          <a:xfrm>
            <a:off x="0" y="1146629"/>
            <a:ext cx="8723086" cy="11756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94" b="50364" l="2788" r="99455">
                        <a14:foregroundMark x1="9515" y1="31515" x2="96970" y2="30667"/>
                        <a14:foregroundMark x1="11879" y1="28970" x2="2848" y2="28788"/>
                        <a14:foregroundMark x1="5212" y1="25212" x2="4788" y2="50364"/>
                        <a14:foregroundMark x1="4424" y1="47818" x2="74121" y2="46364"/>
                        <a14:foregroundMark x1="91758" y1="27939" x2="99515" y2="27697"/>
                        <a14:foregroundMark x1="97152" y1="23697" x2="97455" y2="48242"/>
                        <a14:foregroundMark x1="98424" y1="44424" x2="67758" y2="21394"/>
                        <a14:foregroundMark x1="53515" y1="48242" x2="5576" y2="49939"/>
                        <a14:foregroundMark x1="91636" y1="44061" x2="90667" y2="44485"/>
                        <a14:foregroundMark x1="90182" y1="44606" x2="90970" y2="45455"/>
                        <a14:foregroundMark x1="91091" y1="44485" x2="93455" y2="43818"/>
                        <a14:foregroundMark x1="92485" y1="44182" x2="93879" y2="48545"/>
                        <a14:foregroundMark x1="92848" y1="44364" x2="91697" y2="44000"/>
                        <a14:foregroundMark x1="91879" y1="43818" x2="91212" y2="44606"/>
                        <a14:foregroundMark x1="91273" y1="44242" x2="91273" y2="45515"/>
                        <a14:foregroundMark x1="92000" y1="43939" x2="93212" y2="44727"/>
                        <a14:foregroundMark x1="92485" y1="44061" x2="92909" y2="45758"/>
                        <a14:foregroundMark x1="90242" y1="44545" x2="87576" y2="45455"/>
                        <a14:foregroundMark x1="83152" y1="45576" x2="82485" y2="44364"/>
                        <a14:foregroundMark x1="82909" y1="44727" x2="81455" y2="44727"/>
                        <a14:foregroundMark x1="82121" y1="44485" x2="81091" y2="45515"/>
                        <a14:foregroundMark x1="81697" y1="44485" x2="81879" y2="46727"/>
                        <a14:foregroundMark x1="76364" y1="43636" x2="74667" y2="44909"/>
                        <a14:foregroundMark x1="76061" y1="43394" x2="76970" y2="44121"/>
                        <a14:foregroundMark x1="76485" y1="43212" x2="76848" y2="45212"/>
                        <a14:foregroundMark x1="75636" y1="43818" x2="75091" y2="46182"/>
                        <a14:foregroundMark x1="93394" y1="42788" x2="92909" y2="43818"/>
                        <a14:foregroundMark x1="93636" y1="43273" x2="92061" y2="44424"/>
                        <a14:foregroundMark x1="81091" y1="44061" x2="85636" y2="43939"/>
                        <a14:foregroundMark x1="85636" y1="43879" x2="86242" y2="43818"/>
                        <a14:foregroundMark x1="86121" y1="43818" x2="86182" y2="44485"/>
                        <a14:foregroundMark x1="86182" y1="44485" x2="86424" y2="44848"/>
                        <a14:foregroundMark x1="86303" y1="44727" x2="86788" y2="45152"/>
                        <a14:foregroundMark x1="86545" y1="44788" x2="87636" y2="45758"/>
                        <a14:foregroundMark x1="81152" y1="44182" x2="80788" y2="44485"/>
                        <a14:foregroundMark x1="80667" y1="44545" x2="80303" y2="44848"/>
                        <a14:foregroundMark x1="80182" y1="44909" x2="79576" y2="44909"/>
                        <a14:foregroundMark x1="79455" y1="44909" x2="79091" y2="45030"/>
                        <a14:foregroundMark x1="78727" y1="44970" x2="78485" y2="44788"/>
                        <a14:foregroundMark x1="78303" y1="44667" x2="78061" y2="44485"/>
                        <a14:foregroundMark x1="77697" y1="44242" x2="77333" y2="44000"/>
                        <a14:foregroundMark x1="77152" y1="43758" x2="76667" y2="43515"/>
                        <a14:foregroundMark x1="76424" y1="43333" x2="75818" y2="43091"/>
                        <a14:foregroundMark x1="75636" y1="43030" x2="74606" y2="42848"/>
                        <a14:foregroundMark x1="79212" y1="44848" x2="78606" y2="44848"/>
                        <a14:foregroundMark x1="78485" y1="44848" x2="78121" y2="44545"/>
                        <a14:foregroundMark x1="78121" y1="44545" x2="77515" y2="44182"/>
                        <a14:foregroundMark x1="77394" y1="44000" x2="76970" y2="43636"/>
                        <a14:foregroundMark x1="76848" y1="43394" x2="75939" y2="43030"/>
                        <a14:foregroundMark x1="75697" y1="42970" x2="74364" y2="42545"/>
                        <a14:backgroundMark x1="92061" y1="45333" x2="91818" y2="44667"/>
                        <a14:backgroundMark x1="89030" y1="45333" x2="90061" y2="44848"/>
                        <a14:backgroundMark x1="75697" y1="45576" x2="76121" y2="44667"/>
                        <a14:backgroundMark x1="82182" y1="45818" x2="82485" y2="44848"/>
                        <a14:backgroundMark x1="82303" y1="44970" x2="81939" y2="45212"/>
                        <a14:backgroundMark x1="76000" y1="44667" x2="76303" y2="44424"/>
                        <a14:backgroundMark x1="76121" y1="44121" x2="76364" y2="44182"/>
                        <a14:backgroundMark x1="76545" y1="44182" x2="76424" y2="45212"/>
                        <a14:backgroundMark x1="75879" y1="44242" x2="75394" y2="45455"/>
                        <a14:backgroundMark x1="91758" y1="44788" x2="91939" y2="44303"/>
                        <a14:backgroundMark x1="92000" y1="44242" x2="92667" y2="45273"/>
                        <a14:backgroundMark x1="91576" y1="44485" x2="91394" y2="44848"/>
                        <a14:backgroundMark x1="91394" y1="44848" x2="91879" y2="45636"/>
                        <a14:backgroundMark x1="82667" y1="44909" x2="82485" y2="46424"/>
                        <a14:backgroundMark x1="92545" y1="44545" x2="94485" y2="42364"/>
                        <a14:backgroundMark x1="94727" y1="42788" x2="91697" y2="45818"/>
                        <a14:backgroundMark x1="93333" y1="44242" x2="94667" y2="45455"/>
                        <a14:backgroundMark x1="93758" y1="43273" x2="93515" y2="45879"/>
                        <a14:backgroundMark x1="93333" y1="44364" x2="92848" y2="45394"/>
                        <a14:backgroundMark x1="93697" y1="43636" x2="93030" y2="44303"/>
                        <a14:backgroundMark x1="93576" y1="44303" x2="91939" y2="44667"/>
                        <a14:backgroundMark x1="93818" y1="45212" x2="92182" y2="44182"/>
                        <a14:backgroundMark x1="92788" y1="45030" x2="91818" y2="44242"/>
                        <a14:backgroundMark x1="91818" y1="44364" x2="94242" y2="43455"/>
                        <a14:backgroundMark x1="92364" y1="44667" x2="94303" y2="42606"/>
                        <a14:backgroundMark x1="91455" y1="44606" x2="89455" y2="45212"/>
                        <a14:backgroundMark x1="91515" y1="44848" x2="90121" y2="44606"/>
                        <a14:backgroundMark x1="89939" y1="44667" x2="89030" y2="45273"/>
                        <a14:backgroundMark x1="89273" y1="44970" x2="88545" y2="45455"/>
                        <a14:backgroundMark x1="81515" y1="44303" x2="85273" y2="44485"/>
                        <a14:backgroundMark x1="85455" y1="44364" x2="86242" y2="45697"/>
                        <a14:backgroundMark x1="85697" y1="44242" x2="86242" y2="45758"/>
                        <a14:backgroundMark x1="81273" y1="44424" x2="80303" y2="45333"/>
                        <a14:backgroundMark x1="81636" y1="44667" x2="81030" y2="45939"/>
                        <a14:backgroundMark x1="83030" y1="44545" x2="83758" y2="46121"/>
                        <a14:backgroundMark x1="83394" y1="44606" x2="81697" y2="44545"/>
                        <a14:backgroundMark x1="82182" y1="44545" x2="82727" y2="45152"/>
                        <a14:backgroundMark x1="82848" y1="44667" x2="81576" y2="45030"/>
                        <a14:backgroundMark x1="81758" y1="44667" x2="82182" y2="45515"/>
                        <a14:backgroundMark x1="81939" y1="44667" x2="81152" y2="45333"/>
                        <a14:backgroundMark x1="81394" y1="44848" x2="83091" y2="44848"/>
                        <a14:backgroundMark x1="82606" y1="44727" x2="81394" y2="44727"/>
                        <a14:backgroundMark x1="81455" y1="44606" x2="81212" y2="45212"/>
                        <a14:backgroundMark x1="81333" y1="44727" x2="81333" y2="44727"/>
                        <a14:backgroundMark x1="81697" y1="44727" x2="81697" y2="44727"/>
                        <a14:backgroundMark x1="81818" y1="44727" x2="81818" y2="44727"/>
                        <a14:backgroundMark x1="81879" y1="44727" x2="82000" y2="44788"/>
                        <a14:backgroundMark x1="82364" y1="44909" x2="82424" y2="44909"/>
                        <a14:backgroundMark x1="82788" y1="44909" x2="82788" y2="44909"/>
                        <a14:backgroundMark x1="82970" y1="44909" x2="82970" y2="44909"/>
                        <a14:backgroundMark x1="83091" y1="44848" x2="82909" y2="44727"/>
                        <a14:backgroundMark x1="82788" y1="44606" x2="82485" y2="44606"/>
                        <a14:backgroundMark x1="82121" y1="44606" x2="81818" y2="44606"/>
                        <a14:backgroundMark x1="81758" y1="44606" x2="81333" y2="44727"/>
                        <a14:backgroundMark x1="81333" y1="44727" x2="81212" y2="44970"/>
                        <a14:backgroundMark x1="81091" y1="45333" x2="81091" y2="45333"/>
                        <a14:backgroundMark x1="81212" y1="45212" x2="81879" y2="45212"/>
                        <a14:backgroundMark x1="82424" y1="45212" x2="82667" y2="45273"/>
                        <a14:backgroundMark x1="83030" y1="45333" x2="83152" y2="45394"/>
                        <a14:backgroundMark x1="83273" y1="45455" x2="83273" y2="45455"/>
                        <a14:backgroundMark x1="83091" y1="45576" x2="82667" y2="45333"/>
                        <a14:backgroundMark x1="82606" y1="45212" x2="81818" y2="45576"/>
                        <a14:backgroundMark x1="81818" y1="45576" x2="81818" y2="45576"/>
                        <a14:backgroundMark x1="81758" y1="45576" x2="81758" y2="45576"/>
                        <a14:backgroundMark x1="81758" y1="45394" x2="81636" y2="45273"/>
                        <a14:backgroundMark x1="77818" y1="44909" x2="76485" y2="44242"/>
                        <a14:backgroundMark x1="77636" y1="44848" x2="76182" y2="45030"/>
                        <a14:backgroundMark x1="77152" y1="45333" x2="76667" y2="44242"/>
                        <a14:backgroundMark x1="76667" y1="44182" x2="76848" y2="45818"/>
                        <a14:backgroundMark x1="76970" y1="44424" x2="76242" y2="44000"/>
                        <a14:backgroundMark x1="76121" y1="43879" x2="75758" y2="43879"/>
                        <a14:backgroundMark x1="75758" y1="43818" x2="75273" y2="44970"/>
                        <a14:backgroundMark x1="75879" y1="43879" x2="74970" y2="44182"/>
                        <a14:backgroundMark x1="75394" y1="44000" x2="75212" y2="44848"/>
                        <a14:backgroundMark x1="75333" y1="44242" x2="75091" y2="44848"/>
                        <a14:backgroundMark x1="75030" y1="44364" x2="75697" y2="44909"/>
                        <a14:backgroundMark x1="76000" y1="44242" x2="76000" y2="43879"/>
                        <a14:backgroundMark x1="76000" y1="43758" x2="76061" y2="43818"/>
                        <a14:backgroundMark x1="76242" y1="43879" x2="76242" y2="43879"/>
                        <a14:backgroundMark x1="76485" y1="44000" x2="76667" y2="44061"/>
                        <a14:backgroundMark x1="76970" y1="44121" x2="76970" y2="44121"/>
                        <a14:backgroundMark x1="76970" y1="44182" x2="76970" y2="44182"/>
                        <a14:backgroundMark x1="76667" y1="44000" x2="76364" y2="43818"/>
                        <a14:backgroundMark x1="76121" y1="43636" x2="76121" y2="43636"/>
                        <a14:backgroundMark x1="76000" y1="43818" x2="76000" y2="43879"/>
                        <a14:backgroundMark x1="76000" y1="44182" x2="76121" y2="44242"/>
                        <a14:backgroundMark x1="76242" y1="44364" x2="76485" y2="44424"/>
                        <a14:backgroundMark x1="76606" y1="44545" x2="76606" y2="44545"/>
                        <a14:backgroundMark x1="76667" y1="44667" x2="76727" y2="44909"/>
                        <a14:backgroundMark x1="76727" y1="44970" x2="76727" y2="44970"/>
                        <a14:backgroundMark x1="76788" y1="44848" x2="76788" y2="44848"/>
                        <a14:backgroundMark x1="76182" y1="44485" x2="76061" y2="44364"/>
                        <a14:backgroundMark x1="75939" y1="44242" x2="75758" y2="44364"/>
                        <a14:backgroundMark x1="85939" y1="44485" x2="86909" y2="45697"/>
                        <a14:backgroundMark x1="86242" y1="45091" x2="87273" y2="45939"/>
                        <a14:backgroundMark x1="88364" y1="45333" x2="86606" y2="46000"/>
                        <a14:backgroundMark x1="88121" y1="45394" x2="86182" y2="456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60" t="32565" r="4603" b="54891"/>
          <a:stretch/>
        </p:blipFill>
        <p:spPr>
          <a:xfrm>
            <a:off x="682170" y="2233302"/>
            <a:ext cx="8040915" cy="8602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" t="38836" r="4603" b="48361"/>
          <a:stretch/>
        </p:blipFill>
        <p:spPr>
          <a:xfrm>
            <a:off x="682170" y="2663440"/>
            <a:ext cx="8040915" cy="8780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0" t="38834" r="4603" b="37192"/>
          <a:stretch/>
        </p:blipFill>
        <p:spPr>
          <a:xfrm>
            <a:off x="682170" y="2663440"/>
            <a:ext cx="8040915" cy="16441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1" b="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0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29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0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48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6" t="14392" r="4127" b="66349"/>
          <a:stretch/>
        </p:blipFill>
        <p:spPr>
          <a:xfrm>
            <a:off x="5413828" y="986971"/>
            <a:ext cx="3352801" cy="1320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6" t="33651" r="4127" b="53227"/>
          <a:stretch/>
        </p:blipFill>
        <p:spPr>
          <a:xfrm>
            <a:off x="5413828" y="2307771"/>
            <a:ext cx="3352801" cy="8998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5" t="46773" r="4127" b="30581"/>
          <a:stretch/>
        </p:blipFill>
        <p:spPr>
          <a:xfrm>
            <a:off x="4847772" y="3207656"/>
            <a:ext cx="3918858" cy="15530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1" b="-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571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82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1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697" b="75091" l="66561" r="99682">
                        <a14:foregroundMark x1="4777" y1="19879" x2="98408" y2="18848"/>
                        <a14:foregroundMark x1="99363" y1="17576" x2="98908" y2="77697"/>
                        <a14:foregroundMark x1="69518" y1="75152" x2="99682" y2="73212"/>
                        <a14:foregroundMark x1="69518" y1="74303" x2="69063" y2="40848"/>
                        <a14:foregroundMark x1="69063" y1="41030" x2="99363" y2="38303"/>
                        <a14:foregroundMark x1="96815" y1="37879" x2="96815" y2="32606"/>
                        <a14:foregroundMark x1="66561" y1="39455" x2="97270" y2="37273"/>
                        <a14:foregroundMark x1="97270" y1="37273" x2="97088" y2="33879"/>
                        <a14:foregroundMark x1="97134" y1="34242" x2="91947" y2="32303"/>
                        <a14:foregroundMark x1="94677" y1="32788" x2="69745" y2="33636"/>
                        <a14:foregroundMark x1="71292" y1="34485" x2="82257" y2="34000"/>
                        <a14:foregroundMark x1="82166" y1="33939" x2="95268" y2="33636"/>
                        <a14:foregroundMark x1="69836" y1="33515" x2="69882" y2="30606"/>
                        <a14:foregroundMark x1="69882" y1="30364" x2="83940" y2="30485"/>
                        <a14:foregroundMark x1="78526" y1="29152" x2="75796" y2="27152"/>
                        <a14:foregroundMark x1="75796" y1="27636" x2="78435" y2="21879"/>
                        <a14:foregroundMark x1="77434" y1="22242" x2="99591" y2="22545"/>
                        <a14:foregroundMark x1="79618" y1="26485" x2="96952" y2="26000"/>
                        <a14:foregroundMark x1="92948" y1="24182" x2="92857" y2="28182"/>
                        <a14:foregroundMark x1="87625" y1="23818" x2="87625" y2="28364"/>
                        <a14:foregroundMark x1="82257" y1="24667" x2="82166" y2="28364"/>
                        <a14:foregroundMark x1="67880" y1="40182" x2="68426" y2="75091"/>
                        <a14:backgroundMark x1="3185" y1="40848" x2="47452" y2="39818"/>
                        <a14:backgroundMark x1="17152" y1="20485" x2="29845" y2="29030"/>
                        <a14:backgroundMark x1="21929" y1="26848" x2="51183" y2="29030"/>
                        <a14:backgroundMark x1="51638" y1="28848" x2="36124" y2="66667"/>
                        <a14:backgroundMark x1="67197" y1="37636" x2="96497" y2="36667"/>
                        <a14:backgroundMark x1="70564" y1="35091" x2="81984" y2="34485"/>
                        <a14:backgroundMark x1="81938" y1="34606" x2="94177" y2="34364"/>
                        <a14:backgroundMark x1="94131" y1="34242" x2="95632" y2="34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2" t="22010" r="3333" b="28677"/>
          <a:stretch/>
        </p:blipFill>
        <p:spPr>
          <a:xfrm>
            <a:off x="319314" y="1509486"/>
            <a:ext cx="8519886" cy="33818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364" b="77333" l="2184" r="98135">
                        <a14:foregroundMark x1="39900" y1="77333" x2="37807" y2="42364"/>
                        <a14:foregroundMark x1="37716" y1="42667" x2="48544" y2="38727"/>
                        <a14:foregroundMark x1="48544" y1="38727" x2="63239" y2="40970"/>
                        <a14:foregroundMark x1="62511" y1="41091" x2="68653" y2="42364"/>
                        <a14:foregroundMark x1="68562" y1="42485" x2="68744" y2="77091"/>
                        <a14:foregroundMark x1="39672" y1="74606" x2="70200" y2="74970"/>
                        <a14:foregroundMark x1="14058" y1="31394" x2="14058" y2="34303"/>
                        <a14:foregroundMark x1="14149" y1="34303" x2="14695" y2="34606"/>
                        <a14:foregroundMark x1="14741" y1="34727" x2="15105" y2="34848"/>
                        <a14:foregroundMark x1="15196" y1="34848" x2="16015" y2="34303"/>
                        <a14:foregroundMark x1="15969" y1="34364" x2="20655" y2="34242"/>
                        <a14:foregroundMark x1="20519" y1="34242" x2="25250" y2="34545"/>
                        <a14:foregroundMark x1="25068" y1="34485" x2="29072" y2="34242"/>
                        <a14:foregroundMark x1="28799" y1="34121" x2="38353" y2="34121"/>
                        <a14:foregroundMark x1="38126" y1="34000" x2="44268" y2="33818"/>
                        <a14:foregroundMark x1="44177" y1="33758" x2="48271" y2="33697"/>
                        <a14:foregroundMark x1="13967" y1="32242" x2="18608" y2="30242"/>
                        <a14:foregroundMark x1="18244" y1="30364" x2="22657" y2="30545"/>
                        <a14:foregroundMark x1="22520" y1="30545" x2="31711" y2="30788"/>
                        <a14:foregroundMark x1="31620" y1="30788" x2="42584" y2="30364"/>
                        <a14:foregroundMark x1="42630" y1="30545" x2="48180" y2="30242"/>
                        <a14:foregroundMark x1="48135" y1="30364" x2="48908" y2="33030"/>
                        <a14:backgroundMark x1="1456" y1="40000" x2="32484" y2="40121"/>
                        <a14:backgroundMark x1="32302" y1="39697" x2="36670" y2="46364"/>
                        <a14:backgroundMark x1="36442" y1="46121" x2="37898" y2="77091"/>
                        <a14:backgroundMark x1="2912" y1="35576" x2="36260" y2="36545"/>
                        <a14:backgroundMark x1="36442" y1="36545" x2="38626" y2="76000"/>
                        <a14:backgroundMark x1="50637" y1="37515" x2="51046" y2="38061"/>
                        <a14:backgroundMark x1="50955" y1="38303" x2="71338" y2="40545"/>
                        <a14:backgroundMark x1="70928" y1="40545" x2="98135" y2="37939"/>
                        <a14:backgroundMark x1="50728" y1="38182" x2="49909" y2="31636"/>
                        <a14:backgroundMark x1="50091" y1="33879" x2="68653" y2="31394"/>
                        <a14:backgroundMark x1="68335" y1="31636" x2="80937" y2="16000"/>
                        <a14:backgroundMark x1="13967" y1="35394" x2="19791" y2="34970"/>
                        <a14:backgroundMark x1="19381" y1="34848" x2="38444" y2="34970"/>
                        <a14:backgroundMark x1="38217" y1="35152" x2="50091" y2="34303"/>
                        <a14:backgroundMark x1="36624" y1="41333" x2="50637" y2="36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2" t="22010" r="3333" b="30582"/>
          <a:stretch/>
        </p:blipFill>
        <p:spPr>
          <a:xfrm>
            <a:off x="319314" y="1509486"/>
            <a:ext cx="8519886" cy="3251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2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9" t="39577" r="6031" b="46878"/>
          <a:stretch/>
        </p:blipFill>
        <p:spPr>
          <a:xfrm>
            <a:off x="3222171" y="2714171"/>
            <a:ext cx="5370286" cy="9289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9" t="53122" r="6031" b="36084"/>
          <a:stretch/>
        </p:blipFill>
        <p:spPr>
          <a:xfrm>
            <a:off x="3222171" y="3643086"/>
            <a:ext cx="5370286" cy="740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9" t="63916" r="6031" b="21692"/>
          <a:stretch/>
        </p:blipFill>
        <p:spPr>
          <a:xfrm>
            <a:off x="3222171" y="4383313"/>
            <a:ext cx="5370286" cy="9869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1" t="76194" r="4919" b="3064"/>
          <a:stretch/>
        </p:blipFill>
        <p:spPr>
          <a:xfrm>
            <a:off x="3657600" y="5225144"/>
            <a:ext cx="5036458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7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hosen</dc:creator>
  <cp:lastModifiedBy>hosen</cp:lastModifiedBy>
  <cp:revision>8</cp:revision>
  <dcterms:created xsi:type="dcterms:W3CDTF">2013-06-28T06:53:45Z</dcterms:created>
  <dcterms:modified xsi:type="dcterms:W3CDTF">2013-06-28T08:29:17Z</dcterms:modified>
</cp:coreProperties>
</file>