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4"/>
  </p:notesMasterIdLst>
  <p:sldIdLst>
    <p:sldId id="267" r:id="rId2"/>
    <p:sldId id="283" r:id="rId3"/>
    <p:sldId id="265" r:id="rId4"/>
    <p:sldId id="287" r:id="rId5"/>
    <p:sldId id="288" r:id="rId6"/>
    <p:sldId id="266" r:id="rId7"/>
    <p:sldId id="277" r:id="rId8"/>
    <p:sldId id="289" r:id="rId9"/>
    <p:sldId id="275" r:id="rId10"/>
    <p:sldId id="276" r:id="rId11"/>
    <p:sldId id="290" r:id="rId12"/>
    <p:sldId id="281" r:id="rId13"/>
    <p:sldId id="278" r:id="rId14"/>
    <p:sldId id="279" r:id="rId15"/>
    <p:sldId id="280" r:id="rId16"/>
    <p:sldId id="271" r:id="rId17"/>
    <p:sldId id="293" r:id="rId18"/>
    <p:sldId id="291" r:id="rId19"/>
    <p:sldId id="258" r:id="rId20"/>
    <p:sldId id="259" r:id="rId21"/>
    <p:sldId id="260" r:id="rId22"/>
    <p:sldId id="261" r:id="rId23"/>
    <p:sldId id="263" r:id="rId24"/>
    <p:sldId id="284" r:id="rId25"/>
    <p:sldId id="285" r:id="rId26"/>
    <p:sldId id="286" r:id="rId27"/>
    <p:sldId id="264" r:id="rId28"/>
    <p:sldId id="292" r:id="rId29"/>
    <p:sldId id="282" r:id="rId30"/>
    <p:sldId id="295" r:id="rId31"/>
    <p:sldId id="300" r:id="rId32"/>
    <p:sldId id="303" r:id="rId33"/>
    <p:sldId id="296" r:id="rId34"/>
    <p:sldId id="297" r:id="rId35"/>
    <p:sldId id="298" r:id="rId36"/>
    <p:sldId id="299" r:id="rId37"/>
    <p:sldId id="294" r:id="rId38"/>
    <p:sldId id="268" r:id="rId39"/>
    <p:sldId id="269" r:id="rId40"/>
    <p:sldId id="301" r:id="rId41"/>
    <p:sldId id="302" r:id="rId42"/>
    <p:sldId id="27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98" autoAdjust="0"/>
  </p:normalViewPr>
  <p:slideViewPr>
    <p:cSldViewPr>
      <p:cViewPr varScale="1">
        <p:scale>
          <a:sx n="78" d="100"/>
          <a:sy n="78" d="100"/>
        </p:scale>
        <p:origin x="1037"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D9479D-398E-4BE3-9699-D732886DB3F8}" type="doc">
      <dgm:prSet loTypeId="urn:microsoft.com/office/officeart/2005/8/layout/cycle8" loCatId="cycle" qsTypeId="urn:microsoft.com/office/officeart/2005/8/quickstyle/3d3" qsCatId="3D" csTypeId="urn:microsoft.com/office/officeart/2005/8/colors/colorful1" csCatId="colorful" phldr="1"/>
      <dgm:spPr/>
    </dgm:pt>
    <dgm:pt modelId="{14694ED9-D9EB-4ED4-902D-9FB6F272A2E3}">
      <dgm:prSet phldrT="[Text]"/>
      <dgm:spPr/>
      <dgm:t>
        <a:bodyPr/>
        <a:lstStyle/>
        <a:p>
          <a:pPr rtl="1"/>
          <a:r>
            <a:rPr lang="fa-IR" dirty="0" smtClean="0">
              <a:cs typeface="B Mitra" pitchFamily="2" charset="-78"/>
            </a:rPr>
            <a:t>فلاسفه</a:t>
          </a:r>
          <a:endParaRPr lang="fa-IR" dirty="0">
            <a:cs typeface="B Mitra" pitchFamily="2" charset="-78"/>
          </a:endParaRPr>
        </a:p>
      </dgm:t>
    </dgm:pt>
    <dgm:pt modelId="{945C25FD-F591-4F6A-B246-8FBED53078B0}" type="parTrans" cxnId="{D5A0B0DA-8821-4A7D-BCF3-DE703AE0AB31}">
      <dgm:prSet/>
      <dgm:spPr/>
      <dgm:t>
        <a:bodyPr/>
        <a:lstStyle/>
        <a:p>
          <a:pPr rtl="1"/>
          <a:endParaRPr lang="fa-IR"/>
        </a:p>
      </dgm:t>
    </dgm:pt>
    <dgm:pt modelId="{70DBDD89-7E31-40BA-991E-6B27BFD8515A}" type="sibTrans" cxnId="{D5A0B0DA-8821-4A7D-BCF3-DE703AE0AB31}">
      <dgm:prSet/>
      <dgm:spPr/>
      <dgm:t>
        <a:bodyPr/>
        <a:lstStyle/>
        <a:p>
          <a:pPr rtl="1"/>
          <a:endParaRPr lang="fa-IR"/>
        </a:p>
      </dgm:t>
    </dgm:pt>
    <dgm:pt modelId="{97438FAD-F76D-4559-8B3D-9376F3BDE871}">
      <dgm:prSet phldrT="[Text]"/>
      <dgm:spPr/>
      <dgm:t>
        <a:bodyPr/>
        <a:lstStyle/>
        <a:p>
          <a:pPr rtl="1"/>
          <a:r>
            <a:rPr lang="fa-IR" dirty="0" smtClean="0">
              <a:cs typeface="B Mitra" pitchFamily="2" charset="-78"/>
            </a:rPr>
            <a:t>روانشناسان</a:t>
          </a:r>
          <a:endParaRPr lang="fa-IR" dirty="0">
            <a:cs typeface="B Mitra" pitchFamily="2" charset="-78"/>
          </a:endParaRPr>
        </a:p>
      </dgm:t>
    </dgm:pt>
    <dgm:pt modelId="{D48F871A-D4A4-4F9F-99EF-CA3AFD233E79}" type="parTrans" cxnId="{1FA1A134-C402-4A08-B5C5-3400BCFE0703}">
      <dgm:prSet/>
      <dgm:spPr/>
      <dgm:t>
        <a:bodyPr/>
        <a:lstStyle/>
        <a:p>
          <a:pPr rtl="1"/>
          <a:endParaRPr lang="fa-IR"/>
        </a:p>
      </dgm:t>
    </dgm:pt>
    <dgm:pt modelId="{C347B74C-01AA-44AA-B281-B995ACCCB846}" type="sibTrans" cxnId="{1FA1A134-C402-4A08-B5C5-3400BCFE0703}">
      <dgm:prSet/>
      <dgm:spPr/>
      <dgm:t>
        <a:bodyPr/>
        <a:lstStyle/>
        <a:p>
          <a:pPr rtl="1"/>
          <a:endParaRPr lang="fa-IR"/>
        </a:p>
      </dgm:t>
    </dgm:pt>
    <dgm:pt modelId="{7B2D42F6-6624-4BA2-B16C-2CE15CA18B93}">
      <dgm:prSet phldrT="[Text]"/>
      <dgm:spPr/>
      <dgm:t>
        <a:bodyPr/>
        <a:lstStyle/>
        <a:p>
          <a:pPr rtl="1"/>
          <a:r>
            <a:rPr lang="fa-IR" dirty="0" smtClean="0">
              <a:cs typeface="B Mitra" pitchFamily="2" charset="-78"/>
            </a:rPr>
            <a:t>هنرمندان</a:t>
          </a:r>
          <a:endParaRPr lang="fa-IR" dirty="0">
            <a:cs typeface="B Mitra" pitchFamily="2" charset="-78"/>
          </a:endParaRPr>
        </a:p>
      </dgm:t>
    </dgm:pt>
    <dgm:pt modelId="{F456B1C4-47F0-490A-95F0-4005ED5A8968}" type="parTrans" cxnId="{1CC4F029-11AA-4B06-B421-C93F87EBE6B1}">
      <dgm:prSet/>
      <dgm:spPr/>
      <dgm:t>
        <a:bodyPr/>
        <a:lstStyle/>
        <a:p>
          <a:pPr rtl="1"/>
          <a:endParaRPr lang="fa-IR"/>
        </a:p>
      </dgm:t>
    </dgm:pt>
    <dgm:pt modelId="{077C71C1-B2EF-417E-AA26-A46BCA471EB1}" type="sibTrans" cxnId="{1CC4F029-11AA-4B06-B421-C93F87EBE6B1}">
      <dgm:prSet/>
      <dgm:spPr/>
      <dgm:t>
        <a:bodyPr/>
        <a:lstStyle/>
        <a:p>
          <a:pPr rtl="1"/>
          <a:endParaRPr lang="fa-IR"/>
        </a:p>
      </dgm:t>
    </dgm:pt>
    <dgm:pt modelId="{9F8F098E-5AA7-4B71-8543-0945043C6310}" type="pres">
      <dgm:prSet presAssocID="{92D9479D-398E-4BE3-9699-D732886DB3F8}" presName="compositeShape" presStyleCnt="0">
        <dgm:presLayoutVars>
          <dgm:chMax val="7"/>
          <dgm:dir/>
          <dgm:resizeHandles val="exact"/>
        </dgm:presLayoutVars>
      </dgm:prSet>
      <dgm:spPr/>
    </dgm:pt>
    <dgm:pt modelId="{E1F16BD5-3C6D-4C6C-B51F-0B0F3686B6C4}" type="pres">
      <dgm:prSet presAssocID="{92D9479D-398E-4BE3-9699-D732886DB3F8}" presName="wedge1" presStyleLbl="node1" presStyleIdx="0" presStyleCnt="3"/>
      <dgm:spPr/>
      <dgm:t>
        <a:bodyPr/>
        <a:lstStyle/>
        <a:p>
          <a:pPr rtl="1"/>
          <a:endParaRPr lang="fa-IR"/>
        </a:p>
      </dgm:t>
    </dgm:pt>
    <dgm:pt modelId="{A1727FC3-B98D-425A-B25D-9B0949C5BBA6}" type="pres">
      <dgm:prSet presAssocID="{92D9479D-398E-4BE3-9699-D732886DB3F8}" presName="dummy1a" presStyleCnt="0"/>
      <dgm:spPr/>
    </dgm:pt>
    <dgm:pt modelId="{73DF9AA5-FEFC-4275-90B0-59C22005E46A}" type="pres">
      <dgm:prSet presAssocID="{92D9479D-398E-4BE3-9699-D732886DB3F8}" presName="dummy1b" presStyleCnt="0"/>
      <dgm:spPr/>
    </dgm:pt>
    <dgm:pt modelId="{33198B38-FCF3-4FA2-B6BC-DED767C622DE}" type="pres">
      <dgm:prSet presAssocID="{92D9479D-398E-4BE3-9699-D732886DB3F8}" presName="wedge1Tx" presStyleLbl="node1" presStyleIdx="0" presStyleCnt="3">
        <dgm:presLayoutVars>
          <dgm:chMax val="0"/>
          <dgm:chPref val="0"/>
          <dgm:bulletEnabled val="1"/>
        </dgm:presLayoutVars>
      </dgm:prSet>
      <dgm:spPr/>
      <dgm:t>
        <a:bodyPr/>
        <a:lstStyle/>
        <a:p>
          <a:pPr rtl="1"/>
          <a:endParaRPr lang="fa-IR"/>
        </a:p>
      </dgm:t>
    </dgm:pt>
    <dgm:pt modelId="{26B2818E-C96C-450A-88E4-182D35555B3B}" type="pres">
      <dgm:prSet presAssocID="{92D9479D-398E-4BE3-9699-D732886DB3F8}" presName="wedge2" presStyleLbl="node1" presStyleIdx="1" presStyleCnt="3"/>
      <dgm:spPr/>
      <dgm:t>
        <a:bodyPr/>
        <a:lstStyle/>
        <a:p>
          <a:pPr rtl="1"/>
          <a:endParaRPr lang="fa-IR"/>
        </a:p>
      </dgm:t>
    </dgm:pt>
    <dgm:pt modelId="{CD6F4F03-23D6-435D-8897-D0D066B92F45}" type="pres">
      <dgm:prSet presAssocID="{92D9479D-398E-4BE3-9699-D732886DB3F8}" presName="dummy2a" presStyleCnt="0"/>
      <dgm:spPr/>
    </dgm:pt>
    <dgm:pt modelId="{20A8BDE5-A1BE-4EA5-95E2-457F120957FF}" type="pres">
      <dgm:prSet presAssocID="{92D9479D-398E-4BE3-9699-D732886DB3F8}" presName="dummy2b" presStyleCnt="0"/>
      <dgm:spPr/>
    </dgm:pt>
    <dgm:pt modelId="{0BB4707C-E7C6-4C30-84A0-597698A40CD6}" type="pres">
      <dgm:prSet presAssocID="{92D9479D-398E-4BE3-9699-D732886DB3F8}" presName="wedge2Tx" presStyleLbl="node1" presStyleIdx="1" presStyleCnt="3">
        <dgm:presLayoutVars>
          <dgm:chMax val="0"/>
          <dgm:chPref val="0"/>
          <dgm:bulletEnabled val="1"/>
        </dgm:presLayoutVars>
      </dgm:prSet>
      <dgm:spPr/>
      <dgm:t>
        <a:bodyPr/>
        <a:lstStyle/>
        <a:p>
          <a:pPr rtl="1"/>
          <a:endParaRPr lang="fa-IR"/>
        </a:p>
      </dgm:t>
    </dgm:pt>
    <dgm:pt modelId="{6077CC78-B43F-4397-94B8-0A0146FE7B78}" type="pres">
      <dgm:prSet presAssocID="{92D9479D-398E-4BE3-9699-D732886DB3F8}" presName="wedge3" presStyleLbl="node1" presStyleIdx="2" presStyleCnt="3"/>
      <dgm:spPr/>
      <dgm:t>
        <a:bodyPr/>
        <a:lstStyle/>
        <a:p>
          <a:pPr rtl="1"/>
          <a:endParaRPr lang="fa-IR"/>
        </a:p>
      </dgm:t>
    </dgm:pt>
    <dgm:pt modelId="{1CDD407F-5908-4077-B7E4-73375BA0A46F}" type="pres">
      <dgm:prSet presAssocID="{92D9479D-398E-4BE3-9699-D732886DB3F8}" presName="dummy3a" presStyleCnt="0"/>
      <dgm:spPr/>
    </dgm:pt>
    <dgm:pt modelId="{4D48A6F0-87F4-48F7-AEE1-C269E89AD296}" type="pres">
      <dgm:prSet presAssocID="{92D9479D-398E-4BE3-9699-D732886DB3F8}" presName="dummy3b" presStyleCnt="0"/>
      <dgm:spPr/>
    </dgm:pt>
    <dgm:pt modelId="{47D57CC9-5A34-448A-8DD4-9CC0085F5CDD}" type="pres">
      <dgm:prSet presAssocID="{92D9479D-398E-4BE3-9699-D732886DB3F8}" presName="wedge3Tx" presStyleLbl="node1" presStyleIdx="2" presStyleCnt="3">
        <dgm:presLayoutVars>
          <dgm:chMax val="0"/>
          <dgm:chPref val="0"/>
          <dgm:bulletEnabled val="1"/>
        </dgm:presLayoutVars>
      </dgm:prSet>
      <dgm:spPr/>
      <dgm:t>
        <a:bodyPr/>
        <a:lstStyle/>
        <a:p>
          <a:pPr rtl="1"/>
          <a:endParaRPr lang="fa-IR"/>
        </a:p>
      </dgm:t>
    </dgm:pt>
    <dgm:pt modelId="{05DA2CD9-A180-4C8A-B42C-A80A3A520D63}" type="pres">
      <dgm:prSet presAssocID="{70DBDD89-7E31-40BA-991E-6B27BFD8515A}" presName="arrowWedge1" presStyleLbl="fgSibTrans2D1" presStyleIdx="0" presStyleCnt="3"/>
      <dgm:spPr/>
    </dgm:pt>
    <dgm:pt modelId="{0E319C31-DE8C-4AF1-BC09-F4E0FD1AB214}" type="pres">
      <dgm:prSet presAssocID="{C347B74C-01AA-44AA-B281-B995ACCCB846}" presName="arrowWedge2" presStyleLbl="fgSibTrans2D1" presStyleIdx="1" presStyleCnt="3"/>
      <dgm:spPr/>
    </dgm:pt>
    <dgm:pt modelId="{BA848EE9-8491-46DC-A88C-2C5269EE43A1}" type="pres">
      <dgm:prSet presAssocID="{077C71C1-B2EF-417E-AA26-A46BCA471EB1}" presName="arrowWedge3" presStyleLbl="fgSibTrans2D1" presStyleIdx="2" presStyleCnt="3"/>
      <dgm:spPr/>
    </dgm:pt>
  </dgm:ptLst>
  <dgm:cxnLst>
    <dgm:cxn modelId="{2E301E97-F84C-4A0D-825F-26CA3E25BCD5}" type="presOf" srcId="{97438FAD-F76D-4559-8B3D-9376F3BDE871}" destId="{0BB4707C-E7C6-4C30-84A0-597698A40CD6}" srcOrd="1" destOrd="0" presId="urn:microsoft.com/office/officeart/2005/8/layout/cycle8"/>
    <dgm:cxn modelId="{D5A0B0DA-8821-4A7D-BCF3-DE703AE0AB31}" srcId="{92D9479D-398E-4BE3-9699-D732886DB3F8}" destId="{14694ED9-D9EB-4ED4-902D-9FB6F272A2E3}" srcOrd="0" destOrd="0" parTransId="{945C25FD-F591-4F6A-B246-8FBED53078B0}" sibTransId="{70DBDD89-7E31-40BA-991E-6B27BFD8515A}"/>
    <dgm:cxn modelId="{E3C252DD-70E1-452E-8064-3D78D0FA375F}" type="presOf" srcId="{14694ED9-D9EB-4ED4-902D-9FB6F272A2E3}" destId="{33198B38-FCF3-4FA2-B6BC-DED767C622DE}" srcOrd="1" destOrd="0" presId="urn:microsoft.com/office/officeart/2005/8/layout/cycle8"/>
    <dgm:cxn modelId="{7641590C-0FA0-4BD5-A69A-A51E077D3BEB}" type="presOf" srcId="{92D9479D-398E-4BE3-9699-D732886DB3F8}" destId="{9F8F098E-5AA7-4B71-8543-0945043C6310}" srcOrd="0" destOrd="0" presId="urn:microsoft.com/office/officeart/2005/8/layout/cycle8"/>
    <dgm:cxn modelId="{243E0CB3-8F32-4D00-ACB7-843CCE0A975A}" type="presOf" srcId="{97438FAD-F76D-4559-8B3D-9376F3BDE871}" destId="{26B2818E-C96C-450A-88E4-182D35555B3B}" srcOrd="0" destOrd="0" presId="urn:microsoft.com/office/officeart/2005/8/layout/cycle8"/>
    <dgm:cxn modelId="{13581731-4E99-49D6-B66D-D1A4B12FF502}" type="presOf" srcId="{14694ED9-D9EB-4ED4-902D-9FB6F272A2E3}" destId="{E1F16BD5-3C6D-4C6C-B51F-0B0F3686B6C4}" srcOrd="0" destOrd="0" presId="urn:microsoft.com/office/officeart/2005/8/layout/cycle8"/>
    <dgm:cxn modelId="{31544408-E09F-434F-9C10-84457A307334}" type="presOf" srcId="{7B2D42F6-6624-4BA2-B16C-2CE15CA18B93}" destId="{47D57CC9-5A34-448A-8DD4-9CC0085F5CDD}" srcOrd="1" destOrd="0" presId="urn:microsoft.com/office/officeart/2005/8/layout/cycle8"/>
    <dgm:cxn modelId="{1CC4F029-11AA-4B06-B421-C93F87EBE6B1}" srcId="{92D9479D-398E-4BE3-9699-D732886DB3F8}" destId="{7B2D42F6-6624-4BA2-B16C-2CE15CA18B93}" srcOrd="2" destOrd="0" parTransId="{F456B1C4-47F0-490A-95F0-4005ED5A8968}" sibTransId="{077C71C1-B2EF-417E-AA26-A46BCA471EB1}"/>
    <dgm:cxn modelId="{C2B2423F-D057-4569-A63C-8803629488B3}" type="presOf" srcId="{7B2D42F6-6624-4BA2-B16C-2CE15CA18B93}" destId="{6077CC78-B43F-4397-94B8-0A0146FE7B78}" srcOrd="0" destOrd="0" presId="urn:microsoft.com/office/officeart/2005/8/layout/cycle8"/>
    <dgm:cxn modelId="{1FA1A134-C402-4A08-B5C5-3400BCFE0703}" srcId="{92D9479D-398E-4BE3-9699-D732886DB3F8}" destId="{97438FAD-F76D-4559-8B3D-9376F3BDE871}" srcOrd="1" destOrd="0" parTransId="{D48F871A-D4A4-4F9F-99EF-CA3AFD233E79}" sibTransId="{C347B74C-01AA-44AA-B281-B995ACCCB846}"/>
    <dgm:cxn modelId="{3ED76C09-B267-4221-B578-863691749CF4}" type="presParOf" srcId="{9F8F098E-5AA7-4B71-8543-0945043C6310}" destId="{E1F16BD5-3C6D-4C6C-B51F-0B0F3686B6C4}" srcOrd="0" destOrd="0" presId="urn:microsoft.com/office/officeart/2005/8/layout/cycle8"/>
    <dgm:cxn modelId="{12B9F20A-B72E-4EFE-884A-9B63F4E85309}" type="presParOf" srcId="{9F8F098E-5AA7-4B71-8543-0945043C6310}" destId="{A1727FC3-B98D-425A-B25D-9B0949C5BBA6}" srcOrd="1" destOrd="0" presId="urn:microsoft.com/office/officeart/2005/8/layout/cycle8"/>
    <dgm:cxn modelId="{4B2AFD2F-8A7B-4A17-B460-961B41B18833}" type="presParOf" srcId="{9F8F098E-5AA7-4B71-8543-0945043C6310}" destId="{73DF9AA5-FEFC-4275-90B0-59C22005E46A}" srcOrd="2" destOrd="0" presId="urn:microsoft.com/office/officeart/2005/8/layout/cycle8"/>
    <dgm:cxn modelId="{C63A2B67-AEE7-4AE2-85DF-500BA9D22BA5}" type="presParOf" srcId="{9F8F098E-5AA7-4B71-8543-0945043C6310}" destId="{33198B38-FCF3-4FA2-B6BC-DED767C622DE}" srcOrd="3" destOrd="0" presId="urn:microsoft.com/office/officeart/2005/8/layout/cycle8"/>
    <dgm:cxn modelId="{9380E412-0251-4CE0-A478-B8E35D047161}" type="presParOf" srcId="{9F8F098E-5AA7-4B71-8543-0945043C6310}" destId="{26B2818E-C96C-450A-88E4-182D35555B3B}" srcOrd="4" destOrd="0" presId="urn:microsoft.com/office/officeart/2005/8/layout/cycle8"/>
    <dgm:cxn modelId="{7D9A331D-ECA0-4AC0-9F2E-92F7013933D3}" type="presParOf" srcId="{9F8F098E-5AA7-4B71-8543-0945043C6310}" destId="{CD6F4F03-23D6-435D-8897-D0D066B92F45}" srcOrd="5" destOrd="0" presId="urn:microsoft.com/office/officeart/2005/8/layout/cycle8"/>
    <dgm:cxn modelId="{63AFCB6C-8190-46BA-9C65-33E2E5DB4053}" type="presParOf" srcId="{9F8F098E-5AA7-4B71-8543-0945043C6310}" destId="{20A8BDE5-A1BE-4EA5-95E2-457F120957FF}" srcOrd="6" destOrd="0" presId="urn:microsoft.com/office/officeart/2005/8/layout/cycle8"/>
    <dgm:cxn modelId="{27EA9C15-AB4D-41FA-8E75-FF048D0F1D4B}" type="presParOf" srcId="{9F8F098E-5AA7-4B71-8543-0945043C6310}" destId="{0BB4707C-E7C6-4C30-84A0-597698A40CD6}" srcOrd="7" destOrd="0" presId="urn:microsoft.com/office/officeart/2005/8/layout/cycle8"/>
    <dgm:cxn modelId="{4B669F1D-E4DA-48C1-82A7-7F3B3016F2C6}" type="presParOf" srcId="{9F8F098E-5AA7-4B71-8543-0945043C6310}" destId="{6077CC78-B43F-4397-94B8-0A0146FE7B78}" srcOrd="8" destOrd="0" presId="urn:microsoft.com/office/officeart/2005/8/layout/cycle8"/>
    <dgm:cxn modelId="{7F8E4236-12BC-40E2-9CE7-F5FBF93CFB7C}" type="presParOf" srcId="{9F8F098E-5AA7-4B71-8543-0945043C6310}" destId="{1CDD407F-5908-4077-B7E4-73375BA0A46F}" srcOrd="9" destOrd="0" presId="urn:microsoft.com/office/officeart/2005/8/layout/cycle8"/>
    <dgm:cxn modelId="{B6391B72-CB85-45F3-B467-37F2A609D183}" type="presParOf" srcId="{9F8F098E-5AA7-4B71-8543-0945043C6310}" destId="{4D48A6F0-87F4-48F7-AEE1-C269E89AD296}" srcOrd="10" destOrd="0" presId="urn:microsoft.com/office/officeart/2005/8/layout/cycle8"/>
    <dgm:cxn modelId="{CDB59944-34C0-4A63-A536-C784A74E8AD3}" type="presParOf" srcId="{9F8F098E-5AA7-4B71-8543-0945043C6310}" destId="{47D57CC9-5A34-448A-8DD4-9CC0085F5CDD}" srcOrd="11" destOrd="0" presId="urn:microsoft.com/office/officeart/2005/8/layout/cycle8"/>
    <dgm:cxn modelId="{3B2981EF-8018-4425-8D9A-6DA16A4D1D50}" type="presParOf" srcId="{9F8F098E-5AA7-4B71-8543-0945043C6310}" destId="{05DA2CD9-A180-4C8A-B42C-A80A3A520D63}" srcOrd="12" destOrd="0" presId="urn:microsoft.com/office/officeart/2005/8/layout/cycle8"/>
    <dgm:cxn modelId="{C2261BAC-1DA1-4094-A829-99A30920B73D}" type="presParOf" srcId="{9F8F098E-5AA7-4B71-8543-0945043C6310}" destId="{0E319C31-DE8C-4AF1-BC09-F4E0FD1AB214}" srcOrd="13" destOrd="0" presId="urn:microsoft.com/office/officeart/2005/8/layout/cycle8"/>
    <dgm:cxn modelId="{4C6BEAF8-00CB-4BB5-88CE-882B8EB83845}" type="presParOf" srcId="{9F8F098E-5AA7-4B71-8543-0945043C6310}" destId="{BA848EE9-8491-46DC-A88C-2C5269EE43A1}"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3E6ADF-122B-45C9-B261-387C0AEA384E}" type="doc">
      <dgm:prSet loTypeId="urn:microsoft.com/office/officeart/2005/8/layout/cycle8" loCatId="cycle" qsTypeId="urn:microsoft.com/office/officeart/2005/8/quickstyle/3d3" qsCatId="3D" csTypeId="urn:microsoft.com/office/officeart/2005/8/colors/colorful1" csCatId="colorful" phldr="1"/>
      <dgm:spPr/>
    </dgm:pt>
    <dgm:pt modelId="{E33A43EB-5F6F-4971-8FDF-348486CD6500}">
      <dgm:prSet phldrT="[Text]" custT="1"/>
      <dgm:spPr/>
      <dgm:t>
        <a:bodyPr/>
        <a:lstStyle/>
        <a:p>
          <a:pPr rtl="1"/>
          <a:r>
            <a:rPr lang="fa-IR" sz="2800" dirty="0" smtClean="0">
              <a:cs typeface="B Mitra" pitchFamily="2" charset="-78"/>
            </a:rPr>
            <a:t>ذهن</a:t>
          </a:r>
          <a:endParaRPr lang="fa-IR" sz="2800" dirty="0">
            <a:cs typeface="B Mitra" pitchFamily="2" charset="-78"/>
          </a:endParaRPr>
        </a:p>
      </dgm:t>
    </dgm:pt>
    <dgm:pt modelId="{FDE71585-D5B5-4DCD-A4CB-06BC3D8FD9E5}" type="parTrans" cxnId="{4535469B-D8EC-45C6-9030-4EAA2406AD44}">
      <dgm:prSet/>
      <dgm:spPr/>
      <dgm:t>
        <a:bodyPr/>
        <a:lstStyle/>
        <a:p>
          <a:pPr rtl="1"/>
          <a:endParaRPr lang="fa-IR"/>
        </a:p>
      </dgm:t>
    </dgm:pt>
    <dgm:pt modelId="{B9A6700B-E4F1-4A77-9604-0C544639F809}" type="sibTrans" cxnId="{4535469B-D8EC-45C6-9030-4EAA2406AD44}">
      <dgm:prSet/>
      <dgm:spPr/>
      <dgm:t>
        <a:bodyPr/>
        <a:lstStyle/>
        <a:p>
          <a:pPr rtl="1"/>
          <a:endParaRPr lang="fa-IR"/>
        </a:p>
      </dgm:t>
    </dgm:pt>
    <dgm:pt modelId="{1E3A29BC-1883-4F86-AB80-B3A7CD10C676}">
      <dgm:prSet phldrT="[Text]" custT="1"/>
      <dgm:spPr/>
      <dgm:t>
        <a:bodyPr/>
        <a:lstStyle/>
        <a:p>
          <a:pPr rtl="1"/>
          <a:r>
            <a:rPr lang="fa-IR" sz="2800" dirty="0" smtClean="0">
              <a:cs typeface="B Mitra" pitchFamily="2" charset="-78"/>
            </a:rPr>
            <a:t>نفس</a:t>
          </a:r>
          <a:endParaRPr lang="fa-IR" sz="2800" dirty="0">
            <a:cs typeface="B Mitra" pitchFamily="2" charset="-78"/>
          </a:endParaRPr>
        </a:p>
      </dgm:t>
    </dgm:pt>
    <dgm:pt modelId="{FED1567D-1402-4CA1-B09C-033236A967FD}" type="parTrans" cxnId="{5331773E-4AC2-40A2-9D34-831C99605130}">
      <dgm:prSet/>
      <dgm:spPr/>
      <dgm:t>
        <a:bodyPr/>
        <a:lstStyle/>
        <a:p>
          <a:pPr rtl="1"/>
          <a:endParaRPr lang="fa-IR"/>
        </a:p>
      </dgm:t>
    </dgm:pt>
    <dgm:pt modelId="{608AB92E-2149-4190-B5FC-E5C2D48329E5}" type="sibTrans" cxnId="{5331773E-4AC2-40A2-9D34-831C99605130}">
      <dgm:prSet/>
      <dgm:spPr/>
      <dgm:t>
        <a:bodyPr/>
        <a:lstStyle/>
        <a:p>
          <a:pPr rtl="1"/>
          <a:endParaRPr lang="fa-IR"/>
        </a:p>
      </dgm:t>
    </dgm:pt>
    <dgm:pt modelId="{A6CA7EEA-34F5-4657-AF3B-DE9F3B3A499B}">
      <dgm:prSet phldrT="[Text]" custT="1"/>
      <dgm:spPr/>
      <dgm:t>
        <a:bodyPr/>
        <a:lstStyle/>
        <a:p>
          <a:pPr rtl="1"/>
          <a:r>
            <a:rPr lang="fa-IR" sz="2800" dirty="0" smtClean="0">
              <a:cs typeface="B Mitra" pitchFamily="2" charset="-78"/>
            </a:rPr>
            <a:t>ابزار انتقال«هنر»</a:t>
          </a:r>
          <a:endParaRPr lang="fa-IR" sz="2800" dirty="0">
            <a:cs typeface="B Mitra" pitchFamily="2" charset="-78"/>
          </a:endParaRPr>
        </a:p>
      </dgm:t>
    </dgm:pt>
    <dgm:pt modelId="{6CD8C710-6B90-4741-9491-9EADF309D451}" type="parTrans" cxnId="{E96A40D8-AF68-4C4E-8131-64B9AC2F487B}">
      <dgm:prSet/>
      <dgm:spPr/>
      <dgm:t>
        <a:bodyPr/>
        <a:lstStyle/>
        <a:p>
          <a:pPr rtl="1"/>
          <a:endParaRPr lang="fa-IR"/>
        </a:p>
      </dgm:t>
    </dgm:pt>
    <dgm:pt modelId="{E92284CB-D154-4A10-9AED-F55FACAFDC59}" type="sibTrans" cxnId="{E96A40D8-AF68-4C4E-8131-64B9AC2F487B}">
      <dgm:prSet/>
      <dgm:spPr/>
      <dgm:t>
        <a:bodyPr/>
        <a:lstStyle/>
        <a:p>
          <a:pPr rtl="1"/>
          <a:endParaRPr lang="fa-IR"/>
        </a:p>
      </dgm:t>
    </dgm:pt>
    <dgm:pt modelId="{41C752CE-4A96-45D6-952F-7FDE4E60AA3D}" type="pres">
      <dgm:prSet presAssocID="{393E6ADF-122B-45C9-B261-387C0AEA384E}" presName="compositeShape" presStyleCnt="0">
        <dgm:presLayoutVars>
          <dgm:chMax val="7"/>
          <dgm:dir/>
          <dgm:resizeHandles val="exact"/>
        </dgm:presLayoutVars>
      </dgm:prSet>
      <dgm:spPr/>
    </dgm:pt>
    <dgm:pt modelId="{6B07298B-29A1-40B4-89F6-BAB356C86D95}" type="pres">
      <dgm:prSet presAssocID="{393E6ADF-122B-45C9-B261-387C0AEA384E}" presName="wedge1" presStyleLbl="node1" presStyleIdx="0" presStyleCnt="3"/>
      <dgm:spPr/>
      <dgm:t>
        <a:bodyPr/>
        <a:lstStyle/>
        <a:p>
          <a:pPr rtl="1"/>
          <a:endParaRPr lang="fa-IR"/>
        </a:p>
      </dgm:t>
    </dgm:pt>
    <dgm:pt modelId="{88FFB1DE-0A82-4D76-A30D-B3418BD541F3}" type="pres">
      <dgm:prSet presAssocID="{393E6ADF-122B-45C9-B261-387C0AEA384E}" presName="dummy1a" presStyleCnt="0"/>
      <dgm:spPr/>
    </dgm:pt>
    <dgm:pt modelId="{34E8B78D-B523-4B14-8AD7-E887BEC25651}" type="pres">
      <dgm:prSet presAssocID="{393E6ADF-122B-45C9-B261-387C0AEA384E}" presName="dummy1b" presStyleCnt="0"/>
      <dgm:spPr/>
    </dgm:pt>
    <dgm:pt modelId="{F672AD8A-787B-43AA-A2EE-0082FE466D6B}" type="pres">
      <dgm:prSet presAssocID="{393E6ADF-122B-45C9-B261-387C0AEA384E}" presName="wedge1Tx" presStyleLbl="node1" presStyleIdx="0" presStyleCnt="3">
        <dgm:presLayoutVars>
          <dgm:chMax val="0"/>
          <dgm:chPref val="0"/>
          <dgm:bulletEnabled val="1"/>
        </dgm:presLayoutVars>
      </dgm:prSet>
      <dgm:spPr/>
      <dgm:t>
        <a:bodyPr/>
        <a:lstStyle/>
        <a:p>
          <a:pPr rtl="1"/>
          <a:endParaRPr lang="fa-IR"/>
        </a:p>
      </dgm:t>
    </dgm:pt>
    <dgm:pt modelId="{6DD8F8FE-A69C-4116-B7A5-4B2856DF5196}" type="pres">
      <dgm:prSet presAssocID="{393E6ADF-122B-45C9-B261-387C0AEA384E}" presName="wedge2" presStyleLbl="node1" presStyleIdx="1" presStyleCnt="3"/>
      <dgm:spPr/>
      <dgm:t>
        <a:bodyPr/>
        <a:lstStyle/>
        <a:p>
          <a:pPr rtl="1"/>
          <a:endParaRPr lang="fa-IR"/>
        </a:p>
      </dgm:t>
    </dgm:pt>
    <dgm:pt modelId="{26025C75-CB61-44BB-B15E-C6DCC38AEA16}" type="pres">
      <dgm:prSet presAssocID="{393E6ADF-122B-45C9-B261-387C0AEA384E}" presName="dummy2a" presStyleCnt="0"/>
      <dgm:spPr/>
    </dgm:pt>
    <dgm:pt modelId="{442D91E8-FAB6-4521-AB4C-D154716F77CE}" type="pres">
      <dgm:prSet presAssocID="{393E6ADF-122B-45C9-B261-387C0AEA384E}" presName="dummy2b" presStyleCnt="0"/>
      <dgm:spPr/>
    </dgm:pt>
    <dgm:pt modelId="{777CD11D-6090-4AC1-A589-B0F7D68A3F20}" type="pres">
      <dgm:prSet presAssocID="{393E6ADF-122B-45C9-B261-387C0AEA384E}" presName="wedge2Tx" presStyleLbl="node1" presStyleIdx="1" presStyleCnt="3">
        <dgm:presLayoutVars>
          <dgm:chMax val="0"/>
          <dgm:chPref val="0"/>
          <dgm:bulletEnabled val="1"/>
        </dgm:presLayoutVars>
      </dgm:prSet>
      <dgm:spPr/>
      <dgm:t>
        <a:bodyPr/>
        <a:lstStyle/>
        <a:p>
          <a:pPr rtl="1"/>
          <a:endParaRPr lang="fa-IR"/>
        </a:p>
      </dgm:t>
    </dgm:pt>
    <dgm:pt modelId="{60DF84E2-C39F-4739-8FAD-320CF5F3A7BF}" type="pres">
      <dgm:prSet presAssocID="{393E6ADF-122B-45C9-B261-387C0AEA384E}" presName="wedge3" presStyleLbl="node1" presStyleIdx="2" presStyleCnt="3"/>
      <dgm:spPr/>
      <dgm:t>
        <a:bodyPr/>
        <a:lstStyle/>
        <a:p>
          <a:pPr rtl="1"/>
          <a:endParaRPr lang="fa-IR"/>
        </a:p>
      </dgm:t>
    </dgm:pt>
    <dgm:pt modelId="{CB2497C4-D6E6-49C1-AEFB-7A4C37916BD5}" type="pres">
      <dgm:prSet presAssocID="{393E6ADF-122B-45C9-B261-387C0AEA384E}" presName="dummy3a" presStyleCnt="0"/>
      <dgm:spPr/>
    </dgm:pt>
    <dgm:pt modelId="{48BCB22E-88A9-460B-B86B-B3D944E79D25}" type="pres">
      <dgm:prSet presAssocID="{393E6ADF-122B-45C9-B261-387C0AEA384E}" presName="dummy3b" presStyleCnt="0"/>
      <dgm:spPr/>
    </dgm:pt>
    <dgm:pt modelId="{5EB9D97A-6068-499E-89A5-230A83A39182}" type="pres">
      <dgm:prSet presAssocID="{393E6ADF-122B-45C9-B261-387C0AEA384E}" presName="wedge3Tx" presStyleLbl="node1" presStyleIdx="2" presStyleCnt="3">
        <dgm:presLayoutVars>
          <dgm:chMax val="0"/>
          <dgm:chPref val="0"/>
          <dgm:bulletEnabled val="1"/>
        </dgm:presLayoutVars>
      </dgm:prSet>
      <dgm:spPr/>
      <dgm:t>
        <a:bodyPr/>
        <a:lstStyle/>
        <a:p>
          <a:pPr rtl="1"/>
          <a:endParaRPr lang="fa-IR"/>
        </a:p>
      </dgm:t>
    </dgm:pt>
    <dgm:pt modelId="{DFB34311-6308-4298-AF24-B2C6350FA7D3}" type="pres">
      <dgm:prSet presAssocID="{B9A6700B-E4F1-4A77-9604-0C544639F809}" presName="arrowWedge1" presStyleLbl="fgSibTrans2D1" presStyleIdx="0" presStyleCnt="3"/>
      <dgm:spPr/>
    </dgm:pt>
    <dgm:pt modelId="{B1523671-850C-432E-98E7-9D657FB516FA}" type="pres">
      <dgm:prSet presAssocID="{608AB92E-2149-4190-B5FC-E5C2D48329E5}" presName="arrowWedge2" presStyleLbl="fgSibTrans2D1" presStyleIdx="1" presStyleCnt="3"/>
      <dgm:spPr/>
    </dgm:pt>
    <dgm:pt modelId="{F589DCD7-D1E3-4385-88C0-DC6BEE3D03A7}" type="pres">
      <dgm:prSet presAssocID="{E92284CB-D154-4A10-9AED-F55FACAFDC59}" presName="arrowWedge3" presStyleLbl="fgSibTrans2D1" presStyleIdx="2" presStyleCnt="3"/>
      <dgm:spPr/>
    </dgm:pt>
  </dgm:ptLst>
  <dgm:cxnLst>
    <dgm:cxn modelId="{5331773E-4AC2-40A2-9D34-831C99605130}" srcId="{393E6ADF-122B-45C9-B261-387C0AEA384E}" destId="{1E3A29BC-1883-4F86-AB80-B3A7CD10C676}" srcOrd="1" destOrd="0" parTransId="{FED1567D-1402-4CA1-B09C-033236A967FD}" sibTransId="{608AB92E-2149-4190-B5FC-E5C2D48329E5}"/>
    <dgm:cxn modelId="{F3D6D7E5-B76B-4F66-A4D8-260252E56802}" type="presOf" srcId="{E33A43EB-5F6F-4971-8FDF-348486CD6500}" destId="{F672AD8A-787B-43AA-A2EE-0082FE466D6B}" srcOrd="1" destOrd="0" presId="urn:microsoft.com/office/officeart/2005/8/layout/cycle8"/>
    <dgm:cxn modelId="{0F97D171-D32A-451B-85DF-09FFCD09CCE3}" type="presOf" srcId="{E33A43EB-5F6F-4971-8FDF-348486CD6500}" destId="{6B07298B-29A1-40B4-89F6-BAB356C86D95}" srcOrd="0" destOrd="0" presId="urn:microsoft.com/office/officeart/2005/8/layout/cycle8"/>
    <dgm:cxn modelId="{BE05B8C6-3094-4D85-9929-68B6DFB66CB9}" type="presOf" srcId="{1E3A29BC-1883-4F86-AB80-B3A7CD10C676}" destId="{6DD8F8FE-A69C-4116-B7A5-4B2856DF5196}" srcOrd="0" destOrd="0" presId="urn:microsoft.com/office/officeart/2005/8/layout/cycle8"/>
    <dgm:cxn modelId="{8675EF3E-4AF4-4DBE-8161-78A3D60B8F30}" type="presOf" srcId="{A6CA7EEA-34F5-4657-AF3B-DE9F3B3A499B}" destId="{60DF84E2-C39F-4739-8FAD-320CF5F3A7BF}" srcOrd="0" destOrd="0" presId="urn:microsoft.com/office/officeart/2005/8/layout/cycle8"/>
    <dgm:cxn modelId="{055B89B6-BDB7-447A-B9EA-777D7EC11A42}" type="presOf" srcId="{393E6ADF-122B-45C9-B261-387C0AEA384E}" destId="{41C752CE-4A96-45D6-952F-7FDE4E60AA3D}" srcOrd="0" destOrd="0" presId="urn:microsoft.com/office/officeart/2005/8/layout/cycle8"/>
    <dgm:cxn modelId="{4CFDBC4B-F467-4A93-9BCF-ECFB93146A7A}" type="presOf" srcId="{1E3A29BC-1883-4F86-AB80-B3A7CD10C676}" destId="{777CD11D-6090-4AC1-A589-B0F7D68A3F20}" srcOrd="1" destOrd="0" presId="urn:microsoft.com/office/officeart/2005/8/layout/cycle8"/>
    <dgm:cxn modelId="{4535469B-D8EC-45C6-9030-4EAA2406AD44}" srcId="{393E6ADF-122B-45C9-B261-387C0AEA384E}" destId="{E33A43EB-5F6F-4971-8FDF-348486CD6500}" srcOrd="0" destOrd="0" parTransId="{FDE71585-D5B5-4DCD-A4CB-06BC3D8FD9E5}" sibTransId="{B9A6700B-E4F1-4A77-9604-0C544639F809}"/>
    <dgm:cxn modelId="{E96A40D8-AF68-4C4E-8131-64B9AC2F487B}" srcId="{393E6ADF-122B-45C9-B261-387C0AEA384E}" destId="{A6CA7EEA-34F5-4657-AF3B-DE9F3B3A499B}" srcOrd="2" destOrd="0" parTransId="{6CD8C710-6B90-4741-9491-9EADF309D451}" sibTransId="{E92284CB-D154-4A10-9AED-F55FACAFDC59}"/>
    <dgm:cxn modelId="{BD0DF98F-4ABC-4069-95C2-71383714C47D}" type="presOf" srcId="{A6CA7EEA-34F5-4657-AF3B-DE9F3B3A499B}" destId="{5EB9D97A-6068-499E-89A5-230A83A39182}" srcOrd="1" destOrd="0" presId="urn:microsoft.com/office/officeart/2005/8/layout/cycle8"/>
    <dgm:cxn modelId="{5391A2C3-2624-4EFC-AA3F-20F86573753B}" type="presParOf" srcId="{41C752CE-4A96-45D6-952F-7FDE4E60AA3D}" destId="{6B07298B-29A1-40B4-89F6-BAB356C86D95}" srcOrd="0" destOrd="0" presId="urn:microsoft.com/office/officeart/2005/8/layout/cycle8"/>
    <dgm:cxn modelId="{AB15A311-152C-42EF-8148-99E35311284D}" type="presParOf" srcId="{41C752CE-4A96-45D6-952F-7FDE4E60AA3D}" destId="{88FFB1DE-0A82-4D76-A30D-B3418BD541F3}" srcOrd="1" destOrd="0" presId="urn:microsoft.com/office/officeart/2005/8/layout/cycle8"/>
    <dgm:cxn modelId="{86AE4995-56FD-4B57-9667-1CD54F424552}" type="presParOf" srcId="{41C752CE-4A96-45D6-952F-7FDE4E60AA3D}" destId="{34E8B78D-B523-4B14-8AD7-E887BEC25651}" srcOrd="2" destOrd="0" presId="urn:microsoft.com/office/officeart/2005/8/layout/cycle8"/>
    <dgm:cxn modelId="{829DB77D-F327-441F-8051-A14569B7097F}" type="presParOf" srcId="{41C752CE-4A96-45D6-952F-7FDE4E60AA3D}" destId="{F672AD8A-787B-43AA-A2EE-0082FE466D6B}" srcOrd="3" destOrd="0" presId="urn:microsoft.com/office/officeart/2005/8/layout/cycle8"/>
    <dgm:cxn modelId="{443910B4-FD6E-4AC2-B789-BFA0C91AEA67}" type="presParOf" srcId="{41C752CE-4A96-45D6-952F-7FDE4E60AA3D}" destId="{6DD8F8FE-A69C-4116-B7A5-4B2856DF5196}" srcOrd="4" destOrd="0" presId="urn:microsoft.com/office/officeart/2005/8/layout/cycle8"/>
    <dgm:cxn modelId="{F55F5349-A654-4A2F-B7A5-F407907ABFFD}" type="presParOf" srcId="{41C752CE-4A96-45D6-952F-7FDE4E60AA3D}" destId="{26025C75-CB61-44BB-B15E-C6DCC38AEA16}" srcOrd="5" destOrd="0" presId="urn:microsoft.com/office/officeart/2005/8/layout/cycle8"/>
    <dgm:cxn modelId="{D3BA33F9-F51E-4745-A025-504816381F3F}" type="presParOf" srcId="{41C752CE-4A96-45D6-952F-7FDE4E60AA3D}" destId="{442D91E8-FAB6-4521-AB4C-D154716F77CE}" srcOrd="6" destOrd="0" presId="urn:microsoft.com/office/officeart/2005/8/layout/cycle8"/>
    <dgm:cxn modelId="{B0FE7903-945A-4346-8258-6D6681752ED2}" type="presParOf" srcId="{41C752CE-4A96-45D6-952F-7FDE4E60AA3D}" destId="{777CD11D-6090-4AC1-A589-B0F7D68A3F20}" srcOrd="7" destOrd="0" presId="urn:microsoft.com/office/officeart/2005/8/layout/cycle8"/>
    <dgm:cxn modelId="{87B249FA-12E8-45B7-A6E8-0E3E4247C06C}" type="presParOf" srcId="{41C752CE-4A96-45D6-952F-7FDE4E60AA3D}" destId="{60DF84E2-C39F-4739-8FAD-320CF5F3A7BF}" srcOrd="8" destOrd="0" presId="urn:microsoft.com/office/officeart/2005/8/layout/cycle8"/>
    <dgm:cxn modelId="{7AAEEE8C-C2E4-4D76-846E-5820BA9733A2}" type="presParOf" srcId="{41C752CE-4A96-45D6-952F-7FDE4E60AA3D}" destId="{CB2497C4-D6E6-49C1-AEFB-7A4C37916BD5}" srcOrd="9" destOrd="0" presId="urn:microsoft.com/office/officeart/2005/8/layout/cycle8"/>
    <dgm:cxn modelId="{34042B36-871C-4A4B-BECA-7BB6862A9F47}" type="presParOf" srcId="{41C752CE-4A96-45D6-952F-7FDE4E60AA3D}" destId="{48BCB22E-88A9-460B-B86B-B3D944E79D25}" srcOrd="10" destOrd="0" presId="urn:microsoft.com/office/officeart/2005/8/layout/cycle8"/>
    <dgm:cxn modelId="{EBE36A5A-E47B-4CBB-BC6C-861746FED082}" type="presParOf" srcId="{41C752CE-4A96-45D6-952F-7FDE4E60AA3D}" destId="{5EB9D97A-6068-499E-89A5-230A83A39182}" srcOrd="11" destOrd="0" presId="urn:microsoft.com/office/officeart/2005/8/layout/cycle8"/>
    <dgm:cxn modelId="{8A3B7E9B-A5CA-4A67-A73F-AAD3EC073CFD}" type="presParOf" srcId="{41C752CE-4A96-45D6-952F-7FDE4E60AA3D}" destId="{DFB34311-6308-4298-AF24-B2C6350FA7D3}" srcOrd="12" destOrd="0" presId="urn:microsoft.com/office/officeart/2005/8/layout/cycle8"/>
    <dgm:cxn modelId="{B10D49D2-B348-49E7-A064-EFB07CA95A89}" type="presParOf" srcId="{41C752CE-4A96-45D6-952F-7FDE4E60AA3D}" destId="{B1523671-850C-432E-98E7-9D657FB516FA}" srcOrd="13" destOrd="0" presId="urn:microsoft.com/office/officeart/2005/8/layout/cycle8"/>
    <dgm:cxn modelId="{D8EDE728-A008-474E-8836-2EB78E6AD9AC}" type="presParOf" srcId="{41C752CE-4A96-45D6-952F-7FDE4E60AA3D}" destId="{F589DCD7-D1E3-4385-88C0-DC6BEE3D03A7}"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2F7360-B579-4802-9D0D-478CFCC677AB}" type="doc">
      <dgm:prSet loTypeId="urn:microsoft.com/office/officeart/2005/8/layout/radial6" loCatId="cycle" qsTypeId="urn:microsoft.com/office/officeart/2005/8/quickstyle/3d3" qsCatId="3D" csTypeId="urn:microsoft.com/office/officeart/2005/8/colors/colorful3" csCatId="colorful" phldr="1"/>
      <dgm:spPr/>
      <dgm:t>
        <a:bodyPr/>
        <a:lstStyle/>
        <a:p>
          <a:pPr rtl="1"/>
          <a:endParaRPr lang="fa-IR"/>
        </a:p>
      </dgm:t>
    </dgm:pt>
    <dgm:pt modelId="{B4094DF5-D49D-4680-9749-38E1F404BD01}">
      <dgm:prSet phldrT="[Text]"/>
      <dgm:spPr/>
      <dgm:t>
        <a:bodyPr/>
        <a:lstStyle/>
        <a:p>
          <a:pPr rtl="1"/>
          <a:r>
            <a:rPr lang="fa-IR" dirty="0" smtClean="0"/>
            <a:t>وحدت </a:t>
          </a:r>
          <a:endParaRPr lang="fa-IR" dirty="0"/>
        </a:p>
      </dgm:t>
    </dgm:pt>
    <dgm:pt modelId="{A3C1C4F5-7FF2-4370-91A4-CD8C156885B0}" type="parTrans" cxnId="{DF788498-7D21-413B-9A3B-7DABE66493BA}">
      <dgm:prSet/>
      <dgm:spPr/>
      <dgm:t>
        <a:bodyPr/>
        <a:lstStyle/>
        <a:p>
          <a:pPr rtl="1"/>
          <a:endParaRPr lang="fa-IR"/>
        </a:p>
      </dgm:t>
    </dgm:pt>
    <dgm:pt modelId="{649B6789-1074-4DF1-9513-A423DE8823AF}" type="sibTrans" cxnId="{DF788498-7D21-413B-9A3B-7DABE66493BA}">
      <dgm:prSet/>
      <dgm:spPr/>
      <dgm:t>
        <a:bodyPr/>
        <a:lstStyle/>
        <a:p>
          <a:pPr rtl="1"/>
          <a:endParaRPr lang="fa-IR"/>
        </a:p>
      </dgm:t>
    </dgm:pt>
    <dgm:pt modelId="{0BCCA83C-2AFF-44B7-87C8-D83CAA9A4047}">
      <dgm:prSet phldrT="[Text]"/>
      <dgm:spPr/>
      <dgm:t>
        <a:bodyPr/>
        <a:lstStyle/>
        <a:p>
          <a:pPr rtl="1"/>
          <a:r>
            <a:rPr lang="fa-IR" dirty="0" smtClean="0"/>
            <a:t>دین</a:t>
          </a:r>
        </a:p>
        <a:p>
          <a:pPr rtl="1"/>
          <a:endParaRPr lang="fa-IR" dirty="0"/>
        </a:p>
      </dgm:t>
    </dgm:pt>
    <dgm:pt modelId="{634580F4-7226-4FD6-8922-B82AC339FD92}" type="parTrans" cxnId="{DDAB334F-15C3-45BF-8D92-F5E93635B206}">
      <dgm:prSet/>
      <dgm:spPr/>
      <dgm:t>
        <a:bodyPr/>
        <a:lstStyle/>
        <a:p>
          <a:pPr rtl="1"/>
          <a:endParaRPr lang="fa-IR"/>
        </a:p>
      </dgm:t>
    </dgm:pt>
    <dgm:pt modelId="{19F14507-9DC3-4AB6-AA36-C975331FB9EC}" type="sibTrans" cxnId="{DDAB334F-15C3-45BF-8D92-F5E93635B206}">
      <dgm:prSet/>
      <dgm:spPr/>
      <dgm:t>
        <a:bodyPr/>
        <a:lstStyle/>
        <a:p>
          <a:pPr rtl="1"/>
          <a:endParaRPr lang="fa-IR"/>
        </a:p>
      </dgm:t>
    </dgm:pt>
    <dgm:pt modelId="{069B4C02-AA11-4F6A-B0AE-2CFEA2B81EAF}">
      <dgm:prSet phldrT="[Text]"/>
      <dgm:spPr/>
      <dgm:t>
        <a:bodyPr/>
        <a:lstStyle/>
        <a:p>
          <a:pPr rtl="1"/>
          <a:r>
            <a:rPr lang="fa-IR" dirty="0" smtClean="0"/>
            <a:t>علم</a:t>
          </a:r>
          <a:endParaRPr lang="fa-IR" dirty="0"/>
        </a:p>
      </dgm:t>
    </dgm:pt>
    <dgm:pt modelId="{162C32B0-3C34-4772-8B79-D7CE907989B3}" type="parTrans" cxnId="{12F03C87-98C4-4F11-9040-C909DE25990F}">
      <dgm:prSet/>
      <dgm:spPr/>
      <dgm:t>
        <a:bodyPr/>
        <a:lstStyle/>
        <a:p>
          <a:pPr rtl="1"/>
          <a:endParaRPr lang="fa-IR"/>
        </a:p>
      </dgm:t>
    </dgm:pt>
    <dgm:pt modelId="{13FC1F20-9F09-40BA-8F21-C2148A4518BF}" type="sibTrans" cxnId="{12F03C87-98C4-4F11-9040-C909DE25990F}">
      <dgm:prSet/>
      <dgm:spPr/>
      <dgm:t>
        <a:bodyPr/>
        <a:lstStyle/>
        <a:p>
          <a:pPr rtl="1"/>
          <a:endParaRPr lang="fa-IR"/>
        </a:p>
      </dgm:t>
    </dgm:pt>
    <dgm:pt modelId="{81D8A63A-C566-49EF-89ED-F9218E521B25}">
      <dgm:prSet phldrT="[Text]"/>
      <dgm:spPr/>
      <dgm:t>
        <a:bodyPr/>
        <a:lstStyle/>
        <a:p>
          <a:pPr rtl="1"/>
          <a:r>
            <a:rPr lang="fa-IR" dirty="0" smtClean="0"/>
            <a:t>هنر</a:t>
          </a:r>
          <a:endParaRPr lang="fa-IR" dirty="0"/>
        </a:p>
      </dgm:t>
    </dgm:pt>
    <dgm:pt modelId="{315BF16C-D689-45AD-A6B8-B23E91A12710}" type="parTrans" cxnId="{67307F20-56AC-4F28-8444-185708A0FC4D}">
      <dgm:prSet/>
      <dgm:spPr/>
      <dgm:t>
        <a:bodyPr/>
        <a:lstStyle/>
        <a:p>
          <a:pPr rtl="1"/>
          <a:endParaRPr lang="fa-IR"/>
        </a:p>
      </dgm:t>
    </dgm:pt>
    <dgm:pt modelId="{9C67A8C7-CA5A-4249-BABC-97187B581586}" type="sibTrans" cxnId="{67307F20-56AC-4F28-8444-185708A0FC4D}">
      <dgm:prSet/>
      <dgm:spPr/>
      <dgm:t>
        <a:bodyPr/>
        <a:lstStyle/>
        <a:p>
          <a:pPr rtl="1"/>
          <a:endParaRPr lang="fa-IR"/>
        </a:p>
      </dgm:t>
    </dgm:pt>
    <dgm:pt modelId="{5545FDA8-C4E9-4D42-AB1A-4F021A1CB874}">
      <dgm:prSet phldrT="[Text]"/>
      <dgm:spPr/>
      <dgm:t>
        <a:bodyPr/>
        <a:lstStyle/>
        <a:p>
          <a:pPr rtl="1"/>
          <a:r>
            <a:rPr lang="fa-IR" dirty="0" smtClean="0"/>
            <a:t>عرفان</a:t>
          </a:r>
          <a:endParaRPr lang="fa-IR" dirty="0"/>
        </a:p>
      </dgm:t>
    </dgm:pt>
    <dgm:pt modelId="{5C0460DC-88AC-4F1D-936D-3D935CB55F8B}" type="sibTrans" cxnId="{94E916BA-F3E0-4BF7-9AF8-91C3455E7435}">
      <dgm:prSet/>
      <dgm:spPr/>
      <dgm:t>
        <a:bodyPr/>
        <a:lstStyle/>
        <a:p>
          <a:pPr rtl="1"/>
          <a:endParaRPr lang="fa-IR"/>
        </a:p>
      </dgm:t>
    </dgm:pt>
    <dgm:pt modelId="{D94B88D1-D0E6-401D-9A30-33564E95F531}" type="parTrans" cxnId="{94E916BA-F3E0-4BF7-9AF8-91C3455E7435}">
      <dgm:prSet/>
      <dgm:spPr/>
      <dgm:t>
        <a:bodyPr/>
        <a:lstStyle/>
        <a:p>
          <a:pPr rtl="1"/>
          <a:endParaRPr lang="fa-IR"/>
        </a:p>
      </dgm:t>
    </dgm:pt>
    <dgm:pt modelId="{97D91A11-CF74-46FD-B306-11B5C8841A00}" type="pres">
      <dgm:prSet presAssocID="{F52F7360-B579-4802-9D0D-478CFCC677AB}" presName="Name0" presStyleCnt="0">
        <dgm:presLayoutVars>
          <dgm:chMax val="1"/>
          <dgm:dir/>
          <dgm:animLvl val="ctr"/>
          <dgm:resizeHandles val="exact"/>
        </dgm:presLayoutVars>
      </dgm:prSet>
      <dgm:spPr/>
      <dgm:t>
        <a:bodyPr/>
        <a:lstStyle/>
        <a:p>
          <a:pPr rtl="1"/>
          <a:endParaRPr lang="fa-IR"/>
        </a:p>
      </dgm:t>
    </dgm:pt>
    <dgm:pt modelId="{8989378F-CEDD-44EC-976B-1914581C5ED7}" type="pres">
      <dgm:prSet presAssocID="{B4094DF5-D49D-4680-9749-38E1F404BD01}" presName="centerShape" presStyleLbl="node0" presStyleIdx="0" presStyleCnt="1"/>
      <dgm:spPr/>
      <dgm:t>
        <a:bodyPr/>
        <a:lstStyle/>
        <a:p>
          <a:pPr rtl="1"/>
          <a:endParaRPr lang="fa-IR"/>
        </a:p>
      </dgm:t>
    </dgm:pt>
    <dgm:pt modelId="{C48C5008-4E19-4693-A2B1-05C78CCB9B36}" type="pres">
      <dgm:prSet presAssocID="{0BCCA83C-2AFF-44B7-87C8-D83CAA9A4047}" presName="node" presStyleLbl="node1" presStyleIdx="0" presStyleCnt="4">
        <dgm:presLayoutVars>
          <dgm:bulletEnabled val="1"/>
        </dgm:presLayoutVars>
      </dgm:prSet>
      <dgm:spPr/>
      <dgm:t>
        <a:bodyPr/>
        <a:lstStyle/>
        <a:p>
          <a:pPr rtl="1"/>
          <a:endParaRPr lang="fa-IR"/>
        </a:p>
      </dgm:t>
    </dgm:pt>
    <dgm:pt modelId="{1DD37F3C-F2E9-4CCE-9F12-E8250FC7B8EC}" type="pres">
      <dgm:prSet presAssocID="{0BCCA83C-2AFF-44B7-87C8-D83CAA9A4047}" presName="dummy" presStyleCnt="0"/>
      <dgm:spPr/>
    </dgm:pt>
    <dgm:pt modelId="{466553BF-D9A4-40AD-A8D4-679D3D1C64E8}" type="pres">
      <dgm:prSet presAssocID="{19F14507-9DC3-4AB6-AA36-C975331FB9EC}" presName="sibTrans" presStyleLbl="sibTrans2D1" presStyleIdx="0" presStyleCnt="4"/>
      <dgm:spPr/>
      <dgm:t>
        <a:bodyPr/>
        <a:lstStyle/>
        <a:p>
          <a:pPr rtl="1"/>
          <a:endParaRPr lang="fa-IR"/>
        </a:p>
      </dgm:t>
    </dgm:pt>
    <dgm:pt modelId="{E30C33CD-E4C3-41FD-BE96-9C4B2F78DA10}" type="pres">
      <dgm:prSet presAssocID="{5545FDA8-C4E9-4D42-AB1A-4F021A1CB874}" presName="node" presStyleLbl="node1" presStyleIdx="1" presStyleCnt="4">
        <dgm:presLayoutVars>
          <dgm:bulletEnabled val="1"/>
        </dgm:presLayoutVars>
      </dgm:prSet>
      <dgm:spPr/>
      <dgm:t>
        <a:bodyPr/>
        <a:lstStyle/>
        <a:p>
          <a:pPr rtl="1"/>
          <a:endParaRPr lang="fa-IR"/>
        </a:p>
      </dgm:t>
    </dgm:pt>
    <dgm:pt modelId="{23FD529F-1245-4B88-84E4-DEBE8B1FCFF2}" type="pres">
      <dgm:prSet presAssocID="{5545FDA8-C4E9-4D42-AB1A-4F021A1CB874}" presName="dummy" presStyleCnt="0"/>
      <dgm:spPr/>
    </dgm:pt>
    <dgm:pt modelId="{D95EF999-9012-430D-85BC-8F73FCDFC785}" type="pres">
      <dgm:prSet presAssocID="{5C0460DC-88AC-4F1D-936D-3D935CB55F8B}" presName="sibTrans" presStyleLbl="sibTrans2D1" presStyleIdx="1" presStyleCnt="4"/>
      <dgm:spPr/>
      <dgm:t>
        <a:bodyPr/>
        <a:lstStyle/>
        <a:p>
          <a:pPr rtl="1"/>
          <a:endParaRPr lang="fa-IR"/>
        </a:p>
      </dgm:t>
    </dgm:pt>
    <dgm:pt modelId="{ADF4EC2D-AF19-4BF0-BC7D-E83C688AC792}" type="pres">
      <dgm:prSet presAssocID="{069B4C02-AA11-4F6A-B0AE-2CFEA2B81EAF}" presName="node" presStyleLbl="node1" presStyleIdx="2" presStyleCnt="4">
        <dgm:presLayoutVars>
          <dgm:bulletEnabled val="1"/>
        </dgm:presLayoutVars>
      </dgm:prSet>
      <dgm:spPr/>
      <dgm:t>
        <a:bodyPr/>
        <a:lstStyle/>
        <a:p>
          <a:pPr rtl="1"/>
          <a:endParaRPr lang="fa-IR"/>
        </a:p>
      </dgm:t>
    </dgm:pt>
    <dgm:pt modelId="{A7C1466A-2AD0-4708-A5FA-6C03AF25999D}" type="pres">
      <dgm:prSet presAssocID="{069B4C02-AA11-4F6A-B0AE-2CFEA2B81EAF}" presName="dummy" presStyleCnt="0"/>
      <dgm:spPr/>
    </dgm:pt>
    <dgm:pt modelId="{0EA1017A-1D8F-4423-9F44-0E37353C0065}" type="pres">
      <dgm:prSet presAssocID="{13FC1F20-9F09-40BA-8F21-C2148A4518BF}" presName="sibTrans" presStyleLbl="sibTrans2D1" presStyleIdx="2" presStyleCnt="4"/>
      <dgm:spPr/>
      <dgm:t>
        <a:bodyPr/>
        <a:lstStyle/>
        <a:p>
          <a:pPr rtl="1"/>
          <a:endParaRPr lang="fa-IR"/>
        </a:p>
      </dgm:t>
    </dgm:pt>
    <dgm:pt modelId="{276028E5-B332-4879-A34C-9A14860E26E5}" type="pres">
      <dgm:prSet presAssocID="{81D8A63A-C566-49EF-89ED-F9218E521B25}" presName="node" presStyleLbl="node1" presStyleIdx="3" presStyleCnt="4">
        <dgm:presLayoutVars>
          <dgm:bulletEnabled val="1"/>
        </dgm:presLayoutVars>
      </dgm:prSet>
      <dgm:spPr/>
      <dgm:t>
        <a:bodyPr/>
        <a:lstStyle/>
        <a:p>
          <a:pPr rtl="1"/>
          <a:endParaRPr lang="fa-IR"/>
        </a:p>
      </dgm:t>
    </dgm:pt>
    <dgm:pt modelId="{EF57453F-DEB5-4E2C-A925-637DB68D91EB}" type="pres">
      <dgm:prSet presAssocID="{81D8A63A-C566-49EF-89ED-F9218E521B25}" presName="dummy" presStyleCnt="0"/>
      <dgm:spPr/>
    </dgm:pt>
    <dgm:pt modelId="{4200B828-CE7E-468F-9B24-14ECBEF573D7}" type="pres">
      <dgm:prSet presAssocID="{9C67A8C7-CA5A-4249-BABC-97187B581586}" presName="sibTrans" presStyleLbl="sibTrans2D1" presStyleIdx="3" presStyleCnt="4"/>
      <dgm:spPr/>
      <dgm:t>
        <a:bodyPr/>
        <a:lstStyle/>
        <a:p>
          <a:pPr rtl="1"/>
          <a:endParaRPr lang="fa-IR"/>
        </a:p>
      </dgm:t>
    </dgm:pt>
  </dgm:ptLst>
  <dgm:cxnLst>
    <dgm:cxn modelId="{DF788498-7D21-413B-9A3B-7DABE66493BA}" srcId="{F52F7360-B579-4802-9D0D-478CFCC677AB}" destId="{B4094DF5-D49D-4680-9749-38E1F404BD01}" srcOrd="0" destOrd="0" parTransId="{A3C1C4F5-7FF2-4370-91A4-CD8C156885B0}" sibTransId="{649B6789-1074-4DF1-9513-A423DE8823AF}"/>
    <dgm:cxn modelId="{67307F20-56AC-4F28-8444-185708A0FC4D}" srcId="{B4094DF5-D49D-4680-9749-38E1F404BD01}" destId="{81D8A63A-C566-49EF-89ED-F9218E521B25}" srcOrd="3" destOrd="0" parTransId="{315BF16C-D689-45AD-A6B8-B23E91A12710}" sibTransId="{9C67A8C7-CA5A-4249-BABC-97187B581586}"/>
    <dgm:cxn modelId="{5B4AD5DE-587D-4793-9E2B-D2359F26A988}" type="presOf" srcId="{5C0460DC-88AC-4F1D-936D-3D935CB55F8B}" destId="{D95EF999-9012-430D-85BC-8F73FCDFC785}" srcOrd="0" destOrd="0" presId="urn:microsoft.com/office/officeart/2005/8/layout/radial6"/>
    <dgm:cxn modelId="{9A6EF354-6A8C-477D-BDA7-566F9260CA5A}" type="presOf" srcId="{5545FDA8-C4E9-4D42-AB1A-4F021A1CB874}" destId="{E30C33CD-E4C3-41FD-BE96-9C4B2F78DA10}" srcOrd="0" destOrd="0" presId="urn:microsoft.com/office/officeart/2005/8/layout/radial6"/>
    <dgm:cxn modelId="{DDAB334F-15C3-45BF-8D92-F5E93635B206}" srcId="{B4094DF5-D49D-4680-9749-38E1F404BD01}" destId="{0BCCA83C-2AFF-44B7-87C8-D83CAA9A4047}" srcOrd="0" destOrd="0" parTransId="{634580F4-7226-4FD6-8922-B82AC339FD92}" sibTransId="{19F14507-9DC3-4AB6-AA36-C975331FB9EC}"/>
    <dgm:cxn modelId="{A5B9FA94-9A7A-441A-807D-ED5B7C964E31}" type="presOf" srcId="{13FC1F20-9F09-40BA-8F21-C2148A4518BF}" destId="{0EA1017A-1D8F-4423-9F44-0E37353C0065}" srcOrd="0" destOrd="0" presId="urn:microsoft.com/office/officeart/2005/8/layout/radial6"/>
    <dgm:cxn modelId="{12F03C87-98C4-4F11-9040-C909DE25990F}" srcId="{B4094DF5-D49D-4680-9749-38E1F404BD01}" destId="{069B4C02-AA11-4F6A-B0AE-2CFEA2B81EAF}" srcOrd="2" destOrd="0" parTransId="{162C32B0-3C34-4772-8B79-D7CE907989B3}" sibTransId="{13FC1F20-9F09-40BA-8F21-C2148A4518BF}"/>
    <dgm:cxn modelId="{22E82272-92A2-441F-B404-4A5998C4EEA6}" type="presOf" srcId="{9C67A8C7-CA5A-4249-BABC-97187B581586}" destId="{4200B828-CE7E-468F-9B24-14ECBEF573D7}" srcOrd="0" destOrd="0" presId="urn:microsoft.com/office/officeart/2005/8/layout/radial6"/>
    <dgm:cxn modelId="{94E916BA-F3E0-4BF7-9AF8-91C3455E7435}" srcId="{B4094DF5-D49D-4680-9749-38E1F404BD01}" destId="{5545FDA8-C4E9-4D42-AB1A-4F021A1CB874}" srcOrd="1" destOrd="0" parTransId="{D94B88D1-D0E6-401D-9A30-33564E95F531}" sibTransId="{5C0460DC-88AC-4F1D-936D-3D935CB55F8B}"/>
    <dgm:cxn modelId="{2E6D177F-2500-4D70-BA68-ADFA27550ED8}" type="presOf" srcId="{B4094DF5-D49D-4680-9749-38E1F404BD01}" destId="{8989378F-CEDD-44EC-976B-1914581C5ED7}" srcOrd="0" destOrd="0" presId="urn:microsoft.com/office/officeart/2005/8/layout/radial6"/>
    <dgm:cxn modelId="{060B3078-F28F-4EA7-944A-CC7410286BD6}" type="presOf" srcId="{19F14507-9DC3-4AB6-AA36-C975331FB9EC}" destId="{466553BF-D9A4-40AD-A8D4-679D3D1C64E8}" srcOrd="0" destOrd="0" presId="urn:microsoft.com/office/officeart/2005/8/layout/radial6"/>
    <dgm:cxn modelId="{328D7386-CA03-44A6-A9FB-130CBD3716F9}" type="presOf" srcId="{069B4C02-AA11-4F6A-B0AE-2CFEA2B81EAF}" destId="{ADF4EC2D-AF19-4BF0-BC7D-E83C688AC792}" srcOrd="0" destOrd="0" presId="urn:microsoft.com/office/officeart/2005/8/layout/radial6"/>
    <dgm:cxn modelId="{363AB575-2813-4E87-84A8-C8598BE96C2D}" type="presOf" srcId="{0BCCA83C-2AFF-44B7-87C8-D83CAA9A4047}" destId="{C48C5008-4E19-4693-A2B1-05C78CCB9B36}" srcOrd="0" destOrd="0" presId="urn:microsoft.com/office/officeart/2005/8/layout/radial6"/>
    <dgm:cxn modelId="{C50F4361-3099-4D00-A04B-1DCC4F95244E}" type="presOf" srcId="{F52F7360-B579-4802-9D0D-478CFCC677AB}" destId="{97D91A11-CF74-46FD-B306-11B5C8841A00}" srcOrd="0" destOrd="0" presId="urn:microsoft.com/office/officeart/2005/8/layout/radial6"/>
    <dgm:cxn modelId="{30A49D51-17CD-4FC3-A761-F6C165B1E6AC}" type="presOf" srcId="{81D8A63A-C566-49EF-89ED-F9218E521B25}" destId="{276028E5-B332-4879-A34C-9A14860E26E5}" srcOrd="0" destOrd="0" presId="urn:microsoft.com/office/officeart/2005/8/layout/radial6"/>
    <dgm:cxn modelId="{6CAAC865-5895-46EB-876A-A4C9E4E08780}" type="presParOf" srcId="{97D91A11-CF74-46FD-B306-11B5C8841A00}" destId="{8989378F-CEDD-44EC-976B-1914581C5ED7}" srcOrd="0" destOrd="0" presId="urn:microsoft.com/office/officeart/2005/8/layout/radial6"/>
    <dgm:cxn modelId="{5DC3CB08-4192-4525-BE00-083E04543D32}" type="presParOf" srcId="{97D91A11-CF74-46FD-B306-11B5C8841A00}" destId="{C48C5008-4E19-4693-A2B1-05C78CCB9B36}" srcOrd="1" destOrd="0" presId="urn:microsoft.com/office/officeart/2005/8/layout/radial6"/>
    <dgm:cxn modelId="{B1F4537A-C3B5-471E-83CE-2C2EF9BC07B5}" type="presParOf" srcId="{97D91A11-CF74-46FD-B306-11B5C8841A00}" destId="{1DD37F3C-F2E9-4CCE-9F12-E8250FC7B8EC}" srcOrd="2" destOrd="0" presId="urn:microsoft.com/office/officeart/2005/8/layout/radial6"/>
    <dgm:cxn modelId="{9914E1AF-34BB-489C-A308-87676E5B59EA}" type="presParOf" srcId="{97D91A11-CF74-46FD-B306-11B5C8841A00}" destId="{466553BF-D9A4-40AD-A8D4-679D3D1C64E8}" srcOrd="3" destOrd="0" presId="urn:microsoft.com/office/officeart/2005/8/layout/radial6"/>
    <dgm:cxn modelId="{39E53244-6C80-4C74-B766-9E93907C2DA7}" type="presParOf" srcId="{97D91A11-CF74-46FD-B306-11B5C8841A00}" destId="{E30C33CD-E4C3-41FD-BE96-9C4B2F78DA10}" srcOrd="4" destOrd="0" presId="urn:microsoft.com/office/officeart/2005/8/layout/radial6"/>
    <dgm:cxn modelId="{1395B4B0-7E87-40AA-8E8E-A84D4FF3BE0A}" type="presParOf" srcId="{97D91A11-CF74-46FD-B306-11B5C8841A00}" destId="{23FD529F-1245-4B88-84E4-DEBE8B1FCFF2}" srcOrd="5" destOrd="0" presId="urn:microsoft.com/office/officeart/2005/8/layout/radial6"/>
    <dgm:cxn modelId="{12537A93-33B4-4B58-9C68-CEDA294576A6}" type="presParOf" srcId="{97D91A11-CF74-46FD-B306-11B5C8841A00}" destId="{D95EF999-9012-430D-85BC-8F73FCDFC785}" srcOrd="6" destOrd="0" presId="urn:microsoft.com/office/officeart/2005/8/layout/radial6"/>
    <dgm:cxn modelId="{6930F421-2E18-4AD2-AD8E-71AD3F8A01E8}" type="presParOf" srcId="{97D91A11-CF74-46FD-B306-11B5C8841A00}" destId="{ADF4EC2D-AF19-4BF0-BC7D-E83C688AC792}" srcOrd="7" destOrd="0" presId="urn:microsoft.com/office/officeart/2005/8/layout/radial6"/>
    <dgm:cxn modelId="{59F96574-B9E4-4B3A-AA0D-3212F1702A58}" type="presParOf" srcId="{97D91A11-CF74-46FD-B306-11B5C8841A00}" destId="{A7C1466A-2AD0-4708-A5FA-6C03AF25999D}" srcOrd="8" destOrd="0" presId="urn:microsoft.com/office/officeart/2005/8/layout/radial6"/>
    <dgm:cxn modelId="{95993A60-7EEB-4731-B600-75BC0BB4A1BA}" type="presParOf" srcId="{97D91A11-CF74-46FD-B306-11B5C8841A00}" destId="{0EA1017A-1D8F-4423-9F44-0E37353C0065}" srcOrd="9" destOrd="0" presId="urn:microsoft.com/office/officeart/2005/8/layout/radial6"/>
    <dgm:cxn modelId="{4C9C0B83-EA3C-4D49-BD48-376A1986F94A}" type="presParOf" srcId="{97D91A11-CF74-46FD-B306-11B5C8841A00}" destId="{276028E5-B332-4879-A34C-9A14860E26E5}" srcOrd="10" destOrd="0" presId="urn:microsoft.com/office/officeart/2005/8/layout/radial6"/>
    <dgm:cxn modelId="{8807CBFD-BFC1-4EF6-8258-0271EC5A14F2}" type="presParOf" srcId="{97D91A11-CF74-46FD-B306-11B5C8841A00}" destId="{EF57453F-DEB5-4E2C-A925-637DB68D91EB}" srcOrd="11" destOrd="0" presId="urn:microsoft.com/office/officeart/2005/8/layout/radial6"/>
    <dgm:cxn modelId="{1A6CBA19-D8BE-4F82-967D-B8F8E6F69EAF}" type="presParOf" srcId="{97D91A11-CF74-46FD-B306-11B5C8841A00}" destId="{4200B828-CE7E-468F-9B24-14ECBEF573D7}"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9306BC-392C-4E77-AB9F-6C9DF660F73A}" type="doc">
      <dgm:prSet loTypeId="urn:microsoft.com/office/officeart/2005/8/layout/radial5" loCatId="cycle" qsTypeId="urn:microsoft.com/office/officeart/2005/8/quickstyle/3d3" qsCatId="3D" csTypeId="urn:microsoft.com/office/officeart/2005/8/colors/colorful1#1" csCatId="colorful" phldr="1"/>
      <dgm:spPr/>
      <dgm:t>
        <a:bodyPr/>
        <a:lstStyle/>
        <a:p>
          <a:pPr rtl="1"/>
          <a:endParaRPr lang="fa-IR"/>
        </a:p>
      </dgm:t>
    </dgm:pt>
    <dgm:pt modelId="{4851FB74-251A-45E3-A1EF-0411E6250F26}">
      <dgm:prSet phldrT="[Text]" custT="1"/>
      <dgm:spPr/>
      <dgm:t>
        <a:bodyPr/>
        <a:lstStyle/>
        <a:p>
          <a:pPr rtl="1"/>
          <a:r>
            <a:rPr lang="fa-IR" sz="1600" b="1" dirty="0" smtClean="0">
              <a:cs typeface="B Mitra" pitchFamily="2" charset="-78"/>
            </a:rPr>
            <a:t>پست مدرنیسم</a:t>
          </a:r>
        </a:p>
        <a:p>
          <a:pPr rtl="1"/>
          <a:endParaRPr lang="fa-IR" sz="1600" b="1" dirty="0">
            <a:cs typeface="B Mitra" pitchFamily="2" charset="-78"/>
          </a:endParaRPr>
        </a:p>
      </dgm:t>
    </dgm:pt>
    <dgm:pt modelId="{37C0D440-E470-4115-BF79-33AA71553078}" type="parTrans" cxnId="{F326598A-89BC-490B-B797-422987A6D17A}">
      <dgm:prSet/>
      <dgm:spPr/>
      <dgm:t>
        <a:bodyPr/>
        <a:lstStyle/>
        <a:p>
          <a:pPr rtl="1"/>
          <a:endParaRPr lang="fa-IR"/>
        </a:p>
      </dgm:t>
    </dgm:pt>
    <dgm:pt modelId="{5DB71817-9758-4E1E-9BE9-13A373BC2CD5}" type="sibTrans" cxnId="{F326598A-89BC-490B-B797-422987A6D17A}">
      <dgm:prSet/>
      <dgm:spPr/>
      <dgm:t>
        <a:bodyPr/>
        <a:lstStyle/>
        <a:p>
          <a:pPr rtl="1"/>
          <a:endParaRPr lang="fa-IR"/>
        </a:p>
      </dgm:t>
    </dgm:pt>
    <dgm:pt modelId="{D36571AA-BE05-4CB2-8496-81DEA4FF66CF}">
      <dgm:prSet phldrT="[Text]" custT="1"/>
      <dgm:spPr/>
      <dgm:t>
        <a:bodyPr/>
        <a:lstStyle/>
        <a:p>
          <a:pPr rtl="1"/>
          <a:r>
            <a:rPr lang="fa-IR" sz="1600" b="1" dirty="0" smtClean="0">
              <a:cs typeface="B Mitra" pitchFamily="2" charset="-78"/>
            </a:rPr>
            <a:t>تنوع وتکثر</a:t>
          </a:r>
          <a:endParaRPr lang="fa-IR" sz="1600" b="1" dirty="0">
            <a:cs typeface="B Mitra" pitchFamily="2" charset="-78"/>
          </a:endParaRPr>
        </a:p>
      </dgm:t>
    </dgm:pt>
    <dgm:pt modelId="{691E61F5-F29D-434D-ACB3-26188722822D}" type="parTrans" cxnId="{EBD23E59-AE2E-4CCB-B392-0013A2ABDC38}">
      <dgm:prSet/>
      <dgm:spPr/>
      <dgm:t>
        <a:bodyPr/>
        <a:lstStyle/>
        <a:p>
          <a:pPr rtl="1"/>
          <a:endParaRPr lang="fa-IR"/>
        </a:p>
      </dgm:t>
    </dgm:pt>
    <dgm:pt modelId="{42C2DA39-F073-4025-AC2C-6DFED54FE06D}" type="sibTrans" cxnId="{EBD23E59-AE2E-4CCB-B392-0013A2ABDC38}">
      <dgm:prSet/>
      <dgm:spPr/>
      <dgm:t>
        <a:bodyPr/>
        <a:lstStyle/>
        <a:p>
          <a:pPr rtl="1"/>
          <a:endParaRPr lang="fa-IR"/>
        </a:p>
      </dgm:t>
    </dgm:pt>
    <dgm:pt modelId="{410AD4D3-76E1-4F4C-B645-2A4DBEB4D584}">
      <dgm:prSet phldrT="[Text]" custT="1"/>
      <dgm:spPr/>
      <dgm:t>
        <a:bodyPr/>
        <a:lstStyle/>
        <a:p>
          <a:pPr rtl="1"/>
          <a:r>
            <a:rPr lang="fa-IR" sz="1600" b="1" dirty="0" smtClean="0">
              <a:cs typeface="B Mitra" pitchFamily="2" charset="-78"/>
            </a:rPr>
            <a:t>نفی روایت های کلان</a:t>
          </a:r>
          <a:endParaRPr lang="fa-IR" sz="1600" b="1" dirty="0">
            <a:cs typeface="B Mitra" pitchFamily="2" charset="-78"/>
          </a:endParaRPr>
        </a:p>
      </dgm:t>
    </dgm:pt>
    <dgm:pt modelId="{4E1307FB-7307-4DC9-8CA4-CDCB73848625}" type="parTrans" cxnId="{6314529E-4B95-4B65-A1C7-20A4A03DB033}">
      <dgm:prSet/>
      <dgm:spPr/>
      <dgm:t>
        <a:bodyPr/>
        <a:lstStyle/>
        <a:p>
          <a:pPr rtl="1"/>
          <a:endParaRPr lang="fa-IR"/>
        </a:p>
      </dgm:t>
    </dgm:pt>
    <dgm:pt modelId="{379B1846-595C-40B4-9C71-B7C4BF51A55F}" type="sibTrans" cxnId="{6314529E-4B95-4B65-A1C7-20A4A03DB033}">
      <dgm:prSet/>
      <dgm:spPr/>
      <dgm:t>
        <a:bodyPr/>
        <a:lstStyle/>
        <a:p>
          <a:pPr rtl="1"/>
          <a:endParaRPr lang="fa-IR"/>
        </a:p>
      </dgm:t>
    </dgm:pt>
    <dgm:pt modelId="{FA10CA0A-ECDA-4078-8525-E72D641F503C}">
      <dgm:prSet phldrT="[Text]" custT="1"/>
      <dgm:spPr/>
      <dgm:t>
        <a:bodyPr/>
        <a:lstStyle/>
        <a:p>
          <a:pPr rtl="1"/>
          <a:r>
            <a:rPr lang="fa-IR" sz="1600" b="1" dirty="0" smtClean="0">
              <a:cs typeface="B Mitra" pitchFamily="2" charset="-78"/>
            </a:rPr>
            <a:t>نفی  مرکز گرایی</a:t>
          </a:r>
          <a:endParaRPr lang="fa-IR" sz="1600" b="1" dirty="0">
            <a:cs typeface="B Mitra" pitchFamily="2" charset="-78"/>
          </a:endParaRPr>
        </a:p>
      </dgm:t>
    </dgm:pt>
    <dgm:pt modelId="{57C6296E-C3E1-4774-8DEA-69CE24F29896}" type="parTrans" cxnId="{3AB0F430-79E4-406B-9F08-381DE05B77A6}">
      <dgm:prSet/>
      <dgm:spPr/>
      <dgm:t>
        <a:bodyPr/>
        <a:lstStyle/>
        <a:p>
          <a:pPr rtl="1"/>
          <a:endParaRPr lang="fa-IR"/>
        </a:p>
      </dgm:t>
    </dgm:pt>
    <dgm:pt modelId="{4024CCB7-0491-4DD5-BAB5-9F622B003636}" type="sibTrans" cxnId="{3AB0F430-79E4-406B-9F08-381DE05B77A6}">
      <dgm:prSet/>
      <dgm:spPr/>
      <dgm:t>
        <a:bodyPr/>
        <a:lstStyle/>
        <a:p>
          <a:pPr rtl="1"/>
          <a:endParaRPr lang="fa-IR"/>
        </a:p>
      </dgm:t>
    </dgm:pt>
    <dgm:pt modelId="{E2733AD9-F94B-4F40-9A96-5B354C95C21D}">
      <dgm:prSet phldrT="[Text]" custT="1"/>
      <dgm:spPr/>
      <dgm:t>
        <a:bodyPr/>
        <a:lstStyle/>
        <a:p>
          <a:pPr rtl="1"/>
          <a:r>
            <a:rPr lang="fa-IR" sz="1600" b="1" dirty="0" smtClean="0">
              <a:cs typeface="B Mitra" pitchFamily="2" charset="-78"/>
            </a:rPr>
            <a:t>شالوده شکنی</a:t>
          </a:r>
          <a:endParaRPr lang="fa-IR" sz="1600" b="1" dirty="0">
            <a:cs typeface="B Mitra" pitchFamily="2" charset="-78"/>
          </a:endParaRPr>
        </a:p>
      </dgm:t>
    </dgm:pt>
    <dgm:pt modelId="{CAFCCB7B-92A5-4454-82E6-B98B1B42B228}" type="sibTrans" cxnId="{1C13EF40-A46D-4010-A8CB-CA56CA09B467}">
      <dgm:prSet/>
      <dgm:spPr/>
      <dgm:t>
        <a:bodyPr/>
        <a:lstStyle/>
        <a:p>
          <a:pPr rtl="1"/>
          <a:endParaRPr lang="fa-IR"/>
        </a:p>
      </dgm:t>
    </dgm:pt>
    <dgm:pt modelId="{27836926-A1A1-4AFD-BE45-D44B1C55FBBE}" type="parTrans" cxnId="{1C13EF40-A46D-4010-A8CB-CA56CA09B467}">
      <dgm:prSet/>
      <dgm:spPr/>
      <dgm:t>
        <a:bodyPr/>
        <a:lstStyle/>
        <a:p>
          <a:pPr rtl="1"/>
          <a:endParaRPr lang="fa-IR"/>
        </a:p>
      </dgm:t>
    </dgm:pt>
    <dgm:pt modelId="{6E15C97E-93D0-4D2E-8A0A-939979935BC7}">
      <dgm:prSet phldrT="[Text]" custT="1"/>
      <dgm:spPr/>
      <dgm:t>
        <a:bodyPr/>
        <a:lstStyle/>
        <a:p>
          <a:pPr rtl="1"/>
          <a:r>
            <a:rPr lang="fa-IR" sz="1600" b="1" dirty="0" smtClean="0">
              <a:cs typeface="B Mitra" pitchFamily="2" charset="-78"/>
            </a:rPr>
            <a:t>نفی هویت گرایی</a:t>
          </a:r>
          <a:endParaRPr lang="fa-IR" sz="1600" b="1" dirty="0">
            <a:cs typeface="B Mitra" pitchFamily="2" charset="-78"/>
          </a:endParaRPr>
        </a:p>
      </dgm:t>
    </dgm:pt>
    <dgm:pt modelId="{09103523-BEE9-4640-A0B7-B6EDAFA106B2}" type="parTrans" cxnId="{10ED880D-B632-4902-A989-178F757A52D6}">
      <dgm:prSet/>
      <dgm:spPr/>
      <dgm:t>
        <a:bodyPr/>
        <a:lstStyle/>
        <a:p>
          <a:pPr rtl="1"/>
          <a:endParaRPr lang="fa-IR"/>
        </a:p>
      </dgm:t>
    </dgm:pt>
    <dgm:pt modelId="{5EB7FA69-4C8E-40E4-97DC-280E5645E250}" type="sibTrans" cxnId="{10ED880D-B632-4902-A989-178F757A52D6}">
      <dgm:prSet/>
      <dgm:spPr/>
      <dgm:t>
        <a:bodyPr/>
        <a:lstStyle/>
        <a:p>
          <a:pPr rtl="1"/>
          <a:endParaRPr lang="fa-IR"/>
        </a:p>
      </dgm:t>
    </dgm:pt>
    <dgm:pt modelId="{4F153DD8-476A-4D9F-9BD3-27C8003AEC0A}" type="pres">
      <dgm:prSet presAssocID="{B19306BC-392C-4E77-AB9F-6C9DF660F73A}" presName="Name0" presStyleCnt="0">
        <dgm:presLayoutVars>
          <dgm:chMax val="1"/>
          <dgm:dir/>
          <dgm:animLvl val="ctr"/>
          <dgm:resizeHandles val="exact"/>
        </dgm:presLayoutVars>
      </dgm:prSet>
      <dgm:spPr/>
      <dgm:t>
        <a:bodyPr/>
        <a:lstStyle/>
        <a:p>
          <a:pPr rtl="1"/>
          <a:endParaRPr lang="fa-IR"/>
        </a:p>
      </dgm:t>
    </dgm:pt>
    <dgm:pt modelId="{DFF01549-0040-4A37-B08B-1C1D867E27BF}" type="pres">
      <dgm:prSet presAssocID="{4851FB74-251A-45E3-A1EF-0411E6250F26}" presName="centerShape" presStyleLbl="node0" presStyleIdx="0" presStyleCnt="1"/>
      <dgm:spPr/>
      <dgm:t>
        <a:bodyPr/>
        <a:lstStyle/>
        <a:p>
          <a:pPr rtl="1"/>
          <a:endParaRPr lang="fa-IR"/>
        </a:p>
      </dgm:t>
    </dgm:pt>
    <dgm:pt modelId="{044A22B4-3BA9-41DE-8014-889BA6F3D532}" type="pres">
      <dgm:prSet presAssocID="{691E61F5-F29D-434D-ACB3-26188722822D}" presName="parTrans" presStyleLbl="sibTrans2D1" presStyleIdx="0" presStyleCnt="5"/>
      <dgm:spPr/>
      <dgm:t>
        <a:bodyPr/>
        <a:lstStyle/>
        <a:p>
          <a:pPr rtl="1"/>
          <a:endParaRPr lang="fa-IR"/>
        </a:p>
      </dgm:t>
    </dgm:pt>
    <dgm:pt modelId="{51D54D31-1D83-431D-AB9D-C07D9A05E236}" type="pres">
      <dgm:prSet presAssocID="{691E61F5-F29D-434D-ACB3-26188722822D}" presName="connectorText" presStyleLbl="sibTrans2D1" presStyleIdx="0" presStyleCnt="5"/>
      <dgm:spPr/>
      <dgm:t>
        <a:bodyPr/>
        <a:lstStyle/>
        <a:p>
          <a:pPr rtl="1"/>
          <a:endParaRPr lang="fa-IR"/>
        </a:p>
      </dgm:t>
    </dgm:pt>
    <dgm:pt modelId="{30B4A900-1F7D-407F-8565-A613B902D720}" type="pres">
      <dgm:prSet presAssocID="{D36571AA-BE05-4CB2-8496-81DEA4FF66CF}" presName="node" presStyleLbl="node1" presStyleIdx="0" presStyleCnt="5">
        <dgm:presLayoutVars>
          <dgm:bulletEnabled val="1"/>
        </dgm:presLayoutVars>
      </dgm:prSet>
      <dgm:spPr/>
      <dgm:t>
        <a:bodyPr/>
        <a:lstStyle/>
        <a:p>
          <a:pPr rtl="1"/>
          <a:endParaRPr lang="fa-IR"/>
        </a:p>
      </dgm:t>
    </dgm:pt>
    <dgm:pt modelId="{766D9425-8238-43EF-A7B2-F126D08C4C8E}" type="pres">
      <dgm:prSet presAssocID="{4E1307FB-7307-4DC9-8CA4-CDCB73848625}" presName="parTrans" presStyleLbl="sibTrans2D1" presStyleIdx="1" presStyleCnt="5"/>
      <dgm:spPr/>
      <dgm:t>
        <a:bodyPr/>
        <a:lstStyle/>
        <a:p>
          <a:pPr rtl="1"/>
          <a:endParaRPr lang="fa-IR"/>
        </a:p>
      </dgm:t>
    </dgm:pt>
    <dgm:pt modelId="{320CB8D1-E5EC-4400-9D6A-05900EC221AC}" type="pres">
      <dgm:prSet presAssocID="{4E1307FB-7307-4DC9-8CA4-CDCB73848625}" presName="connectorText" presStyleLbl="sibTrans2D1" presStyleIdx="1" presStyleCnt="5"/>
      <dgm:spPr/>
      <dgm:t>
        <a:bodyPr/>
        <a:lstStyle/>
        <a:p>
          <a:pPr rtl="1"/>
          <a:endParaRPr lang="fa-IR"/>
        </a:p>
      </dgm:t>
    </dgm:pt>
    <dgm:pt modelId="{B3BB8128-43CF-46FD-9B91-28DFAD114C84}" type="pres">
      <dgm:prSet presAssocID="{410AD4D3-76E1-4F4C-B645-2A4DBEB4D584}" presName="node" presStyleLbl="node1" presStyleIdx="1" presStyleCnt="5">
        <dgm:presLayoutVars>
          <dgm:bulletEnabled val="1"/>
        </dgm:presLayoutVars>
      </dgm:prSet>
      <dgm:spPr/>
      <dgm:t>
        <a:bodyPr/>
        <a:lstStyle/>
        <a:p>
          <a:pPr rtl="1"/>
          <a:endParaRPr lang="fa-IR"/>
        </a:p>
      </dgm:t>
    </dgm:pt>
    <dgm:pt modelId="{F02AB377-5F30-443A-9206-C073D4A48D4A}" type="pres">
      <dgm:prSet presAssocID="{27836926-A1A1-4AFD-BE45-D44B1C55FBBE}" presName="parTrans" presStyleLbl="sibTrans2D1" presStyleIdx="2" presStyleCnt="5"/>
      <dgm:spPr/>
      <dgm:t>
        <a:bodyPr/>
        <a:lstStyle/>
        <a:p>
          <a:pPr rtl="1"/>
          <a:endParaRPr lang="fa-IR"/>
        </a:p>
      </dgm:t>
    </dgm:pt>
    <dgm:pt modelId="{C00100F5-C8F6-4852-8ABD-6868B897A421}" type="pres">
      <dgm:prSet presAssocID="{27836926-A1A1-4AFD-BE45-D44B1C55FBBE}" presName="connectorText" presStyleLbl="sibTrans2D1" presStyleIdx="2" presStyleCnt="5"/>
      <dgm:spPr/>
      <dgm:t>
        <a:bodyPr/>
        <a:lstStyle/>
        <a:p>
          <a:pPr rtl="1"/>
          <a:endParaRPr lang="fa-IR"/>
        </a:p>
      </dgm:t>
    </dgm:pt>
    <dgm:pt modelId="{25D64EB5-3F83-4A5C-A53D-AF569FABC29C}" type="pres">
      <dgm:prSet presAssocID="{E2733AD9-F94B-4F40-9A96-5B354C95C21D}" presName="node" presStyleLbl="node1" presStyleIdx="2" presStyleCnt="5">
        <dgm:presLayoutVars>
          <dgm:bulletEnabled val="1"/>
        </dgm:presLayoutVars>
      </dgm:prSet>
      <dgm:spPr/>
      <dgm:t>
        <a:bodyPr/>
        <a:lstStyle/>
        <a:p>
          <a:pPr rtl="1"/>
          <a:endParaRPr lang="fa-IR"/>
        </a:p>
      </dgm:t>
    </dgm:pt>
    <dgm:pt modelId="{C00437A8-C551-437C-8A6E-CC5414F9F0C2}" type="pres">
      <dgm:prSet presAssocID="{57C6296E-C3E1-4774-8DEA-69CE24F29896}" presName="parTrans" presStyleLbl="sibTrans2D1" presStyleIdx="3" presStyleCnt="5"/>
      <dgm:spPr/>
      <dgm:t>
        <a:bodyPr/>
        <a:lstStyle/>
        <a:p>
          <a:pPr rtl="1"/>
          <a:endParaRPr lang="fa-IR"/>
        </a:p>
      </dgm:t>
    </dgm:pt>
    <dgm:pt modelId="{CA0E4BA4-1AC8-4E18-9FE3-8A9DCC5CF093}" type="pres">
      <dgm:prSet presAssocID="{57C6296E-C3E1-4774-8DEA-69CE24F29896}" presName="connectorText" presStyleLbl="sibTrans2D1" presStyleIdx="3" presStyleCnt="5"/>
      <dgm:spPr/>
      <dgm:t>
        <a:bodyPr/>
        <a:lstStyle/>
        <a:p>
          <a:pPr rtl="1"/>
          <a:endParaRPr lang="fa-IR"/>
        </a:p>
      </dgm:t>
    </dgm:pt>
    <dgm:pt modelId="{175B25F3-B92D-4294-88B7-580C7FCA81A0}" type="pres">
      <dgm:prSet presAssocID="{FA10CA0A-ECDA-4078-8525-E72D641F503C}" presName="node" presStyleLbl="node1" presStyleIdx="3" presStyleCnt="5">
        <dgm:presLayoutVars>
          <dgm:bulletEnabled val="1"/>
        </dgm:presLayoutVars>
      </dgm:prSet>
      <dgm:spPr/>
      <dgm:t>
        <a:bodyPr/>
        <a:lstStyle/>
        <a:p>
          <a:pPr rtl="1"/>
          <a:endParaRPr lang="fa-IR"/>
        </a:p>
      </dgm:t>
    </dgm:pt>
    <dgm:pt modelId="{63324F08-7E41-423C-BD12-3D93E2B2B792}" type="pres">
      <dgm:prSet presAssocID="{09103523-BEE9-4640-A0B7-B6EDAFA106B2}" presName="parTrans" presStyleLbl="sibTrans2D1" presStyleIdx="4" presStyleCnt="5"/>
      <dgm:spPr/>
      <dgm:t>
        <a:bodyPr/>
        <a:lstStyle/>
        <a:p>
          <a:pPr rtl="1"/>
          <a:endParaRPr lang="fa-IR"/>
        </a:p>
      </dgm:t>
    </dgm:pt>
    <dgm:pt modelId="{BA638D76-F35F-44FD-A0A0-CC1F7B034984}" type="pres">
      <dgm:prSet presAssocID="{09103523-BEE9-4640-A0B7-B6EDAFA106B2}" presName="connectorText" presStyleLbl="sibTrans2D1" presStyleIdx="4" presStyleCnt="5"/>
      <dgm:spPr/>
      <dgm:t>
        <a:bodyPr/>
        <a:lstStyle/>
        <a:p>
          <a:pPr rtl="1"/>
          <a:endParaRPr lang="fa-IR"/>
        </a:p>
      </dgm:t>
    </dgm:pt>
    <dgm:pt modelId="{3DAF38BC-BF67-4FF0-BCAA-7DFD1D7CC7C2}" type="pres">
      <dgm:prSet presAssocID="{6E15C97E-93D0-4D2E-8A0A-939979935BC7}" presName="node" presStyleLbl="node1" presStyleIdx="4" presStyleCnt="5">
        <dgm:presLayoutVars>
          <dgm:bulletEnabled val="1"/>
        </dgm:presLayoutVars>
      </dgm:prSet>
      <dgm:spPr/>
      <dgm:t>
        <a:bodyPr/>
        <a:lstStyle/>
        <a:p>
          <a:pPr rtl="1"/>
          <a:endParaRPr lang="fa-IR"/>
        </a:p>
      </dgm:t>
    </dgm:pt>
  </dgm:ptLst>
  <dgm:cxnLst>
    <dgm:cxn modelId="{145EE4FA-BBF9-4771-B327-8A28A95C742B}" type="presOf" srcId="{09103523-BEE9-4640-A0B7-B6EDAFA106B2}" destId="{63324F08-7E41-423C-BD12-3D93E2B2B792}" srcOrd="0" destOrd="0" presId="urn:microsoft.com/office/officeart/2005/8/layout/radial5"/>
    <dgm:cxn modelId="{96D6A500-283B-4D39-8F2E-D8086F8A6659}" type="presOf" srcId="{4E1307FB-7307-4DC9-8CA4-CDCB73848625}" destId="{766D9425-8238-43EF-A7B2-F126D08C4C8E}" srcOrd="0" destOrd="0" presId="urn:microsoft.com/office/officeart/2005/8/layout/radial5"/>
    <dgm:cxn modelId="{EBD23E59-AE2E-4CCB-B392-0013A2ABDC38}" srcId="{4851FB74-251A-45E3-A1EF-0411E6250F26}" destId="{D36571AA-BE05-4CB2-8496-81DEA4FF66CF}" srcOrd="0" destOrd="0" parTransId="{691E61F5-F29D-434D-ACB3-26188722822D}" sibTransId="{42C2DA39-F073-4025-AC2C-6DFED54FE06D}"/>
    <dgm:cxn modelId="{D922AE65-B887-4589-9404-91D330B7EBA4}" type="presOf" srcId="{27836926-A1A1-4AFD-BE45-D44B1C55FBBE}" destId="{C00100F5-C8F6-4852-8ABD-6868B897A421}" srcOrd="1" destOrd="0" presId="urn:microsoft.com/office/officeart/2005/8/layout/radial5"/>
    <dgm:cxn modelId="{10ED880D-B632-4902-A989-178F757A52D6}" srcId="{4851FB74-251A-45E3-A1EF-0411E6250F26}" destId="{6E15C97E-93D0-4D2E-8A0A-939979935BC7}" srcOrd="4" destOrd="0" parTransId="{09103523-BEE9-4640-A0B7-B6EDAFA106B2}" sibTransId="{5EB7FA69-4C8E-40E4-97DC-280E5645E250}"/>
    <dgm:cxn modelId="{7FB159BD-6694-40EB-899E-694943117985}" type="presOf" srcId="{FA10CA0A-ECDA-4078-8525-E72D641F503C}" destId="{175B25F3-B92D-4294-88B7-580C7FCA81A0}" srcOrd="0" destOrd="0" presId="urn:microsoft.com/office/officeart/2005/8/layout/radial5"/>
    <dgm:cxn modelId="{1C13EF40-A46D-4010-A8CB-CA56CA09B467}" srcId="{4851FB74-251A-45E3-A1EF-0411E6250F26}" destId="{E2733AD9-F94B-4F40-9A96-5B354C95C21D}" srcOrd="2" destOrd="0" parTransId="{27836926-A1A1-4AFD-BE45-D44B1C55FBBE}" sibTransId="{CAFCCB7B-92A5-4454-82E6-B98B1B42B228}"/>
    <dgm:cxn modelId="{8EB3D4BB-27C8-47FB-A800-0E10B7A497E1}" type="presOf" srcId="{691E61F5-F29D-434D-ACB3-26188722822D}" destId="{51D54D31-1D83-431D-AB9D-C07D9A05E236}" srcOrd="1" destOrd="0" presId="urn:microsoft.com/office/officeart/2005/8/layout/radial5"/>
    <dgm:cxn modelId="{B0FE253D-BCE8-457B-AF70-ABA353CCA444}" type="presOf" srcId="{09103523-BEE9-4640-A0B7-B6EDAFA106B2}" destId="{BA638D76-F35F-44FD-A0A0-CC1F7B034984}" srcOrd="1" destOrd="0" presId="urn:microsoft.com/office/officeart/2005/8/layout/radial5"/>
    <dgm:cxn modelId="{4877A74D-2702-4B19-8732-3D0DC330E319}" type="presOf" srcId="{410AD4D3-76E1-4F4C-B645-2A4DBEB4D584}" destId="{B3BB8128-43CF-46FD-9B91-28DFAD114C84}" srcOrd="0" destOrd="0" presId="urn:microsoft.com/office/officeart/2005/8/layout/radial5"/>
    <dgm:cxn modelId="{BA2E25A7-76FB-41F3-9F46-05187A43AAC4}" type="presOf" srcId="{57C6296E-C3E1-4774-8DEA-69CE24F29896}" destId="{C00437A8-C551-437C-8A6E-CC5414F9F0C2}" srcOrd="0" destOrd="0" presId="urn:microsoft.com/office/officeart/2005/8/layout/radial5"/>
    <dgm:cxn modelId="{3AB0F430-79E4-406B-9F08-381DE05B77A6}" srcId="{4851FB74-251A-45E3-A1EF-0411E6250F26}" destId="{FA10CA0A-ECDA-4078-8525-E72D641F503C}" srcOrd="3" destOrd="0" parTransId="{57C6296E-C3E1-4774-8DEA-69CE24F29896}" sibTransId="{4024CCB7-0491-4DD5-BAB5-9F622B003636}"/>
    <dgm:cxn modelId="{F38BF6EF-6565-42B8-9A28-27CD96781ADE}" type="presOf" srcId="{E2733AD9-F94B-4F40-9A96-5B354C95C21D}" destId="{25D64EB5-3F83-4A5C-A53D-AF569FABC29C}" srcOrd="0" destOrd="0" presId="urn:microsoft.com/office/officeart/2005/8/layout/radial5"/>
    <dgm:cxn modelId="{CF482780-2B31-425A-94FE-87FD0E179639}" type="presOf" srcId="{57C6296E-C3E1-4774-8DEA-69CE24F29896}" destId="{CA0E4BA4-1AC8-4E18-9FE3-8A9DCC5CF093}" srcOrd="1" destOrd="0" presId="urn:microsoft.com/office/officeart/2005/8/layout/radial5"/>
    <dgm:cxn modelId="{43120DEB-7E7B-4886-885A-6D9C745A8ACC}" type="presOf" srcId="{691E61F5-F29D-434D-ACB3-26188722822D}" destId="{044A22B4-3BA9-41DE-8014-889BA6F3D532}" srcOrd="0" destOrd="0" presId="urn:microsoft.com/office/officeart/2005/8/layout/radial5"/>
    <dgm:cxn modelId="{78FFCEEF-7178-4566-8D64-7508BD87119C}" type="presOf" srcId="{4851FB74-251A-45E3-A1EF-0411E6250F26}" destId="{DFF01549-0040-4A37-B08B-1C1D867E27BF}" srcOrd="0" destOrd="0" presId="urn:microsoft.com/office/officeart/2005/8/layout/radial5"/>
    <dgm:cxn modelId="{6314529E-4B95-4B65-A1C7-20A4A03DB033}" srcId="{4851FB74-251A-45E3-A1EF-0411E6250F26}" destId="{410AD4D3-76E1-4F4C-B645-2A4DBEB4D584}" srcOrd="1" destOrd="0" parTransId="{4E1307FB-7307-4DC9-8CA4-CDCB73848625}" sibTransId="{379B1846-595C-40B4-9C71-B7C4BF51A55F}"/>
    <dgm:cxn modelId="{AEB6214B-BE58-4809-A6E0-43483676E512}" type="presOf" srcId="{4E1307FB-7307-4DC9-8CA4-CDCB73848625}" destId="{320CB8D1-E5EC-4400-9D6A-05900EC221AC}" srcOrd="1" destOrd="0" presId="urn:microsoft.com/office/officeart/2005/8/layout/radial5"/>
    <dgm:cxn modelId="{F326598A-89BC-490B-B797-422987A6D17A}" srcId="{B19306BC-392C-4E77-AB9F-6C9DF660F73A}" destId="{4851FB74-251A-45E3-A1EF-0411E6250F26}" srcOrd="0" destOrd="0" parTransId="{37C0D440-E470-4115-BF79-33AA71553078}" sibTransId="{5DB71817-9758-4E1E-9BE9-13A373BC2CD5}"/>
    <dgm:cxn modelId="{EC4414A4-98A2-4CD8-8A85-06A000576DC9}" type="presOf" srcId="{D36571AA-BE05-4CB2-8496-81DEA4FF66CF}" destId="{30B4A900-1F7D-407F-8565-A613B902D720}" srcOrd="0" destOrd="0" presId="urn:microsoft.com/office/officeart/2005/8/layout/radial5"/>
    <dgm:cxn modelId="{C89C9ABC-8204-4F77-93F1-4F7E45516207}" type="presOf" srcId="{B19306BC-392C-4E77-AB9F-6C9DF660F73A}" destId="{4F153DD8-476A-4D9F-9BD3-27C8003AEC0A}" srcOrd="0" destOrd="0" presId="urn:microsoft.com/office/officeart/2005/8/layout/radial5"/>
    <dgm:cxn modelId="{EA2973B5-373B-479E-B8D0-E78460F6DD6D}" type="presOf" srcId="{6E15C97E-93D0-4D2E-8A0A-939979935BC7}" destId="{3DAF38BC-BF67-4FF0-BCAA-7DFD1D7CC7C2}" srcOrd="0" destOrd="0" presId="urn:microsoft.com/office/officeart/2005/8/layout/radial5"/>
    <dgm:cxn modelId="{8ECADB1B-4E18-43F7-8C31-79F7697DA410}" type="presOf" srcId="{27836926-A1A1-4AFD-BE45-D44B1C55FBBE}" destId="{F02AB377-5F30-443A-9206-C073D4A48D4A}" srcOrd="0" destOrd="0" presId="urn:microsoft.com/office/officeart/2005/8/layout/radial5"/>
    <dgm:cxn modelId="{17EEB2FF-1210-429D-B60D-58C844E9266F}" type="presParOf" srcId="{4F153DD8-476A-4D9F-9BD3-27C8003AEC0A}" destId="{DFF01549-0040-4A37-B08B-1C1D867E27BF}" srcOrd="0" destOrd="0" presId="urn:microsoft.com/office/officeart/2005/8/layout/radial5"/>
    <dgm:cxn modelId="{28BDA815-9D71-4A5A-966A-1F7868D1CFD3}" type="presParOf" srcId="{4F153DD8-476A-4D9F-9BD3-27C8003AEC0A}" destId="{044A22B4-3BA9-41DE-8014-889BA6F3D532}" srcOrd="1" destOrd="0" presId="urn:microsoft.com/office/officeart/2005/8/layout/radial5"/>
    <dgm:cxn modelId="{52879C34-ABBA-401A-9D19-532DAF3777A8}" type="presParOf" srcId="{044A22B4-3BA9-41DE-8014-889BA6F3D532}" destId="{51D54D31-1D83-431D-AB9D-C07D9A05E236}" srcOrd="0" destOrd="0" presId="urn:microsoft.com/office/officeart/2005/8/layout/radial5"/>
    <dgm:cxn modelId="{47CB4778-C74E-4B1C-BA1A-FDB04D415163}" type="presParOf" srcId="{4F153DD8-476A-4D9F-9BD3-27C8003AEC0A}" destId="{30B4A900-1F7D-407F-8565-A613B902D720}" srcOrd="2" destOrd="0" presId="urn:microsoft.com/office/officeart/2005/8/layout/radial5"/>
    <dgm:cxn modelId="{6D8B3843-96BE-4D17-8B23-3DC8A84911E9}" type="presParOf" srcId="{4F153DD8-476A-4D9F-9BD3-27C8003AEC0A}" destId="{766D9425-8238-43EF-A7B2-F126D08C4C8E}" srcOrd="3" destOrd="0" presId="urn:microsoft.com/office/officeart/2005/8/layout/radial5"/>
    <dgm:cxn modelId="{F72B5F78-2CB5-409F-A61F-04D74251ECB8}" type="presParOf" srcId="{766D9425-8238-43EF-A7B2-F126D08C4C8E}" destId="{320CB8D1-E5EC-4400-9D6A-05900EC221AC}" srcOrd="0" destOrd="0" presId="urn:microsoft.com/office/officeart/2005/8/layout/radial5"/>
    <dgm:cxn modelId="{35D2FDE6-18B3-472C-9943-4F96132F8F59}" type="presParOf" srcId="{4F153DD8-476A-4D9F-9BD3-27C8003AEC0A}" destId="{B3BB8128-43CF-46FD-9B91-28DFAD114C84}" srcOrd="4" destOrd="0" presId="urn:microsoft.com/office/officeart/2005/8/layout/radial5"/>
    <dgm:cxn modelId="{6AC9A97A-76C9-4A9C-A369-095240977375}" type="presParOf" srcId="{4F153DD8-476A-4D9F-9BD3-27C8003AEC0A}" destId="{F02AB377-5F30-443A-9206-C073D4A48D4A}" srcOrd="5" destOrd="0" presId="urn:microsoft.com/office/officeart/2005/8/layout/radial5"/>
    <dgm:cxn modelId="{64DAEDB3-8234-4755-98BD-5F95D9829F31}" type="presParOf" srcId="{F02AB377-5F30-443A-9206-C073D4A48D4A}" destId="{C00100F5-C8F6-4852-8ABD-6868B897A421}" srcOrd="0" destOrd="0" presId="urn:microsoft.com/office/officeart/2005/8/layout/radial5"/>
    <dgm:cxn modelId="{B038ED1A-7381-442A-97C7-B2912AC495A7}" type="presParOf" srcId="{4F153DD8-476A-4D9F-9BD3-27C8003AEC0A}" destId="{25D64EB5-3F83-4A5C-A53D-AF569FABC29C}" srcOrd="6" destOrd="0" presId="urn:microsoft.com/office/officeart/2005/8/layout/radial5"/>
    <dgm:cxn modelId="{D6857652-8BC2-4F24-A3CE-F359B6F721D4}" type="presParOf" srcId="{4F153DD8-476A-4D9F-9BD3-27C8003AEC0A}" destId="{C00437A8-C551-437C-8A6E-CC5414F9F0C2}" srcOrd="7" destOrd="0" presId="urn:microsoft.com/office/officeart/2005/8/layout/radial5"/>
    <dgm:cxn modelId="{2F29F36C-4A97-4537-8741-DC18167DC77E}" type="presParOf" srcId="{C00437A8-C551-437C-8A6E-CC5414F9F0C2}" destId="{CA0E4BA4-1AC8-4E18-9FE3-8A9DCC5CF093}" srcOrd="0" destOrd="0" presId="urn:microsoft.com/office/officeart/2005/8/layout/radial5"/>
    <dgm:cxn modelId="{91D3FDA0-704B-4200-A8C6-3EA4F8D23CEC}" type="presParOf" srcId="{4F153DD8-476A-4D9F-9BD3-27C8003AEC0A}" destId="{175B25F3-B92D-4294-88B7-580C7FCA81A0}" srcOrd="8" destOrd="0" presId="urn:microsoft.com/office/officeart/2005/8/layout/radial5"/>
    <dgm:cxn modelId="{999CB703-C0B6-4023-87D8-1BAA1BBC83E0}" type="presParOf" srcId="{4F153DD8-476A-4D9F-9BD3-27C8003AEC0A}" destId="{63324F08-7E41-423C-BD12-3D93E2B2B792}" srcOrd="9" destOrd="0" presId="urn:microsoft.com/office/officeart/2005/8/layout/radial5"/>
    <dgm:cxn modelId="{E3E9B998-4C31-4A96-8A51-F4813753EE49}" type="presParOf" srcId="{63324F08-7E41-423C-BD12-3D93E2B2B792}" destId="{BA638D76-F35F-44FD-A0A0-CC1F7B034984}" srcOrd="0" destOrd="0" presId="urn:microsoft.com/office/officeart/2005/8/layout/radial5"/>
    <dgm:cxn modelId="{82D2D0BB-E6EC-4C75-84AE-BA14F6B6B661}" type="presParOf" srcId="{4F153DD8-476A-4D9F-9BD3-27C8003AEC0A}" destId="{3DAF38BC-BF67-4FF0-BCAA-7DFD1D7CC7C2}"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44AE0D0-AB24-4C98-B1A3-485AC7101880}" type="doc">
      <dgm:prSet loTypeId="urn:microsoft.com/office/officeart/2005/8/layout/hierarchy3" loCatId="relationship" qsTypeId="urn:microsoft.com/office/officeart/2005/8/quickstyle/3d2" qsCatId="3D" csTypeId="urn:microsoft.com/office/officeart/2005/8/colors/colorful5" csCatId="colorful" phldr="1"/>
      <dgm:spPr/>
      <dgm:t>
        <a:bodyPr/>
        <a:lstStyle/>
        <a:p>
          <a:pPr rtl="1"/>
          <a:endParaRPr lang="fa-IR"/>
        </a:p>
      </dgm:t>
    </dgm:pt>
    <dgm:pt modelId="{BF9C8125-98C6-4570-9C89-9832BB175DD5}">
      <dgm:prSet phldrT="[Text]"/>
      <dgm:spPr/>
      <dgm:t>
        <a:bodyPr/>
        <a:lstStyle/>
        <a:p>
          <a:pPr rtl="1"/>
          <a:r>
            <a:rPr lang="fa-IR" dirty="0"/>
            <a:t>اطلاع‌رسانی</a:t>
          </a:r>
        </a:p>
      </dgm:t>
    </dgm:pt>
    <dgm:pt modelId="{57AAE6DB-0B51-4933-8537-296D2AF91397}" type="parTrans" cxnId="{F801BBAB-0715-4F77-A7FF-2BB55914AC12}">
      <dgm:prSet/>
      <dgm:spPr/>
      <dgm:t>
        <a:bodyPr/>
        <a:lstStyle/>
        <a:p>
          <a:pPr rtl="1"/>
          <a:endParaRPr lang="fa-IR"/>
        </a:p>
      </dgm:t>
    </dgm:pt>
    <dgm:pt modelId="{9ADED58F-173A-4D40-A5EE-0085FC3D6781}" type="sibTrans" cxnId="{F801BBAB-0715-4F77-A7FF-2BB55914AC12}">
      <dgm:prSet/>
      <dgm:spPr/>
      <dgm:t>
        <a:bodyPr/>
        <a:lstStyle/>
        <a:p>
          <a:pPr rtl="1"/>
          <a:endParaRPr lang="fa-IR"/>
        </a:p>
      </dgm:t>
    </dgm:pt>
    <dgm:pt modelId="{8E5D3EB6-BE6C-478E-8570-37B26A885511}">
      <dgm:prSet phldrT="[Text]" custT="1"/>
      <dgm:spPr/>
      <dgm:t>
        <a:bodyPr/>
        <a:lstStyle/>
        <a:p>
          <a:pPr rtl="1"/>
          <a:r>
            <a:rPr lang="fa-IR" sz="1000" dirty="0">
              <a:cs typeface="2  Nazanin" panose="00000400000000000000" pitchFamily="2" charset="-78"/>
            </a:rPr>
            <a:t>تأمین اطلاعات در باره رویدادها و شرایط موجود در جامعه و جهان</a:t>
          </a:r>
        </a:p>
      </dgm:t>
    </dgm:pt>
    <dgm:pt modelId="{3FBD9808-DC54-4450-AF64-7CDC156D15AA}" type="parTrans" cxnId="{0F9BF52A-5624-4AE6-908D-234990F30175}">
      <dgm:prSet/>
      <dgm:spPr/>
      <dgm:t>
        <a:bodyPr/>
        <a:lstStyle/>
        <a:p>
          <a:pPr rtl="1"/>
          <a:endParaRPr lang="fa-IR"/>
        </a:p>
      </dgm:t>
    </dgm:pt>
    <dgm:pt modelId="{F8999A26-8340-4D1B-996F-9598933F56FB}" type="sibTrans" cxnId="{0F9BF52A-5624-4AE6-908D-234990F30175}">
      <dgm:prSet/>
      <dgm:spPr/>
      <dgm:t>
        <a:bodyPr/>
        <a:lstStyle/>
        <a:p>
          <a:pPr rtl="1"/>
          <a:endParaRPr lang="fa-IR"/>
        </a:p>
      </dgm:t>
    </dgm:pt>
    <dgm:pt modelId="{13E2A6C4-AE7E-44FD-8701-B428F4A5D053}">
      <dgm:prSet phldrT="[Text]"/>
      <dgm:spPr/>
      <dgm:t>
        <a:bodyPr/>
        <a:lstStyle/>
        <a:p>
          <a:pPr rtl="1"/>
          <a:r>
            <a:rPr lang="fa-IR" dirty="0"/>
            <a:t>همبستگی</a:t>
          </a:r>
        </a:p>
      </dgm:t>
    </dgm:pt>
    <dgm:pt modelId="{A4A47443-4D38-4BB9-96D0-CFB535CBF9AA}" type="parTrans" cxnId="{6D787022-6DB1-40F6-A411-1FB3B369DC42}">
      <dgm:prSet/>
      <dgm:spPr/>
      <dgm:t>
        <a:bodyPr/>
        <a:lstStyle/>
        <a:p>
          <a:pPr rtl="1"/>
          <a:endParaRPr lang="fa-IR"/>
        </a:p>
      </dgm:t>
    </dgm:pt>
    <dgm:pt modelId="{804733E9-B1ED-42F1-8CB5-E6909A34B700}" type="sibTrans" cxnId="{6D787022-6DB1-40F6-A411-1FB3B369DC42}">
      <dgm:prSet/>
      <dgm:spPr/>
      <dgm:t>
        <a:bodyPr/>
        <a:lstStyle/>
        <a:p>
          <a:pPr rtl="1"/>
          <a:endParaRPr lang="fa-IR"/>
        </a:p>
      </dgm:t>
    </dgm:pt>
    <dgm:pt modelId="{57B6EDFF-B127-4FAF-B8A1-6E255A44A6C8}">
      <dgm:prSet phldrT="[Text]" custT="1"/>
      <dgm:spPr/>
      <dgm:t>
        <a:bodyPr/>
        <a:lstStyle/>
        <a:p>
          <a:pPr rtl="1"/>
          <a:r>
            <a:rPr lang="fa-IR" sz="1000" dirty="0">
              <a:cs typeface="2  Nazanin" panose="00000400000000000000" pitchFamily="2" charset="-78"/>
            </a:rPr>
            <a:t>تبیین، تفسیر و اظهار نظر در باره معنای رویدادها و اطلاعات</a:t>
          </a:r>
        </a:p>
      </dgm:t>
    </dgm:pt>
    <dgm:pt modelId="{E82E102B-C56A-4D5C-ACCE-9E8BAC37B05D}" type="parTrans" cxnId="{67FCA4B7-2986-40F7-8FCD-1DC523E3B42B}">
      <dgm:prSet/>
      <dgm:spPr/>
      <dgm:t>
        <a:bodyPr/>
        <a:lstStyle/>
        <a:p>
          <a:pPr rtl="1"/>
          <a:endParaRPr lang="fa-IR"/>
        </a:p>
      </dgm:t>
    </dgm:pt>
    <dgm:pt modelId="{A0CAFF34-5A16-432B-9322-AB10F9C14418}" type="sibTrans" cxnId="{67FCA4B7-2986-40F7-8FCD-1DC523E3B42B}">
      <dgm:prSet/>
      <dgm:spPr/>
      <dgm:t>
        <a:bodyPr/>
        <a:lstStyle/>
        <a:p>
          <a:pPr rtl="1"/>
          <a:endParaRPr lang="fa-IR"/>
        </a:p>
      </dgm:t>
    </dgm:pt>
    <dgm:pt modelId="{9F9B7886-9B0F-4B37-BA8A-1496BB14CF24}">
      <dgm:prSet phldrT="[Text]"/>
      <dgm:spPr/>
      <dgm:t>
        <a:bodyPr/>
        <a:lstStyle/>
        <a:p>
          <a:pPr rtl="1"/>
          <a:r>
            <a:rPr lang="fa-IR" dirty="0"/>
            <a:t>پیوستگی و تداوم</a:t>
          </a:r>
        </a:p>
      </dgm:t>
    </dgm:pt>
    <dgm:pt modelId="{AE4CE012-B2DC-4B2B-9D8C-C2DFFC53FC53}" type="parTrans" cxnId="{C08A30F9-7E04-4C44-8E33-5BD4795A471E}">
      <dgm:prSet/>
      <dgm:spPr/>
      <dgm:t>
        <a:bodyPr/>
        <a:lstStyle/>
        <a:p>
          <a:pPr rtl="1"/>
          <a:endParaRPr lang="fa-IR"/>
        </a:p>
      </dgm:t>
    </dgm:pt>
    <dgm:pt modelId="{77BC8C55-347D-437C-A40B-5DBE210DE54D}" type="sibTrans" cxnId="{C08A30F9-7E04-4C44-8E33-5BD4795A471E}">
      <dgm:prSet/>
      <dgm:spPr/>
      <dgm:t>
        <a:bodyPr/>
        <a:lstStyle/>
        <a:p>
          <a:pPr rtl="1"/>
          <a:endParaRPr lang="fa-IR"/>
        </a:p>
      </dgm:t>
    </dgm:pt>
    <dgm:pt modelId="{0E2BF7F3-F1E4-4292-A4F5-A95F2AD9FE11}">
      <dgm:prSet phldrT="[Text]" custT="1"/>
      <dgm:spPr/>
      <dgm:t>
        <a:bodyPr/>
        <a:lstStyle/>
        <a:p>
          <a:pPr rtl="1"/>
          <a:r>
            <a:rPr lang="fa-IR" sz="1000" dirty="0">
              <a:cs typeface="2  Nazanin" panose="00000400000000000000" pitchFamily="2" charset="-78"/>
            </a:rPr>
            <a:t>بیان فرهنگ مسلط و به رسمیت شناختن خرده ‌فرهنگ‌ها و تحولات جدید فرهنگی</a:t>
          </a:r>
        </a:p>
      </dgm:t>
    </dgm:pt>
    <dgm:pt modelId="{4487C8BC-330A-474F-9AD9-19C03EE17B66}" type="parTrans" cxnId="{B6282E00-2962-477F-8720-C70C8292A749}">
      <dgm:prSet/>
      <dgm:spPr/>
      <dgm:t>
        <a:bodyPr/>
        <a:lstStyle/>
        <a:p>
          <a:pPr rtl="1"/>
          <a:endParaRPr lang="fa-IR"/>
        </a:p>
      </dgm:t>
    </dgm:pt>
    <dgm:pt modelId="{E1BA2C59-F5B6-4E84-892C-D0DC8293D30D}" type="sibTrans" cxnId="{B6282E00-2962-477F-8720-C70C8292A749}">
      <dgm:prSet/>
      <dgm:spPr/>
      <dgm:t>
        <a:bodyPr/>
        <a:lstStyle/>
        <a:p>
          <a:pPr rtl="1"/>
          <a:endParaRPr lang="fa-IR"/>
        </a:p>
      </dgm:t>
    </dgm:pt>
    <dgm:pt modelId="{8854FC7E-9335-46A1-8C75-256DCA555E17}">
      <dgm:prSet phldrT="[Text]"/>
      <dgm:spPr/>
      <dgm:t>
        <a:bodyPr/>
        <a:lstStyle/>
        <a:p>
          <a:pPr rtl="1"/>
          <a:r>
            <a:rPr lang="fa-IR" dirty="0"/>
            <a:t>تفریح و سرگرمی</a:t>
          </a:r>
        </a:p>
      </dgm:t>
    </dgm:pt>
    <dgm:pt modelId="{2C368E14-94E6-4EB5-98BF-03DA851EC90D}" type="parTrans" cxnId="{67CBD8D6-984E-4E5B-A778-920B6B13B6CD}">
      <dgm:prSet/>
      <dgm:spPr/>
      <dgm:t>
        <a:bodyPr/>
        <a:lstStyle/>
        <a:p>
          <a:pPr rtl="1"/>
          <a:endParaRPr lang="fa-IR"/>
        </a:p>
      </dgm:t>
    </dgm:pt>
    <dgm:pt modelId="{13BBD314-6785-45A9-B907-2B5E1D6AE980}" type="sibTrans" cxnId="{67CBD8D6-984E-4E5B-A778-920B6B13B6CD}">
      <dgm:prSet/>
      <dgm:spPr/>
      <dgm:t>
        <a:bodyPr/>
        <a:lstStyle/>
        <a:p>
          <a:pPr rtl="1"/>
          <a:endParaRPr lang="fa-IR"/>
        </a:p>
      </dgm:t>
    </dgm:pt>
    <dgm:pt modelId="{5519627D-C7D9-45E7-B555-A6A4A067B1DB}">
      <dgm:prSet phldrT="[Text]" custT="1"/>
      <dgm:spPr/>
      <dgm:t>
        <a:bodyPr/>
        <a:lstStyle/>
        <a:p>
          <a:pPr rtl="1"/>
          <a:r>
            <a:rPr lang="fa-IR" sz="1000" dirty="0">
              <a:cs typeface="2  Nazanin" panose="00000400000000000000" pitchFamily="2" charset="-78"/>
            </a:rPr>
            <a:t>تأمین سرگرمی، انحراف </a:t>
          </a:r>
          <a:r>
            <a:rPr lang="fa-IR" sz="1000" dirty="0" smtClean="0">
              <a:cs typeface="2  Nazanin" panose="00000400000000000000" pitchFamily="2" charset="-78"/>
            </a:rPr>
            <a:t>توجه‌از </a:t>
          </a:r>
          <a:r>
            <a:rPr lang="fa-IR" sz="1000" dirty="0">
              <a:cs typeface="2  Nazanin" panose="00000400000000000000" pitchFamily="2" charset="-78"/>
            </a:rPr>
            <a:t>واقعیات و آرامش</a:t>
          </a:r>
        </a:p>
      </dgm:t>
    </dgm:pt>
    <dgm:pt modelId="{BD9635E2-ECBB-4FCF-BB96-2C0F49BA771D}" type="parTrans" cxnId="{D882B09C-12CE-4179-A189-223E3E5F34B7}">
      <dgm:prSet/>
      <dgm:spPr/>
      <dgm:t>
        <a:bodyPr/>
        <a:lstStyle/>
        <a:p>
          <a:pPr rtl="1"/>
          <a:endParaRPr lang="fa-IR"/>
        </a:p>
      </dgm:t>
    </dgm:pt>
    <dgm:pt modelId="{2B5565E4-6E00-49C5-AD48-BB53385D5E16}" type="sibTrans" cxnId="{D882B09C-12CE-4179-A189-223E3E5F34B7}">
      <dgm:prSet/>
      <dgm:spPr/>
      <dgm:t>
        <a:bodyPr/>
        <a:lstStyle/>
        <a:p>
          <a:pPr rtl="1"/>
          <a:endParaRPr lang="fa-IR"/>
        </a:p>
      </dgm:t>
    </dgm:pt>
    <dgm:pt modelId="{5BE6318A-02BC-4252-9733-0699575F6839}">
      <dgm:prSet phldrT="[Text]"/>
      <dgm:spPr/>
      <dgm:t>
        <a:bodyPr/>
        <a:lstStyle/>
        <a:p>
          <a:pPr rtl="1"/>
          <a:r>
            <a:rPr lang="fa-IR" dirty="0"/>
            <a:t>بسیج</a:t>
          </a:r>
        </a:p>
      </dgm:t>
    </dgm:pt>
    <dgm:pt modelId="{308897CD-5799-4139-B0A3-4D9BDD5A2A3E}" type="parTrans" cxnId="{6873424D-91A8-4C66-9D2A-0C2198841926}">
      <dgm:prSet/>
      <dgm:spPr/>
      <dgm:t>
        <a:bodyPr/>
        <a:lstStyle/>
        <a:p>
          <a:pPr rtl="1"/>
          <a:endParaRPr lang="fa-IR"/>
        </a:p>
      </dgm:t>
    </dgm:pt>
    <dgm:pt modelId="{8DFC295A-8052-461B-9635-57460062A6C5}" type="sibTrans" cxnId="{6873424D-91A8-4C66-9D2A-0C2198841926}">
      <dgm:prSet/>
      <dgm:spPr/>
      <dgm:t>
        <a:bodyPr/>
        <a:lstStyle/>
        <a:p>
          <a:pPr rtl="1"/>
          <a:endParaRPr lang="fa-IR"/>
        </a:p>
      </dgm:t>
    </dgm:pt>
    <dgm:pt modelId="{2B36B98A-A50D-4326-96B5-1D890ADDDCCF}">
      <dgm:prSet phldrT="[Text]" custT="1"/>
      <dgm:spPr/>
      <dgm:t>
        <a:bodyPr/>
        <a:lstStyle/>
        <a:p>
          <a:pPr rtl="1"/>
          <a:r>
            <a:rPr lang="fa-IR" sz="800" dirty="0">
              <a:cs typeface="2  Nazanin" panose="00000400000000000000" pitchFamily="2" charset="-78"/>
            </a:rPr>
            <a:t>تبلیغ و ترویج اهداف جامعه در زمینه سیاست، جنگ، توسعه، کار و </a:t>
          </a:r>
          <a:r>
            <a:rPr lang="fa-IR" sz="1000" dirty="0">
              <a:cs typeface="2  Nazanin" panose="00000400000000000000" pitchFamily="2" charset="-78"/>
            </a:rPr>
            <a:t>مذهب</a:t>
          </a:r>
        </a:p>
      </dgm:t>
    </dgm:pt>
    <dgm:pt modelId="{5E3BA04C-50AB-432D-AC79-3C155EFDC0C5}" type="parTrans" cxnId="{453BD6FE-6708-4DA3-97F0-ECC739880CCB}">
      <dgm:prSet/>
      <dgm:spPr/>
      <dgm:t>
        <a:bodyPr/>
        <a:lstStyle/>
        <a:p>
          <a:pPr rtl="1"/>
          <a:endParaRPr lang="fa-IR"/>
        </a:p>
      </dgm:t>
    </dgm:pt>
    <dgm:pt modelId="{0327672F-02FB-484B-A141-83A515367C2F}" type="sibTrans" cxnId="{453BD6FE-6708-4DA3-97F0-ECC739880CCB}">
      <dgm:prSet/>
      <dgm:spPr/>
      <dgm:t>
        <a:bodyPr/>
        <a:lstStyle/>
        <a:p>
          <a:pPr rtl="1"/>
          <a:endParaRPr lang="fa-IR"/>
        </a:p>
      </dgm:t>
    </dgm:pt>
    <dgm:pt modelId="{34988A58-D38C-4F0C-A046-38BE97F22E8A}">
      <dgm:prSet phldrT="[Text]" custT="1"/>
      <dgm:spPr/>
      <dgm:t>
        <a:bodyPr/>
        <a:lstStyle/>
        <a:p>
          <a:pPr rtl="1"/>
          <a:r>
            <a:rPr lang="fa-IR" sz="800" dirty="0">
              <a:cs typeface="2  Nazanin" panose="00000400000000000000" pitchFamily="2" charset="-78"/>
            </a:rPr>
            <a:t>کاستن از تنش‌های اجتماعی</a:t>
          </a:r>
        </a:p>
      </dgm:t>
    </dgm:pt>
    <dgm:pt modelId="{FB2F6420-9DBA-4090-A541-B3C2E74FC844}" type="parTrans" cxnId="{D468A92C-23FF-4CBF-98B1-3D2577907E56}">
      <dgm:prSet/>
      <dgm:spPr/>
      <dgm:t>
        <a:bodyPr/>
        <a:lstStyle/>
        <a:p>
          <a:pPr rtl="1"/>
          <a:endParaRPr lang="fa-IR"/>
        </a:p>
      </dgm:t>
    </dgm:pt>
    <dgm:pt modelId="{CDA7DB8E-4116-49D0-9667-E7906A73610A}" type="sibTrans" cxnId="{D468A92C-23FF-4CBF-98B1-3D2577907E56}">
      <dgm:prSet/>
      <dgm:spPr/>
      <dgm:t>
        <a:bodyPr/>
        <a:lstStyle/>
        <a:p>
          <a:pPr rtl="1"/>
          <a:endParaRPr lang="fa-IR"/>
        </a:p>
      </dgm:t>
    </dgm:pt>
    <dgm:pt modelId="{CB7D56E6-B2B0-494B-A616-7A6F984F878C}">
      <dgm:prSet phldrT="[Text]" custT="1"/>
      <dgm:spPr/>
      <dgm:t>
        <a:bodyPr/>
        <a:lstStyle/>
        <a:p>
          <a:pPr rtl="1"/>
          <a:r>
            <a:rPr lang="fa-IR" sz="1000" dirty="0">
              <a:cs typeface="2  Nazanin" panose="00000400000000000000" pitchFamily="2" charset="-78"/>
            </a:rPr>
            <a:t>تحکیم و حفظ ارزش‌های مشترک</a:t>
          </a:r>
        </a:p>
      </dgm:t>
    </dgm:pt>
    <dgm:pt modelId="{D8E0EFB4-36FE-47B3-9BEE-7AE3E7CE7B1B}" type="parTrans" cxnId="{AD4EA053-9BA2-4FC1-A587-A08FB99A57B7}">
      <dgm:prSet/>
      <dgm:spPr/>
      <dgm:t>
        <a:bodyPr/>
        <a:lstStyle/>
        <a:p>
          <a:pPr rtl="1"/>
          <a:endParaRPr lang="fa-IR"/>
        </a:p>
      </dgm:t>
    </dgm:pt>
    <dgm:pt modelId="{AC951A7B-6665-4979-A475-32BE2A598530}" type="sibTrans" cxnId="{AD4EA053-9BA2-4FC1-A587-A08FB99A57B7}">
      <dgm:prSet/>
      <dgm:spPr/>
      <dgm:t>
        <a:bodyPr/>
        <a:lstStyle/>
        <a:p>
          <a:pPr rtl="1"/>
          <a:endParaRPr lang="fa-IR"/>
        </a:p>
      </dgm:t>
    </dgm:pt>
    <dgm:pt modelId="{B899272D-D502-4A07-A530-9F55D8093F0A}">
      <dgm:prSet phldrT="[Text]"/>
      <dgm:spPr/>
      <dgm:t>
        <a:bodyPr/>
        <a:lstStyle/>
        <a:p>
          <a:pPr rtl="1"/>
          <a:r>
            <a:rPr lang="fa-IR" dirty="0">
              <a:cs typeface="2  Nazanin" panose="00000400000000000000" pitchFamily="2" charset="-78"/>
            </a:rPr>
            <a:t>جلب حمایت برای قدرت و هنجارهای موجود و </a:t>
          </a:r>
          <a:r>
            <a:rPr lang="fa-IR" dirty="0" smtClean="0">
              <a:cs typeface="2  Nazanin" panose="00000400000000000000" pitchFamily="2" charset="-78"/>
            </a:rPr>
            <a:t>جاافتاده</a:t>
          </a:r>
          <a:endParaRPr lang="fa-IR" dirty="0">
            <a:cs typeface="2  Nazanin" panose="00000400000000000000" pitchFamily="2" charset="-78"/>
          </a:endParaRPr>
        </a:p>
      </dgm:t>
    </dgm:pt>
    <dgm:pt modelId="{36161635-3AA2-4640-A508-AA3C4F9CFC3C}" type="parTrans" cxnId="{5AF10D50-B713-4D2D-AB2D-EE2742CB9804}">
      <dgm:prSet/>
      <dgm:spPr/>
      <dgm:t>
        <a:bodyPr/>
        <a:lstStyle/>
        <a:p>
          <a:pPr rtl="1"/>
          <a:endParaRPr lang="fa-IR"/>
        </a:p>
      </dgm:t>
    </dgm:pt>
    <dgm:pt modelId="{A5029E65-4E5C-4149-A332-FA1548484AA7}" type="sibTrans" cxnId="{5AF10D50-B713-4D2D-AB2D-EE2742CB9804}">
      <dgm:prSet/>
      <dgm:spPr/>
      <dgm:t>
        <a:bodyPr/>
        <a:lstStyle/>
        <a:p>
          <a:pPr rtl="1"/>
          <a:endParaRPr lang="fa-IR"/>
        </a:p>
      </dgm:t>
    </dgm:pt>
    <dgm:pt modelId="{D6BE912C-5520-4791-89DA-29AB87A0BC65}">
      <dgm:prSet phldrT="[Text]"/>
      <dgm:spPr/>
      <dgm:t>
        <a:bodyPr/>
        <a:lstStyle/>
        <a:p>
          <a:pPr rtl="1"/>
          <a:r>
            <a:rPr lang="fa-IR" dirty="0">
              <a:cs typeface="2  Nazanin" panose="00000400000000000000" pitchFamily="2" charset="-78"/>
            </a:rPr>
            <a:t>اجتماعی کردن</a:t>
          </a:r>
        </a:p>
      </dgm:t>
    </dgm:pt>
    <dgm:pt modelId="{34E21701-056E-422D-8426-01B09C047CFA}" type="parTrans" cxnId="{2580EDDF-26AE-4B15-BD68-F71691782F36}">
      <dgm:prSet/>
      <dgm:spPr/>
      <dgm:t>
        <a:bodyPr/>
        <a:lstStyle/>
        <a:p>
          <a:pPr rtl="1"/>
          <a:endParaRPr lang="fa-IR"/>
        </a:p>
      </dgm:t>
    </dgm:pt>
    <dgm:pt modelId="{129974E3-1E06-4DB4-995F-8A3207218A70}" type="sibTrans" cxnId="{2580EDDF-26AE-4B15-BD68-F71691782F36}">
      <dgm:prSet/>
      <dgm:spPr/>
      <dgm:t>
        <a:bodyPr/>
        <a:lstStyle/>
        <a:p>
          <a:pPr rtl="1"/>
          <a:endParaRPr lang="fa-IR"/>
        </a:p>
      </dgm:t>
    </dgm:pt>
    <dgm:pt modelId="{7FF46BF1-494A-4B14-B0FD-A5CC660096DF}">
      <dgm:prSet phldrT="[Text]"/>
      <dgm:spPr/>
      <dgm:t>
        <a:bodyPr/>
        <a:lstStyle/>
        <a:p>
          <a:pPr rtl="1"/>
          <a:r>
            <a:rPr lang="fa-IR" dirty="0">
              <a:cs typeface="2  Nazanin" panose="00000400000000000000" pitchFamily="2" charset="-78"/>
            </a:rPr>
            <a:t>هماهنگ کردن فعالیت‌های پراکنده</a:t>
          </a:r>
        </a:p>
      </dgm:t>
    </dgm:pt>
    <dgm:pt modelId="{9D00589F-3BD4-43F9-A6AF-D598E41EFA48}" type="parTrans" cxnId="{180FCB50-45E1-49C1-81E4-FC8B08BB2350}">
      <dgm:prSet/>
      <dgm:spPr/>
      <dgm:t>
        <a:bodyPr/>
        <a:lstStyle/>
        <a:p>
          <a:pPr rtl="1"/>
          <a:endParaRPr lang="fa-IR"/>
        </a:p>
      </dgm:t>
    </dgm:pt>
    <dgm:pt modelId="{3E0A3D8E-B36E-49B6-9599-CC8F3CC7E801}" type="sibTrans" cxnId="{180FCB50-45E1-49C1-81E4-FC8B08BB2350}">
      <dgm:prSet/>
      <dgm:spPr/>
      <dgm:t>
        <a:bodyPr/>
        <a:lstStyle/>
        <a:p>
          <a:pPr rtl="1"/>
          <a:endParaRPr lang="fa-IR"/>
        </a:p>
      </dgm:t>
    </dgm:pt>
    <dgm:pt modelId="{D3A15523-CDE3-4835-AC4A-AA7406646A89}">
      <dgm:prSet phldrT="[Text]"/>
      <dgm:spPr/>
      <dgm:t>
        <a:bodyPr/>
        <a:lstStyle/>
        <a:p>
          <a:pPr rtl="1"/>
          <a:r>
            <a:rPr lang="fa-IR" dirty="0">
              <a:cs typeface="2  Nazanin" panose="00000400000000000000" pitchFamily="2" charset="-78"/>
            </a:rPr>
            <a:t>ایجاد وفاق چمعی</a:t>
          </a:r>
        </a:p>
      </dgm:t>
    </dgm:pt>
    <dgm:pt modelId="{E720EBA4-17D5-4926-9058-D5EDCFCC2D15}" type="parTrans" cxnId="{7F1AA0B8-B230-4EDD-8432-47C22BB75684}">
      <dgm:prSet/>
      <dgm:spPr/>
      <dgm:t>
        <a:bodyPr/>
        <a:lstStyle/>
        <a:p>
          <a:pPr rtl="1"/>
          <a:endParaRPr lang="fa-IR"/>
        </a:p>
      </dgm:t>
    </dgm:pt>
    <dgm:pt modelId="{8D5AF581-94F0-42FC-AC59-38A322B8039B}" type="sibTrans" cxnId="{7F1AA0B8-B230-4EDD-8432-47C22BB75684}">
      <dgm:prSet/>
      <dgm:spPr/>
      <dgm:t>
        <a:bodyPr/>
        <a:lstStyle/>
        <a:p>
          <a:pPr rtl="1"/>
          <a:endParaRPr lang="fa-IR"/>
        </a:p>
      </dgm:t>
    </dgm:pt>
    <dgm:pt modelId="{CB060A6F-6640-4373-89F3-26F398FC8EC5}">
      <dgm:prSet phldrT="[Text]"/>
      <dgm:spPr/>
      <dgm:t>
        <a:bodyPr/>
        <a:lstStyle/>
        <a:p>
          <a:pPr rtl="1"/>
          <a:r>
            <a:rPr lang="fa-IR" dirty="0">
              <a:cs typeface="2  Nazanin" panose="00000400000000000000" pitchFamily="2" charset="-78"/>
            </a:rPr>
            <a:t>تنظیم اولویت و اشاره به منزلت نسبی مردم </a:t>
          </a:r>
        </a:p>
      </dgm:t>
    </dgm:pt>
    <dgm:pt modelId="{6B395E6F-C2A8-475E-9C4E-77E291789D13}" type="parTrans" cxnId="{3710AFCC-8D81-4D73-A0B5-0F559FC25041}">
      <dgm:prSet/>
      <dgm:spPr/>
      <dgm:t>
        <a:bodyPr/>
        <a:lstStyle/>
        <a:p>
          <a:pPr rtl="1"/>
          <a:endParaRPr lang="fa-IR"/>
        </a:p>
      </dgm:t>
    </dgm:pt>
    <dgm:pt modelId="{7F6404AB-4F7F-4A82-A772-8E12697516B4}" type="sibTrans" cxnId="{3710AFCC-8D81-4D73-A0B5-0F559FC25041}">
      <dgm:prSet/>
      <dgm:spPr/>
      <dgm:t>
        <a:bodyPr/>
        <a:lstStyle/>
        <a:p>
          <a:pPr rtl="1"/>
          <a:endParaRPr lang="fa-IR"/>
        </a:p>
      </dgm:t>
    </dgm:pt>
    <dgm:pt modelId="{FE63723D-06ED-4862-AAA1-BDA97A33B54C}">
      <dgm:prSet phldrT="[Text]" custT="1"/>
      <dgm:spPr/>
      <dgm:t>
        <a:bodyPr/>
        <a:lstStyle/>
        <a:p>
          <a:pPr rtl="1"/>
          <a:r>
            <a:rPr lang="fa-IR" sz="1000" dirty="0">
              <a:cs typeface="2  Nazanin" panose="00000400000000000000" pitchFamily="2" charset="-78"/>
            </a:rPr>
            <a:t>اشاره به روابط قدرت </a:t>
          </a:r>
        </a:p>
      </dgm:t>
    </dgm:pt>
    <dgm:pt modelId="{42D5A555-678D-4EB9-8631-48FAA5E4313E}" type="parTrans" cxnId="{A0DF5085-ADE3-4A79-8CD6-C8F5F905D4EB}">
      <dgm:prSet/>
      <dgm:spPr/>
      <dgm:t>
        <a:bodyPr/>
        <a:lstStyle/>
        <a:p>
          <a:pPr rtl="1"/>
          <a:endParaRPr lang="fa-IR"/>
        </a:p>
      </dgm:t>
    </dgm:pt>
    <dgm:pt modelId="{61B36B96-7E4D-42DC-95A9-CD019595F7CA}" type="sibTrans" cxnId="{A0DF5085-ADE3-4A79-8CD6-C8F5F905D4EB}">
      <dgm:prSet/>
      <dgm:spPr/>
      <dgm:t>
        <a:bodyPr/>
        <a:lstStyle/>
        <a:p>
          <a:pPr rtl="1"/>
          <a:endParaRPr lang="fa-IR"/>
        </a:p>
      </dgm:t>
    </dgm:pt>
    <dgm:pt modelId="{24F66459-80C3-4C54-BC72-7D14475ED390}">
      <dgm:prSet phldrT="[Text]" custT="1"/>
      <dgm:spPr/>
      <dgm:t>
        <a:bodyPr/>
        <a:lstStyle/>
        <a:p>
          <a:pPr rtl="1"/>
          <a:r>
            <a:rPr lang="fa-IR" sz="1000" dirty="0">
              <a:cs typeface="2  Nazanin" panose="00000400000000000000" pitchFamily="2" charset="-78"/>
            </a:rPr>
            <a:t>تسهیل نوآوری، سازگاری و پیشرفت</a:t>
          </a:r>
        </a:p>
      </dgm:t>
    </dgm:pt>
    <dgm:pt modelId="{6E520B14-5161-4B11-94B3-B9C46EBD114C}" type="parTrans" cxnId="{07C3F3B8-A6CB-451B-B15A-4191E4170A80}">
      <dgm:prSet/>
      <dgm:spPr/>
      <dgm:t>
        <a:bodyPr/>
        <a:lstStyle/>
        <a:p>
          <a:pPr rtl="1"/>
          <a:endParaRPr lang="fa-IR"/>
        </a:p>
      </dgm:t>
    </dgm:pt>
    <dgm:pt modelId="{EEAE46E8-3C79-4BF9-80B6-A72A7CBE3377}" type="sibTrans" cxnId="{07C3F3B8-A6CB-451B-B15A-4191E4170A80}">
      <dgm:prSet/>
      <dgm:spPr/>
      <dgm:t>
        <a:bodyPr/>
        <a:lstStyle/>
        <a:p>
          <a:pPr rtl="1"/>
          <a:endParaRPr lang="fa-IR"/>
        </a:p>
      </dgm:t>
    </dgm:pt>
    <dgm:pt modelId="{B94CB331-D3E2-4476-862B-16ACBEC05183}" type="pres">
      <dgm:prSet presAssocID="{944AE0D0-AB24-4C98-B1A3-485AC7101880}" presName="diagram" presStyleCnt="0">
        <dgm:presLayoutVars>
          <dgm:chPref val="1"/>
          <dgm:dir/>
          <dgm:animOne val="branch"/>
          <dgm:animLvl val="lvl"/>
          <dgm:resizeHandles/>
        </dgm:presLayoutVars>
      </dgm:prSet>
      <dgm:spPr/>
      <dgm:t>
        <a:bodyPr/>
        <a:lstStyle/>
        <a:p>
          <a:pPr rtl="1"/>
          <a:endParaRPr lang="fa-IR"/>
        </a:p>
      </dgm:t>
    </dgm:pt>
    <dgm:pt modelId="{8E47E53C-ED50-4179-9A83-11EECA101186}" type="pres">
      <dgm:prSet presAssocID="{BF9C8125-98C6-4570-9C89-9832BB175DD5}" presName="root" presStyleCnt="0"/>
      <dgm:spPr/>
    </dgm:pt>
    <dgm:pt modelId="{49901989-80D7-455D-ADD9-7F0328AD7869}" type="pres">
      <dgm:prSet presAssocID="{BF9C8125-98C6-4570-9C89-9832BB175DD5}" presName="rootComposite" presStyleCnt="0"/>
      <dgm:spPr/>
    </dgm:pt>
    <dgm:pt modelId="{1E7D1592-6F33-4023-8749-7DCCC7235EFD}" type="pres">
      <dgm:prSet presAssocID="{BF9C8125-98C6-4570-9C89-9832BB175DD5}" presName="rootText" presStyleLbl="node1" presStyleIdx="0" presStyleCnt="5"/>
      <dgm:spPr/>
      <dgm:t>
        <a:bodyPr/>
        <a:lstStyle/>
        <a:p>
          <a:pPr rtl="1"/>
          <a:endParaRPr lang="fa-IR"/>
        </a:p>
      </dgm:t>
    </dgm:pt>
    <dgm:pt modelId="{0DDAAFE7-CC33-4C14-AE09-304004091680}" type="pres">
      <dgm:prSet presAssocID="{BF9C8125-98C6-4570-9C89-9832BB175DD5}" presName="rootConnector" presStyleLbl="node1" presStyleIdx="0" presStyleCnt="5"/>
      <dgm:spPr/>
      <dgm:t>
        <a:bodyPr/>
        <a:lstStyle/>
        <a:p>
          <a:pPr rtl="1"/>
          <a:endParaRPr lang="fa-IR"/>
        </a:p>
      </dgm:t>
    </dgm:pt>
    <dgm:pt modelId="{965C2A5C-E9E4-4602-887D-7E6410094CC4}" type="pres">
      <dgm:prSet presAssocID="{BF9C8125-98C6-4570-9C89-9832BB175DD5}" presName="childShape" presStyleCnt="0"/>
      <dgm:spPr/>
    </dgm:pt>
    <dgm:pt modelId="{F5136D9E-DB99-44FB-9E6F-D56263E96760}" type="pres">
      <dgm:prSet presAssocID="{3FBD9808-DC54-4450-AF64-7CDC156D15AA}" presName="Name13" presStyleLbl="parChTrans1D2" presStyleIdx="0" presStyleCnt="14"/>
      <dgm:spPr/>
      <dgm:t>
        <a:bodyPr/>
        <a:lstStyle/>
        <a:p>
          <a:pPr rtl="1"/>
          <a:endParaRPr lang="fa-IR"/>
        </a:p>
      </dgm:t>
    </dgm:pt>
    <dgm:pt modelId="{7ED990E9-E759-4537-B05F-ED2545CC1013}" type="pres">
      <dgm:prSet presAssocID="{8E5D3EB6-BE6C-478E-8570-37B26A885511}" presName="childText" presStyleLbl="bgAcc1" presStyleIdx="0" presStyleCnt="14">
        <dgm:presLayoutVars>
          <dgm:bulletEnabled val="1"/>
        </dgm:presLayoutVars>
      </dgm:prSet>
      <dgm:spPr/>
      <dgm:t>
        <a:bodyPr/>
        <a:lstStyle/>
        <a:p>
          <a:pPr rtl="1"/>
          <a:endParaRPr lang="fa-IR"/>
        </a:p>
      </dgm:t>
    </dgm:pt>
    <dgm:pt modelId="{D7987722-FB82-4D9B-8BE7-C4F512FB8ED1}" type="pres">
      <dgm:prSet presAssocID="{42D5A555-678D-4EB9-8631-48FAA5E4313E}" presName="Name13" presStyleLbl="parChTrans1D2" presStyleIdx="1" presStyleCnt="14"/>
      <dgm:spPr/>
      <dgm:t>
        <a:bodyPr/>
        <a:lstStyle/>
        <a:p>
          <a:pPr rtl="1"/>
          <a:endParaRPr lang="fa-IR"/>
        </a:p>
      </dgm:t>
    </dgm:pt>
    <dgm:pt modelId="{9310055D-3772-4B0D-B5A4-0D64FB30C98B}" type="pres">
      <dgm:prSet presAssocID="{FE63723D-06ED-4862-AAA1-BDA97A33B54C}" presName="childText" presStyleLbl="bgAcc1" presStyleIdx="1" presStyleCnt="14">
        <dgm:presLayoutVars>
          <dgm:bulletEnabled val="1"/>
        </dgm:presLayoutVars>
      </dgm:prSet>
      <dgm:spPr/>
      <dgm:t>
        <a:bodyPr/>
        <a:lstStyle/>
        <a:p>
          <a:pPr rtl="1"/>
          <a:endParaRPr lang="fa-IR"/>
        </a:p>
      </dgm:t>
    </dgm:pt>
    <dgm:pt modelId="{B54ACC40-AD4D-4DCB-8B80-C495B9FF2885}" type="pres">
      <dgm:prSet presAssocID="{6E520B14-5161-4B11-94B3-B9C46EBD114C}" presName="Name13" presStyleLbl="parChTrans1D2" presStyleIdx="2" presStyleCnt="14"/>
      <dgm:spPr/>
      <dgm:t>
        <a:bodyPr/>
        <a:lstStyle/>
        <a:p>
          <a:pPr rtl="1"/>
          <a:endParaRPr lang="fa-IR"/>
        </a:p>
      </dgm:t>
    </dgm:pt>
    <dgm:pt modelId="{A165157B-90CA-42ED-A812-265FD6DB39B7}" type="pres">
      <dgm:prSet presAssocID="{24F66459-80C3-4C54-BC72-7D14475ED390}" presName="childText" presStyleLbl="bgAcc1" presStyleIdx="2" presStyleCnt="14">
        <dgm:presLayoutVars>
          <dgm:bulletEnabled val="1"/>
        </dgm:presLayoutVars>
      </dgm:prSet>
      <dgm:spPr/>
      <dgm:t>
        <a:bodyPr/>
        <a:lstStyle/>
        <a:p>
          <a:pPr rtl="1"/>
          <a:endParaRPr lang="fa-IR"/>
        </a:p>
      </dgm:t>
    </dgm:pt>
    <dgm:pt modelId="{BE31D104-D0DB-4AA7-8A18-D97CC79D02B5}" type="pres">
      <dgm:prSet presAssocID="{13E2A6C4-AE7E-44FD-8701-B428F4A5D053}" presName="root" presStyleCnt="0"/>
      <dgm:spPr/>
    </dgm:pt>
    <dgm:pt modelId="{A6285DA5-55E3-4869-900B-37F0C1F2336A}" type="pres">
      <dgm:prSet presAssocID="{13E2A6C4-AE7E-44FD-8701-B428F4A5D053}" presName="rootComposite" presStyleCnt="0"/>
      <dgm:spPr/>
    </dgm:pt>
    <dgm:pt modelId="{90953E58-14BD-4D0A-A938-28D96FF78275}" type="pres">
      <dgm:prSet presAssocID="{13E2A6C4-AE7E-44FD-8701-B428F4A5D053}" presName="rootText" presStyleLbl="node1" presStyleIdx="1" presStyleCnt="5"/>
      <dgm:spPr/>
      <dgm:t>
        <a:bodyPr/>
        <a:lstStyle/>
        <a:p>
          <a:pPr rtl="1"/>
          <a:endParaRPr lang="fa-IR"/>
        </a:p>
      </dgm:t>
    </dgm:pt>
    <dgm:pt modelId="{1B90E0E8-43EA-4360-9C56-64B205F72F84}" type="pres">
      <dgm:prSet presAssocID="{13E2A6C4-AE7E-44FD-8701-B428F4A5D053}" presName="rootConnector" presStyleLbl="node1" presStyleIdx="1" presStyleCnt="5"/>
      <dgm:spPr/>
      <dgm:t>
        <a:bodyPr/>
        <a:lstStyle/>
        <a:p>
          <a:pPr rtl="1"/>
          <a:endParaRPr lang="fa-IR"/>
        </a:p>
      </dgm:t>
    </dgm:pt>
    <dgm:pt modelId="{E22BB433-1D84-4CE7-AF8B-4F36F9EBCBCB}" type="pres">
      <dgm:prSet presAssocID="{13E2A6C4-AE7E-44FD-8701-B428F4A5D053}" presName="childShape" presStyleCnt="0"/>
      <dgm:spPr/>
    </dgm:pt>
    <dgm:pt modelId="{068D8032-23C9-4F10-B076-6D882FC43AC8}" type="pres">
      <dgm:prSet presAssocID="{E82E102B-C56A-4D5C-ACCE-9E8BAC37B05D}" presName="Name13" presStyleLbl="parChTrans1D2" presStyleIdx="3" presStyleCnt="14"/>
      <dgm:spPr/>
      <dgm:t>
        <a:bodyPr/>
        <a:lstStyle/>
        <a:p>
          <a:pPr rtl="1"/>
          <a:endParaRPr lang="fa-IR"/>
        </a:p>
      </dgm:t>
    </dgm:pt>
    <dgm:pt modelId="{14288B09-3121-4C6A-8669-748E8EFEABD4}" type="pres">
      <dgm:prSet presAssocID="{57B6EDFF-B127-4FAF-B8A1-6E255A44A6C8}" presName="childText" presStyleLbl="bgAcc1" presStyleIdx="3" presStyleCnt="14">
        <dgm:presLayoutVars>
          <dgm:bulletEnabled val="1"/>
        </dgm:presLayoutVars>
      </dgm:prSet>
      <dgm:spPr/>
      <dgm:t>
        <a:bodyPr/>
        <a:lstStyle/>
        <a:p>
          <a:pPr rtl="1"/>
          <a:endParaRPr lang="fa-IR"/>
        </a:p>
      </dgm:t>
    </dgm:pt>
    <dgm:pt modelId="{D35CAA6F-E7F9-4462-8A96-5D815E453792}" type="pres">
      <dgm:prSet presAssocID="{36161635-3AA2-4640-A508-AA3C4F9CFC3C}" presName="Name13" presStyleLbl="parChTrans1D2" presStyleIdx="4" presStyleCnt="14"/>
      <dgm:spPr/>
      <dgm:t>
        <a:bodyPr/>
        <a:lstStyle/>
        <a:p>
          <a:pPr rtl="1"/>
          <a:endParaRPr lang="fa-IR"/>
        </a:p>
      </dgm:t>
    </dgm:pt>
    <dgm:pt modelId="{E3608E85-6E26-4EE2-A4E4-B8408048CE2C}" type="pres">
      <dgm:prSet presAssocID="{B899272D-D502-4A07-A530-9F55D8093F0A}" presName="childText" presStyleLbl="bgAcc1" presStyleIdx="4" presStyleCnt="14">
        <dgm:presLayoutVars>
          <dgm:bulletEnabled val="1"/>
        </dgm:presLayoutVars>
      </dgm:prSet>
      <dgm:spPr/>
      <dgm:t>
        <a:bodyPr/>
        <a:lstStyle/>
        <a:p>
          <a:pPr rtl="1"/>
          <a:endParaRPr lang="fa-IR"/>
        </a:p>
      </dgm:t>
    </dgm:pt>
    <dgm:pt modelId="{9EED308F-2395-400C-B741-3A3E8113AC8F}" type="pres">
      <dgm:prSet presAssocID="{34E21701-056E-422D-8426-01B09C047CFA}" presName="Name13" presStyleLbl="parChTrans1D2" presStyleIdx="5" presStyleCnt="14"/>
      <dgm:spPr/>
      <dgm:t>
        <a:bodyPr/>
        <a:lstStyle/>
        <a:p>
          <a:pPr rtl="1"/>
          <a:endParaRPr lang="fa-IR"/>
        </a:p>
      </dgm:t>
    </dgm:pt>
    <dgm:pt modelId="{83222E2B-1CFD-4EBE-BABF-D2DBB55126A0}" type="pres">
      <dgm:prSet presAssocID="{D6BE912C-5520-4791-89DA-29AB87A0BC65}" presName="childText" presStyleLbl="bgAcc1" presStyleIdx="5" presStyleCnt="14">
        <dgm:presLayoutVars>
          <dgm:bulletEnabled val="1"/>
        </dgm:presLayoutVars>
      </dgm:prSet>
      <dgm:spPr/>
      <dgm:t>
        <a:bodyPr/>
        <a:lstStyle/>
        <a:p>
          <a:pPr rtl="1"/>
          <a:endParaRPr lang="fa-IR"/>
        </a:p>
      </dgm:t>
    </dgm:pt>
    <dgm:pt modelId="{6B4C2ACB-8969-4F1F-9A93-80A7EA485362}" type="pres">
      <dgm:prSet presAssocID="{9D00589F-3BD4-43F9-A6AF-D598E41EFA48}" presName="Name13" presStyleLbl="parChTrans1D2" presStyleIdx="6" presStyleCnt="14"/>
      <dgm:spPr/>
      <dgm:t>
        <a:bodyPr/>
        <a:lstStyle/>
        <a:p>
          <a:pPr rtl="1"/>
          <a:endParaRPr lang="fa-IR"/>
        </a:p>
      </dgm:t>
    </dgm:pt>
    <dgm:pt modelId="{64C47139-1B1E-43AD-A7D8-F619FE90EFFB}" type="pres">
      <dgm:prSet presAssocID="{7FF46BF1-494A-4B14-B0FD-A5CC660096DF}" presName="childText" presStyleLbl="bgAcc1" presStyleIdx="6" presStyleCnt="14">
        <dgm:presLayoutVars>
          <dgm:bulletEnabled val="1"/>
        </dgm:presLayoutVars>
      </dgm:prSet>
      <dgm:spPr/>
      <dgm:t>
        <a:bodyPr/>
        <a:lstStyle/>
        <a:p>
          <a:pPr rtl="1"/>
          <a:endParaRPr lang="fa-IR"/>
        </a:p>
      </dgm:t>
    </dgm:pt>
    <dgm:pt modelId="{EB8345AE-8DB8-4A88-8571-C0ECDD2F0CA1}" type="pres">
      <dgm:prSet presAssocID="{E720EBA4-17D5-4926-9058-D5EDCFCC2D15}" presName="Name13" presStyleLbl="parChTrans1D2" presStyleIdx="7" presStyleCnt="14"/>
      <dgm:spPr/>
      <dgm:t>
        <a:bodyPr/>
        <a:lstStyle/>
        <a:p>
          <a:pPr rtl="1"/>
          <a:endParaRPr lang="fa-IR"/>
        </a:p>
      </dgm:t>
    </dgm:pt>
    <dgm:pt modelId="{2DAF6B73-2F6F-42EC-92A6-CCA21318256C}" type="pres">
      <dgm:prSet presAssocID="{D3A15523-CDE3-4835-AC4A-AA7406646A89}" presName="childText" presStyleLbl="bgAcc1" presStyleIdx="7" presStyleCnt="14">
        <dgm:presLayoutVars>
          <dgm:bulletEnabled val="1"/>
        </dgm:presLayoutVars>
      </dgm:prSet>
      <dgm:spPr/>
      <dgm:t>
        <a:bodyPr/>
        <a:lstStyle/>
        <a:p>
          <a:pPr rtl="1"/>
          <a:endParaRPr lang="fa-IR"/>
        </a:p>
      </dgm:t>
    </dgm:pt>
    <dgm:pt modelId="{4AB2458B-3762-4CAD-9FA2-276CC3AC5BA2}" type="pres">
      <dgm:prSet presAssocID="{6B395E6F-C2A8-475E-9C4E-77E291789D13}" presName="Name13" presStyleLbl="parChTrans1D2" presStyleIdx="8" presStyleCnt="14"/>
      <dgm:spPr/>
      <dgm:t>
        <a:bodyPr/>
        <a:lstStyle/>
        <a:p>
          <a:pPr rtl="1"/>
          <a:endParaRPr lang="fa-IR"/>
        </a:p>
      </dgm:t>
    </dgm:pt>
    <dgm:pt modelId="{AB874A5B-26A9-44C5-9D1F-4214D4C83CC9}" type="pres">
      <dgm:prSet presAssocID="{CB060A6F-6640-4373-89F3-26F398FC8EC5}" presName="childText" presStyleLbl="bgAcc1" presStyleIdx="8" presStyleCnt="14">
        <dgm:presLayoutVars>
          <dgm:bulletEnabled val="1"/>
        </dgm:presLayoutVars>
      </dgm:prSet>
      <dgm:spPr/>
      <dgm:t>
        <a:bodyPr/>
        <a:lstStyle/>
        <a:p>
          <a:pPr rtl="1"/>
          <a:endParaRPr lang="fa-IR"/>
        </a:p>
      </dgm:t>
    </dgm:pt>
    <dgm:pt modelId="{535B128A-7B36-4C87-B80A-74A4F6A18C5B}" type="pres">
      <dgm:prSet presAssocID="{9F9B7886-9B0F-4B37-BA8A-1496BB14CF24}" presName="root" presStyleCnt="0"/>
      <dgm:spPr/>
    </dgm:pt>
    <dgm:pt modelId="{CEE32766-7E3C-47F8-8769-13FB0BAA956D}" type="pres">
      <dgm:prSet presAssocID="{9F9B7886-9B0F-4B37-BA8A-1496BB14CF24}" presName="rootComposite" presStyleCnt="0"/>
      <dgm:spPr/>
    </dgm:pt>
    <dgm:pt modelId="{7B46A21A-3B40-40B2-B734-5E9E13D8A9C3}" type="pres">
      <dgm:prSet presAssocID="{9F9B7886-9B0F-4B37-BA8A-1496BB14CF24}" presName="rootText" presStyleLbl="node1" presStyleIdx="2" presStyleCnt="5"/>
      <dgm:spPr/>
      <dgm:t>
        <a:bodyPr/>
        <a:lstStyle/>
        <a:p>
          <a:pPr rtl="1"/>
          <a:endParaRPr lang="fa-IR"/>
        </a:p>
      </dgm:t>
    </dgm:pt>
    <dgm:pt modelId="{9F5CB530-8082-4505-B43B-626A3AAE748C}" type="pres">
      <dgm:prSet presAssocID="{9F9B7886-9B0F-4B37-BA8A-1496BB14CF24}" presName="rootConnector" presStyleLbl="node1" presStyleIdx="2" presStyleCnt="5"/>
      <dgm:spPr/>
      <dgm:t>
        <a:bodyPr/>
        <a:lstStyle/>
        <a:p>
          <a:pPr rtl="1"/>
          <a:endParaRPr lang="fa-IR"/>
        </a:p>
      </dgm:t>
    </dgm:pt>
    <dgm:pt modelId="{372AE12C-6BDF-4FAD-9277-5C90881C91E8}" type="pres">
      <dgm:prSet presAssocID="{9F9B7886-9B0F-4B37-BA8A-1496BB14CF24}" presName="childShape" presStyleCnt="0"/>
      <dgm:spPr/>
    </dgm:pt>
    <dgm:pt modelId="{22251DE3-7BEA-4BEF-9362-198072AF1182}" type="pres">
      <dgm:prSet presAssocID="{4487C8BC-330A-474F-9AD9-19C03EE17B66}" presName="Name13" presStyleLbl="parChTrans1D2" presStyleIdx="9" presStyleCnt="14"/>
      <dgm:spPr/>
      <dgm:t>
        <a:bodyPr/>
        <a:lstStyle/>
        <a:p>
          <a:pPr rtl="1"/>
          <a:endParaRPr lang="fa-IR"/>
        </a:p>
      </dgm:t>
    </dgm:pt>
    <dgm:pt modelId="{5A4BFB63-FEC0-419B-8B08-0AE38CC9E25D}" type="pres">
      <dgm:prSet presAssocID="{0E2BF7F3-F1E4-4292-A4F5-A95F2AD9FE11}" presName="childText" presStyleLbl="bgAcc1" presStyleIdx="9" presStyleCnt="14">
        <dgm:presLayoutVars>
          <dgm:bulletEnabled val="1"/>
        </dgm:presLayoutVars>
      </dgm:prSet>
      <dgm:spPr/>
      <dgm:t>
        <a:bodyPr/>
        <a:lstStyle/>
        <a:p>
          <a:pPr rtl="1"/>
          <a:endParaRPr lang="fa-IR"/>
        </a:p>
      </dgm:t>
    </dgm:pt>
    <dgm:pt modelId="{9975C0EE-278C-468D-8C19-044CAAB6EB01}" type="pres">
      <dgm:prSet presAssocID="{D8E0EFB4-36FE-47B3-9BEE-7AE3E7CE7B1B}" presName="Name13" presStyleLbl="parChTrans1D2" presStyleIdx="10" presStyleCnt="14"/>
      <dgm:spPr/>
      <dgm:t>
        <a:bodyPr/>
        <a:lstStyle/>
        <a:p>
          <a:pPr rtl="1"/>
          <a:endParaRPr lang="fa-IR"/>
        </a:p>
      </dgm:t>
    </dgm:pt>
    <dgm:pt modelId="{D0BF79EB-7DC8-4861-90FC-7BA99BF0E8F6}" type="pres">
      <dgm:prSet presAssocID="{CB7D56E6-B2B0-494B-A616-7A6F984F878C}" presName="childText" presStyleLbl="bgAcc1" presStyleIdx="10" presStyleCnt="14">
        <dgm:presLayoutVars>
          <dgm:bulletEnabled val="1"/>
        </dgm:presLayoutVars>
      </dgm:prSet>
      <dgm:spPr/>
      <dgm:t>
        <a:bodyPr/>
        <a:lstStyle/>
        <a:p>
          <a:pPr rtl="1"/>
          <a:endParaRPr lang="fa-IR"/>
        </a:p>
      </dgm:t>
    </dgm:pt>
    <dgm:pt modelId="{4B554CC9-E600-4EC4-B8E0-4FDF45E87E9B}" type="pres">
      <dgm:prSet presAssocID="{8854FC7E-9335-46A1-8C75-256DCA555E17}" presName="root" presStyleCnt="0"/>
      <dgm:spPr/>
    </dgm:pt>
    <dgm:pt modelId="{10BBD0F1-2904-4018-9F46-A2C38254C794}" type="pres">
      <dgm:prSet presAssocID="{8854FC7E-9335-46A1-8C75-256DCA555E17}" presName="rootComposite" presStyleCnt="0"/>
      <dgm:spPr/>
    </dgm:pt>
    <dgm:pt modelId="{54BD21A0-FF65-4C16-9950-62568252AC2E}" type="pres">
      <dgm:prSet presAssocID="{8854FC7E-9335-46A1-8C75-256DCA555E17}" presName="rootText" presStyleLbl="node1" presStyleIdx="3" presStyleCnt="5"/>
      <dgm:spPr/>
      <dgm:t>
        <a:bodyPr/>
        <a:lstStyle/>
        <a:p>
          <a:pPr rtl="1"/>
          <a:endParaRPr lang="fa-IR"/>
        </a:p>
      </dgm:t>
    </dgm:pt>
    <dgm:pt modelId="{8995C319-FEFF-4293-B92E-8E2EC767562D}" type="pres">
      <dgm:prSet presAssocID="{8854FC7E-9335-46A1-8C75-256DCA555E17}" presName="rootConnector" presStyleLbl="node1" presStyleIdx="3" presStyleCnt="5"/>
      <dgm:spPr/>
      <dgm:t>
        <a:bodyPr/>
        <a:lstStyle/>
        <a:p>
          <a:pPr rtl="1"/>
          <a:endParaRPr lang="fa-IR"/>
        </a:p>
      </dgm:t>
    </dgm:pt>
    <dgm:pt modelId="{7A8B696B-BC9A-4352-821F-D4A1685CC26A}" type="pres">
      <dgm:prSet presAssocID="{8854FC7E-9335-46A1-8C75-256DCA555E17}" presName="childShape" presStyleCnt="0"/>
      <dgm:spPr/>
    </dgm:pt>
    <dgm:pt modelId="{3D7E8EA1-DD0B-4346-93AF-823D25DF4BA1}" type="pres">
      <dgm:prSet presAssocID="{BD9635E2-ECBB-4FCF-BB96-2C0F49BA771D}" presName="Name13" presStyleLbl="parChTrans1D2" presStyleIdx="11" presStyleCnt="14"/>
      <dgm:spPr/>
      <dgm:t>
        <a:bodyPr/>
        <a:lstStyle/>
        <a:p>
          <a:pPr rtl="1"/>
          <a:endParaRPr lang="fa-IR"/>
        </a:p>
      </dgm:t>
    </dgm:pt>
    <dgm:pt modelId="{33DDAE3E-BB73-4ADB-B4CE-3604FD76A78C}" type="pres">
      <dgm:prSet presAssocID="{5519627D-C7D9-45E7-B555-A6A4A067B1DB}" presName="childText" presStyleLbl="bgAcc1" presStyleIdx="11" presStyleCnt="14">
        <dgm:presLayoutVars>
          <dgm:bulletEnabled val="1"/>
        </dgm:presLayoutVars>
      </dgm:prSet>
      <dgm:spPr/>
      <dgm:t>
        <a:bodyPr/>
        <a:lstStyle/>
        <a:p>
          <a:pPr rtl="1"/>
          <a:endParaRPr lang="fa-IR"/>
        </a:p>
      </dgm:t>
    </dgm:pt>
    <dgm:pt modelId="{20AA20DD-C560-4715-BE45-A2730C5AC130}" type="pres">
      <dgm:prSet presAssocID="{FB2F6420-9DBA-4090-A541-B3C2E74FC844}" presName="Name13" presStyleLbl="parChTrans1D2" presStyleIdx="12" presStyleCnt="14"/>
      <dgm:spPr/>
      <dgm:t>
        <a:bodyPr/>
        <a:lstStyle/>
        <a:p>
          <a:pPr rtl="1"/>
          <a:endParaRPr lang="fa-IR"/>
        </a:p>
      </dgm:t>
    </dgm:pt>
    <dgm:pt modelId="{629F3B9A-C0D2-40DC-9EC0-6622F19FDF31}" type="pres">
      <dgm:prSet presAssocID="{34988A58-D38C-4F0C-A046-38BE97F22E8A}" presName="childText" presStyleLbl="bgAcc1" presStyleIdx="12" presStyleCnt="14">
        <dgm:presLayoutVars>
          <dgm:bulletEnabled val="1"/>
        </dgm:presLayoutVars>
      </dgm:prSet>
      <dgm:spPr/>
      <dgm:t>
        <a:bodyPr/>
        <a:lstStyle/>
        <a:p>
          <a:pPr rtl="1"/>
          <a:endParaRPr lang="fa-IR"/>
        </a:p>
      </dgm:t>
    </dgm:pt>
    <dgm:pt modelId="{4687BC18-D756-414A-8EBD-87AA9E72E9F0}" type="pres">
      <dgm:prSet presAssocID="{5BE6318A-02BC-4252-9733-0699575F6839}" presName="root" presStyleCnt="0"/>
      <dgm:spPr/>
    </dgm:pt>
    <dgm:pt modelId="{D74A0928-BCD6-44DF-9CA1-B9EA367693B8}" type="pres">
      <dgm:prSet presAssocID="{5BE6318A-02BC-4252-9733-0699575F6839}" presName="rootComposite" presStyleCnt="0"/>
      <dgm:spPr/>
    </dgm:pt>
    <dgm:pt modelId="{8D5CB60C-59ED-4C01-8C65-E3A85304FC60}" type="pres">
      <dgm:prSet presAssocID="{5BE6318A-02BC-4252-9733-0699575F6839}" presName="rootText" presStyleLbl="node1" presStyleIdx="4" presStyleCnt="5"/>
      <dgm:spPr/>
      <dgm:t>
        <a:bodyPr/>
        <a:lstStyle/>
        <a:p>
          <a:pPr rtl="1"/>
          <a:endParaRPr lang="fa-IR"/>
        </a:p>
      </dgm:t>
    </dgm:pt>
    <dgm:pt modelId="{79A645E0-5C4B-4523-BB75-A32D0B2BFFF3}" type="pres">
      <dgm:prSet presAssocID="{5BE6318A-02BC-4252-9733-0699575F6839}" presName="rootConnector" presStyleLbl="node1" presStyleIdx="4" presStyleCnt="5"/>
      <dgm:spPr/>
      <dgm:t>
        <a:bodyPr/>
        <a:lstStyle/>
        <a:p>
          <a:pPr rtl="1"/>
          <a:endParaRPr lang="fa-IR"/>
        </a:p>
      </dgm:t>
    </dgm:pt>
    <dgm:pt modelId="{82F7E638-D62F-4C25-AB3C-D3883E70AC77}" type="pres">
      <dgm:prSet presAssocID="{5BE6318A-02BC-4252-9733-0699575F6839}" presName="childShape" presStyleCnt="0"/>
      <dgm:spPr/>
    </dgm:pt>
    <dgm:pt modelId="{2F9F34A8-FD70-4CA6-92AA-D83EFCCFD08E}" type="pres">
      <dgm:prSet presAssocID="{5E3BA04C-50AB-432D-AC79-3C155EFDC0C5}" presName="Name13" presStyleLbl="parChTrans1D2" presStyleIdx="13" presStyleCnt="14"/>
      <dgm:spPr/>
      <dgm:t>
        <a:bodyPr/>
        <a:lstStyle/>
        <a:p>
          <a:pPr rtl="1"/>
          <a:endParaRPr lang="fa-IR"/>
        </a:p>
      </dgm:t>
    </dgm:pt>
    <dgm:pt modelId="{4BE4F941-B1FF-43EC-9846-0379DEE22E60}" type="pres">
      <dgm:prSet presAssocID="{2B36B98A-A50D-4326-96B5-1D890ADDDCCF}" presName="childText" presStyleLbl="bgAcc1" presStyleIdx="13" presStyleCnt="14">
        <dgm:presLayoutVars>
          <dgm:bulletEnabled val="1"/>
        </dgm:presLayoutVars>
      </dgm:prSet>
      <dgm:spPr/>
      <dgm:t>
        <a:bodyPr/>
        <a:lstStyle/>
        <a:p>
          <a:pPr rtl="1"/>
          <a:endParaRPr lang="fa-IR"/>
        </a:p>
      </dgm:t>
    </dgm:pt>
  </dgm:ptLst>
  <dgm:cxnLst>
    <dgm:cxn modelId="{D468A92C-23FF-4CBF-98B1-3D2577907E56}" srcId="{8854FC7E-9335-46A1-8C75-256DCA555E17}" destId="{34988A58-D38C-4F0C-A046-38BE97F22E8A}" srcOrd="1" destOrd="0" parTransId="{FB2F6420-9DBA-4090-A541-B3C2E74FC844}" sibTransId="{CDA7DB8E-4116-49D0-9667-E7906A73610A}"/>
    <dgm:cxn modelId="{90832E06-324C-47B8-A343-E2F26B626859}" type="presOf" srcId="{CB7D56E6-B2B0-494B-A616-7A6F984F878C}" destId="{D0BF79EB-7DC8-4861-90FC-7BA99BF0E8F6}" srcOrd="0" destOrd="0" presId="urn:microsoft.com/office/officeart/2005/8/layout/hierarchy3"/>
    <dgm:cxn modelId="{0579E52A-22B9-43D9-B78D-CF2BFBFF7DF2}" type="presOf" srcId="{8854FC7E-9335-46A1-8C75-256DCA555E17}" destId="{8995C319-FEFF-4293-B92E-8E2EC767562D}" srcOrd="1" destOrd="0" presId="urn:microsoft.com/office/officeart/2005/8/layout/hierarchy3"/>
    <dgm:cxn modelId="{745E2447-9A6E-451E-BAC8-BE493DEE783A}" type="presOf" srcId="{E82E102B-C56A-4D5C-ACCE-9E8BAC37B05D}" destId="{068D8032-23C9-4F10-B076-6D882FC43AC8}" srcOrd="0" destOrd="0" presId="urn:microsoft.com/office/officeart/2005/8/layout/hierarchy3"/>
    <dgm:cxn modelId="{F801BBAB-0715-4F77-A7FF-2BB55914AC12}" srcId="{944AE0D0-AB24-4C98-B1A3-485AC7101880}" destId="{BF9C8125-98C6-4570-9C89-9832BB175DD5}" srcOrd="0" destOrd="0" parTransId="{57AAE6DB-0B51-4933-8537-296D2AF91397}" sibTransId="{9ADED58F-173A-4D40-A5EE-0085FC3D6781}"/>
    <dgm:cxn modelId="{ED04C2EB-88C8-4D2B-89AF-8429F5FAE585}" type="presOf" srcId="{3FBD9808-DC54-4450-AF64-7CDC156D15AA}" destId="{F5136D9E-DB99-44FB-9E6F-D56263E96760}" srcOrd="0" destOrd="0" presId="urn:microsoft.com/office/officeart/2005/8/layout/hierarchy3"/>
    <dgm:cxn modelId="{56F2D944-E631-42DC-BA43-5DE59A965329}" type="presOf" srcId="{9F9B7886-9B0F-4B37-BA8A-1496BB14CF24}" destId="{7B46A21A-3B40-40B2-B734-5E9E13D8A9C3}" srcOrd="0" destOrd="0" presId="urn:microsoft.com/office/officeart/2005/8/layout/hierarchy3"/>
    <dgm:cxn modelId="{CFD037C1-2D2A-4905-9238-603E029D3920}" type="presOf" srcId="{B899272D-D502-4A07-A530-9F55D8093F0A}" destId="{E3608E85-6E26-4EE2-A4E4-B8408048CE2C}" srcOrd="0" destOrd="0" presId="urn:microsoft.com/office/officeart/2005/8/layout/hierarchy3"/>
    <dgm:cxn modelId="{11402626-9F68-4196-85E4-BA23C46CACA7}" type="presOf" srcId="{FE63723D-06ED-4862-AAA1-BDA97A33B54C}" destId="{9310055D-3772-4B0D-B5A4-0D64FB30C98B}" srcOrd="0" destOrd="0" presId="urn:microsoft.com/office/officeart/2005/8/layout/hierarchy3"/>
    <dgm:cxn modelId="{DCB1C911-FC8C-4AC4-AA1C-2B212643C454}" type="presOf" srcId="{6B395E6F-C2A8-475E-9C4E-77E291789D13}" destId="{4AB2458B-3762-4CAD-9FA2-276CC3AC5BA2}" srcOrd="0" destOrd="0" presId="urn:microsoft.com/office/officeart/2005/8/layout/hierarchy3"/>
    <dgm:cxn modelId="{453BD6FE-6708-4DA3-97F0-ECC739880CCB}" srcId="{5BE6318A-02BC-4252-9733-0699575F6839}" destId="{2B36B98A-A50D-4326-96B5-1D890ADDDCCF}" srcOrd="0" destOrd="0" parTransId="{5E3BA04C-50AB-432D-AC79-3C155EFDC0C5}" sibTransId="{0327672F-02FB-484B-A141-83A515367C2F}"/>
    <dgm:cxn modelId="{7FFAFE6B-4357-4F16-91C4-C19DA9E7E76C}" type="presOf" srcId="{5E3BA04C-50AB-432D-AC79-3C155EFDC0C5}" destId="{2F9F34A8-FD70-4CA6-92AA-D83EFCCFD08E}" srcOrd="0" destOrd="0" presId="urn:microsoft.com/office/officeart/2005/8/layout/hierarchy3"/>
    <dgm:cxn modelId="{180FCB50-45E1-49C1-81E4-FC8B08BB2350}" srcId="{13E2A6C4-AE7E-44FD-8701-B428F4A5D053}" destId="{7FF46BF1-494A-4B14-B0FD-A5CC660096DF}" srcOrd="3" destOrd="0" parTransId="{9D00589F-3BD4-43F9-A6AF-D598E41EFA48}" sibTransId="{3E0A3D8E-B36E-49B6-9599-CC8F3CC7E801}"/>
    <dgm:cxn modelId="{6D787022-6DB1-40F6-A411-1FB3B369DC42}" srcId="{944AE0D0-AB24-4C98-B1A3-485AC7101880}" destId="{13E2A6C4-AE7E-44FD-8701-B428F4A5D053}" srcOrd="1" destOrd="0" parTransId="{A4A47443-4D38-4BB9-96D0-CFB535CBF9AA}" sibTransId="{804733E9-B1ED-42F1-8CB5-E6909A34B700}"/>
    <dgm:cxn modelId="{FAFB927D-3797-4907-B3E9-22457D66A06F}" type="presOf" srcId="{9F9B7886-9B0F-4B37-BA8A-1496BB14CF24}" destId="{9F5CB530-8082-4505-B43B-626A3AAE748C}" srcOrd="1" destOrd="0" presId="urn:microsoft.com/office/officeart/2005/8/layout/hierarchy3"/>
    <dgm:cxn modelId="{B9B5E4B0-6443-40C9-A2B5-2309A941CCDA}" type="presOf" srcId="{8E5D3EB6-BE6C-478E-8570-37B26A885511}" destId="{7ED990E9-E759-4537-B05F-ED2545CC1013}" srcOrd="0" destOrd="0" presId="urn:microsoft.com/office/officeart/2005/8/layout/hierarchy3"/>
    <dgm:cxn modelId="{EE94DC46-B86E-4A00-B6A3-8AE02F15A01C}" type="presOf" srcId="{5519627D-C7D9-45E7-B555-A6A4A067B1DB}" destId="{33DDAE3E-BB73-4ADB-B4CE-3604FD76A78C}" srcOrd="0" destOrd="0" presId="urn:microsoft.com/office/officeart/2005/8/layout/hierarchy3"/>
    <dgm:cxn modelId="{44FCBC75-A967-4504-A6D4-AB441E8FDE31}" type="presOf" srcId="{BF9C8125-98C6-4570-9C89-9832BB175DD5}" destId="{0DDAAFE7-CC33-4C14-AE09-304004091680}" srcOrd="1" destOrd="0" presId="urn:microsoft.com/office/officeart/2005/8/layout/hierarchy3"/>
    <dgm:cxn modelId="{1AFE1659-8EF7-4DE9-85C0-5A4C856C00DF}" type="presOf" srcId="{BD9635E2-ECBB-4FCF-BB96-2C0F49BA771D}" destId="{3D7E8EA1-DD0B-4346-93AF-823D25DF4BA1}" srcOrd="0" destOrd="0" presId="urn:microsoft.com/office/officeart/2005/8/layout/hierarchy3"/>
    <dgm:cxn modelId="{2580EDDF-26AE-4B15-BD68-F71691782F36}" srcId="{13E2A6C4-AE7E-44FD-8701-B428F4A5D053}" destId="{D6BE912C-5520-4791-89DA-29AB87A0BC65}" srcOrd="2" destOrd="0" parTransId="{34E21701-056E-422D-8426-01B09C047CFA}" sibTransId="{129974E3-1E06-4DB4-995F-8A3207218A70}"/>
    <dgm:cxn modelId="{AD4EA053-9BA2-4FC1-A587-A08FB99A57B7}" srcId="{9F9B7886-9B0F-4B37-BA8A-1496BB14CF24}" destId="{CB7D56E6-B2B0-494B-A616-7A6F984F878C}" srcOrd="1" destOrd="0" parTransId="{D8E0EFB4-36FE-47B3-9BEE-7AE3E7CE7B1B}" sibTransId="{AC951A7B-6665-4979-A475-32BE2A598530}"/>
    <dgm:cxn modelId="{D95EA309-8EBB-4661-A388-96B05549D319}" type="presOf" srcId="{D8E0EFB4-36FE-47B3-9BEE-7AE3E7CE7B1B}" destId="{9975C0EE-278C-468D-8C19-044CAAB6EB01}" srcOrd="0" destOrd="0" presId="urn:microsoft.com/office/officeart/2005/8/layout/hierarchy3"/>
    <dgm:cxn modelId="{7F1AA0B8-B230-4EDD-8432-47C22BB75684}" srcId="{13E2A6C4-AE7E-44FD-8701-B428F4A5D053}" destId="{D3A15523-CDE3-4835-AC4A-AA7406646A89}" srcOrd="4" destOrd="0" parTransId="{E720EBA4-17D5-4926-9058-D5EDCFCC2D15}" sibTransId="{8D5AF581-94F0-42FC-AC59-38A322B8039B}"/>
    <dgm:cxn modelId="{0B6836B9-CAFF-4E84-9FE6-B62269882D6F}" type="presOf" srcId="{13E2A6C4-AE7E-44FD-8701-B428F4A5D053}" destId="{90953E58-14BD-4D0A-A938-28D96FF78275}" srcOrd="0" destOrd="0" presId="urn:microsoft.com/office/officeart/2005/8/layout/hierarchy3"/>
    <dgm:cxn modelId="{30C784C5-192C-4122-B04B-FC5328E82735}" type="presOf" srcId="{5BE6318A-02BC-4252-9733-0699575F6839}" destId="{8D5CB60C-59ED-4C01-8C65-E3A85304FC60}" srcOrd="0" destOrd="0" presId="urn:microsoft.com/office/officeart/2005/8/layout/hierarchy3"/>
    <dgm:cxn modelId="{01FBE682-9750-408F-8ED3-7D6D6FA74F86}" type="presOf" srcId="{57B6EDFF-B127-4FAF-B8A1-6E255A44A6C8}" destId="{14288B09-3121-4C6A-8669-748E8EFEABD4}" srcOrd="0" destOrd="0" presId="urn:microsoft.com/office/officeart/2005/8/layout/hierarchy3"/>
    <dgm:cxn modelId="{07C3F3B8-A6CB-451B-B15A-4191E4170A80}" srcId="{BF9C8125-98C6-4570-9C89-9832BB175DD5}" destId="{24F66459-80C3-4C54-BC72-7D14475ED390}" srcOrd="2" destOrd="0" parTransId="{6E520B14-5161-4B11-94B3-B9C46EBD114C}" sibTransId="{EEAE46E8-3C79-4BF9-80B6-A72A7CBE3377}"/>
    <dgm:cxn modelId="{166BF6DB-F90A-4991-BE14-71ABD663F619}" type="presOf" srcId="{4487C8BC-330A-474F-9AD9-19C03EE17B66}" destId="{22251DE3-7BEA-4BEF-9362-198072AF1182}" srcOrd="0" destOrd="0" presId="urn:microsoft.com/office/officeart/2005/8/layout/hierarchy3"/>
    <dgm:cxn modelId="{D882B09C-12CE-4179-A189-223E3E5F34B7}" srcId="{8854FC7E-9335-46A1-8C75-256DCA555E17}" destId="{5519627D-C7D9-45E7-B555-A6A4A067B1DB}" srcOrd="0" destOrd="0" parTransId="{BD9635E2-ECBB-4FCF-BB96-2C0F49BA771D}" sibTransId="{2B5565E4-6E00-49C5-AD48-BB53385D5E16}"/>
    <dgm:cxn modelId="{67CBD8D6-984E-4E5B-A778-920B6B13B6CD}" srcId="{944AE0D0-AB24-4C98-B1A3-485AC7101880}" destId="{8854FC7E-9335-46A1-8C75-256DCA555E17}" srcOrd="3" destOrd="0" parTransId="{2C368E14-94E6-4EB5-98BF-03DA851EC90D}" sibTransId="{13BBD314-6785-45A9-B907-2B5E1D6AE980}"/>
    <dgm:cxn modelId="{0F9BF52A-5624-4AE6-908D-234990F30175}" srcId="{BF9C8125-98C6-4570-9C89-9832BB175DD5}" destId="{8E5D3EB6-BE6C-478E-8570-37B26A885511}" srcOrd="0" destOrd="0" parTransId="{3FBD9808-DC54-4450-AF64-7CDC156D15AA}" sibTransId="{F8999A26-8340-4D1B-996F-9598933F56FB}"/>
    <dgm:cxn modelId="{66974DAF-8FBA-4C24-8163-3F5873C4C65C}" type="presOf" srcId="{BF9C8125-98C6-4570-9C89-9832BB175DD5}" destId="{1E7D1592-6F33-4023-8749-7DCCC7235EFD}" srcOrd="0" destOrd="0" presId="urn:microsoft.com/office/officeart/2005/8/layout/hierarchy3"/>
    <dgm:cxn modelId="{6873424D-91A8-4C66-9D2A-0C2198841926}" srcId="{944AE0D0-AB24-4C98-B1A3-485AC7101880}" destId="{5BE6318A-02BC-4252-9733-0699575F6839}" srcOrd="4" destOrd="0" parTransId="{308897CD-5799-4139-B0A3-4D9BDD5A2A3E}" sibTransId="{8DFC295A-8052-461B-9635-57460062A6C5}"/>
    <dgm:cxn modelId="{F4ED22DF-F0EC-412C-8AAB-51D83B803E1F}" type="presOf" srcId="{42D5A555-678D-4EB9-8631-48FAA5E4313E}" destId="{D7987722-FB82-4D9B-8BE7-C4F512FB8ED1}" srcOrd="0" destOrd="0" presId="urn:microsoft.com/office/officeart/2005/8/layout/hierarchy3"/>
    <dgm:cxn modelId="{A5DCF3BF-322F-45C7-833F-CE0ADD296984}" type="presOf" srcId="{34E21701-056E-422D-8426-01B09C047CFA}" destId="{9EED308F-2395-400C-B741-3A3E8113AC8F}" srcOrd="0" destOrd="0" presId="urn:microsoft.com/office/officeart/2005/8/layout/hierarchy3"/>
    <dgm:cxn modelId="{B6282E00-2962-477F-8720-C70C8292A749}" srcId="{9F9B7886-9B0F-4B37-BA8A-1496BB14CF24}" destId="{0E2BF7F3-F1E4-4292-A4F5-A95F2AD9FE11}" srcOrd="0" destOrd="0" parTransId="{4487C8BC-330A-474F-9AD9-19C03EE17B66}" sibTransId="{E1BA2C59-F5B6-4E84-892C-D0DC8293D30D}"/>
    <dgm:cxn modelId="{1512AB2C-A450-486B-8E85-B4E71F1C079A}" type="presOf" srcId="{9D00589F-3BD4-43F9-A6AF-D598E41EFA48}" destId="{6B4C2ACB-8969-4F1F-9A93-80A7EA485362}" srcOrd="0" destOrd="0" presId="urn:microsoft.com/office/officeart/2005/8/layout/hierarchy3"/>
    <dgm:cxn modelId="{8402D753-48B9-473A-AEB4-7F805CBD6BF5}" type="presOf" srcId="{0E2BF7F3-F1E4-4292-A4F5-A95F2AD9FE11}" destId="{5A4BFB63-FEC0-419B-8B08-0AE38CC9E25D}" srcOrd="0" destOrd="0" presId="urn:microsoft.com/office/officeart/2005/8/layout/hierarchy3"/>
    <dgm:cxn modelId="{EE5D62CB-50E7-496C-A775-C7FAFDBF9380}" type="presOf" srcId="{E720EBA4-17D5-4926-9058-D5EDCFCC2D15}" destId="{EB8345AE-8DB8-4A88-8571-C0ECDD2F0CA1}" srcOrd="0" destOrd="0" presId="urn:microsoft.com/office/officeart/2005/8/layout/hierarchy3"/>
    <dgm:cxn modelId="{707486BC-6D0B-4D06-B910-76417045C48F}" type="presOf" srcId="{FB2F6420-9DBA-4090-A541-B3C2E74FC844}" destId="{20AA20DD-C560-4715-BE45-A2730C5AC130}" srcOrd="0" destOrd="0" presId="urn:microsoft.com/office/officeart/2005/8/layout/hierarchy3"/>
    <dgm:cxn modelId="{7B8ABA4D-8BB7-4EAE-9E2D-42424F2DF958}" type="presOf" srcId="{36161635-3AA2-4640-A508-AA3C4F9CFC3C}" destId="{D35CAA6F-E7F9-4462-8A96-5D815E453792}" srcOrd="0" destOrd="0" presId="urn:microsoft.com/office/officeart/2005/8/layout/hierarchy3"/>
    <dgm:cxn modelId="{3710AFCC-8D81-4D73-A0B5-0F559FC25041}" srcId="{13E2A6C4-AE7E-44FD-8701-B428F4A5D053}" destId="{CB060A6F-6640-4373-89F3-26F398FC8EC5}" srcOrd="5" destOrd="0" parTransId="{6B395E6F-C2A8-475E-9C4E-77E291789D13}" sibTransId="{7F6404AB-4F7F-4A82-A772-8E12697516B4}"/>
    <dgm:cxn modelId="{67FCA4B7-2986-40F7-8FCD-1DC523E3B42B}" srcId="{13E2A6C4-AE7E-44FD-8701-B428F4A5D053}" destId="{57B6EDFF-B127-4FAF-B8A1-6E255A44A6C8}" srcOrd="0" destOrd="0" parTransId="{E82E102B-C56A-4D5C-ACCE-9E8BAC37B05D}" sibTransId="{A0CAFF34-5A16-432B-9322-AB10F9C14418}"/>
    <dgm:cxn modelId="{50188F7E-1A32-4F6C-907D-531F559982A0}" type="presOf" srcId="{34988A58-D38C-4F0C-A046-38BE97F22E8A}" destId="{629F3B9A-C0D2-40DC-9EC0-6622F19FDF31}" srcOrd="0" destOrd="0" presId="urn:microsoft.com/office/officeart/2005/8/layout/hierarchy3"/>
    <dgm:cxn modelId="{C08A30F9-7E04-4C44-8E33-5BD4795A471E}" srcId="{944AE0D0-AB24-4C98-B1A3-485AC7101880}" destId="{9F9B7886-9B0F-4B37-BA8A-1496BB14CF24}" srcOrd="2" destOrd="0" parTransId="{AE4CE012-B2DC-4B2B-9D8C-C2DFFC53FC53}" sibTransId="{77BC8C55-347D-437C-A40B-5DBE210DE54D}"/>
    <dgm:cxn modelId="{CEDD5BB4-4D03-47DE-9CFF-9044CD323EFF}" type="presOf" srcId="{944AE0D0-AB24-4C98-B1A3-485AC7101880}" destId="{B94CB331-D3E2-4476-862B-16ACBEC05183}" srcOrd="0" destOrd="0" presId="urn:microsoft.com/office/officeart/2005/8/layout/hierarchy3"/>
    <dgm:cxn modelId="{6B905A5A-FF44-40BD-8953-F0E8748C04E8}" type="presOf" srcId="{2B36B98A-A50D-4326-96B5-1D890ADDDCCF}" destId="{4BE4F941-B1FF-43EC-9846-0379DEE22E60}" srcOrd="0" destOrd="0" presId="urn:microsoft.com/office/officeart/2005/8/layout/hierarchy3"/>
    <dgm:cxn modelId="{CF903F2D-2819-45A5-A618-9B35AAC5CEB4}" type="presOf" srcId="{13E2A6C4-AE7E-44FD-8701-B428F4A5D053}" destId="{1B90E0E8-43EA-4360-9C56-64B205F72F84}" srcOrd="1" destOrd="0" presId="urn:microsoft.com/office/officeart/2005/8/layout/hierarchy3"/>
    <dgm:cxn modelId="{0079BD84-05E7-4A56-B985-E3A11FC5AE90}" type="presOf" srcId="{D3A15523-CDE3-4835-AC4A-AA7406646A89}" destId="{2DAF6B73-2F6F-42EC-92A6-CCA21318256C}" srcOrd="0" destOrd="0" presId="urn:microsoft.com/office/officeart/2005/8/layout/hierarchy3"/>
    <dgm:cxn modelId="{A9FC38F1-60BA-4171-8F34-850A9D880A69}" type="presOf" srcId="{7FF46BF1-494A-4B14-B0FD-A5CC660096DF}" destId="{64C47139-1B1E-43AD-A7D8-F619FE90EFFB}" srcOrd="0" destOrd="0" presId="urn:microsoft.com/office/officeart/2005/8/layout/hierarchy3"/>
    <dgm:cxn modelId="{10EBAB60-252B-4193-866C-11739EE87B5C}" type="presOf" srcId="{CB060A6F-6640-4373-89F3-26F398FC8EC5}" destId="{AB874A5B-26A9-44C5-9D1F-4214D4C83CC9}" srcOrd="0" destOrd="0" presId="urn:microsoft.com/office/officeart/2005/8/layout/hierarchy3"/>
    <dgm:cxn modelId="{5AC90300-6CA3-491F-968F-4D8BEC6C4BFE}" type="presOf" srcId="{8854FC7E-9335-46A1-8C75-256DCA555E17}" destId="{54BD21A0-FF65-4C16-9950-62568252AC2E}" srcOrd="0" destOrd="0" presId="urn:microsoft.com/office/officeart/2005/8/layout/hierarchy3"/>
    <dgm:cxn modelId="{E8C52DD0-0AC3-4A7F-95A3-FB591FD64F5B}" type="presOf" srcId="{D6BE912C-5520-4791-89DA-29AB87A0BC65}" destId="{83222E2B-1CFD-4EBE-BABF-D2DBB55126A0}" srcOrd="0" destOrd="0" presId="urn:microsoft.com/office/officeart/2005/8/layout/hierarchy3"/>
    <dgm:cxn modelId="{5AF10D50-B713-4D2D-AB2D-EE2742CB9804}" srcId="{13E2A6C4-AE7E-44FD-8701-B428F4A5D053}" destId="{B899272D-D502-4A07-A530-9F55D8093F0A}" srcOrd="1" destOrd="0" parTransId="{36161635-3AA2-4640-A508-AA3C4F9CFC3C}" sibTransId="{A5029E65-4E5C-4149-A332-FA1548484AA7}"/>
    <dgm:cxn modelId="{F67C6EFF-4325-451A-9C23-1AE0C2AE5B6A}" type="presOf" srcId="{6E520B14-5161-4B11-94B3-B9C46EBD114C}" destId="{B54ACC40-AD4D-4DCB-8B80-C495B9FF2885}" srcOrd="0" destOrd="0" presId="urn:microsoft.com/office/officeart/2005/8/layout/hierarchy3"/>
    <dgm:cxn modelId="{4391F2ED-8B13-47AD-A28A-79E436E0F410}" type="presOf" srcId="{5BE6318A-02BC-4252-9733-0699575F6839}" destId="{79A645E0-5C4B-4523-BB75-A32D0B2BFFF3}" srcOrd="1" destOrd="0" presId="urn:microsoft.com/office/officeart/2005/8/layout/hierarchy3"/>
    <dgm:cxn modelId="{A0DF5085-ADE3-4A79-8CD6-C8F5F905D4EB}" srcId="{BF9C8125-98C6-4570-9C89-9832BB175DD5}" destId="{FE63723D-06ED-4862-AAA1-BDA97A33B54C}" srcOrd="1" destOrd="0" parTransId="{42D5A555-678D-4EB9-8631-48FAA5E4313E}" sibTransId="{61B36B96-7E4D-42DC-95A9-CD019595F7CA}"/>
    <dgm:cxn modelId="{3E9A5E37-C5FC-4E07-A44C-E7D550481F7D}" type="presOf" srcId="{24F66459-80C3-4C54-BC72-7D14475ED390}" destId="{A165157B-90CA-42ED-A812-265FD6DB39B7}" srcOrd="0" destOrd="0" presId="urn:microsoft.com/office/officeart/2005/8/layout/hierarchy3"/>
    <dgm:cxn modelId="{10A24E84-FF1A-4D07-AF6B-97BE5480FD14}" type="presParOf" srcId="{B94CB331-D3E2-4476-862B-16ACBEC05183}" destId="{8E47E53C-ED50-4179-9A83-11EECA101186}" srcOrd="0" destOrd="0" presId="urn:microsoft.com/office/officeart/2005/8/layout/hierarchy3"/>
    <dgm:cxn modelId="{FFC4E323-C36E-41C7-9450-04817AC5FC01}" type="presParOf" srcId="{8E47E53C-ED50-4179-9A83-11EECA101186}" destId="{49901989-80D7-455D-ADD9-7F0328AD7869}" srcOrd="0" destOrd="0" presId="urn:microsoft.com/office/officeart/2005/8/layout/hierarchy3"/>
    <dgm:cxn modelId="{5B7FD57D-7418-448E-AF7A-4582BABB7B69}" type="presParOf" srcId="{49901989-80D7-455D-ADD9-7F0328AD7869}" destId="{1E7D1592-6F33-4023-8749-7DCCC7235EFD}" srcOrd="0" destOrd="0" presId="urn:microsoft.com/office/officeart/2005/8/layout/hierarchy3"/>
    <dgm:cxn modelId="{44AC9428-8491-4D9D-889C-E3F462FE69AB}" type="presParOf" srcId="{49901989-80D7-455D-ADD9-7F0328AD7869}" destId="{0DDAAFE7-CC33-4C14-AE09-304004091680}" srcOrd="1" destOrd="0" presId="urn:microsoft.com/office/officeart/2005/8/layout/hierarchy3"/>
    <dgm:cxn modelId="{7F87F8A8-B5A9-4023-ABC6-D8A6D6D502F7}" type="presParOf" srcId="{8E47E53C-ED50-4179-9A83-11EECA101186}" destId="{965C2A5C-E9E4-4602-887D-7E6410094CC4}" srcOrd="1" destOrd="0" presId="urn:microsoft.com/office/officeart/2005/8/layout/hierarchy3"/>
    <dgm:cxn modelId="{4FBD6860-1F57-41B8-BB89-CC3B72CB9880}" type="presParOf" srcId="{965C2A5C-E9E4-4602-887D-7E6410094CC4}" destId="{F5136D9E-DB99-44FB-9E6F-D56263E96760}" srcOrd="0" destOrd="0" presId="urn:microsoft.com/office/officeart/2005/8/layout/hierarchy3"/>
    <dgm:cxn modelId="{2D1A13C7-F577-4E88-9549-BFB0B001D858}" type="presParOf" srcId="{965C2A5C-E9E4-4602-887D-7E6410094CC4}" destId="{7ED990E9-E759-4537-B05F-ED2545CC1013}" srcOrd="1" destOrd="0" presId="urn:microsoft.com/office/officeart/2005/8/layout/hierarchy3"/>
    <dgm:cxn modelId="{3F1EDB9E-CDF0-4DEE-A239-B6E917A884E1}" type="presParOf" srcId="{965C2A5C-E9E4-4602-887D-7E6410094CC4}" destId="{D7987722-FB82-4D9B-8BE7-C4F512FB8ED1}" srcOrd="2" destOrd="0" presId="urn:microsoft.com/office/officeart/2005/8/layout/hierarchy3"/>
    <dgm:cxn modelId="{89651B62-8C87-4D5B-9046-D95639C59FE5}" type="presParOf" srcId="{965C2A5C-E9E4-4602-887D-7E6410094CC4}" destId="{9310055D-3772-4B0D-B5A4-0D64FB30C98B}" srcOrd="3" destOrd="0" presId="urn:microsoft.com/office/officeart/2005/8/layout/hierarchy3"/>
    <dgm:cxn modelId="{D354FAA1-68FE-4BDE-9111-6D90428C5C9A}" type="presParOf" srcId="{965C2A5C-E9E4-4602-887D-7E6410094CC4}" destId="{B54ACC40-AD4D-4DCB-8B80-C495B9FF2885}" srcOrd="4" destOrd="0" presId="urn:microsoft.com/office/officeart/2005/8/layout/hierarchy3"/>
    <dgm:cxn modelId="{2D99AA9A-CF18-4E6C-9432-AF563C086B91}" type="presParOf" srcId="{965C2A5C-E9E4-4602-887D-7E6410094CC4}" destId="{A165157B-90CA-42ED-A812-265FD6DB39B7}" srcOrd="5" destOrd="0" presId="urn:microsoft.com/office/officeart/2005/8/layout/hierarchy3"/>
    <dgm:cxn modelId="{5AAF6726-47F3-4171-B881-ADA5016CC049}" type="presParOf" srcId="{B94CB331-D3E2-4476-862B-16ACBEC05183}" destId="{BE31D104-D0DB-4AA7-8A18-D97CC79D02B5}" srcOrd="1" destOrd="0" presId="urn:microsoft.com/office/officeart/2005/8/layout/hierarchy3"/>
    <dgm:cxn modelId="{FA03FD56-9489-403E-86AE-78A2B1F570D0}" type="presParOf" srcId="{BE31D104-D0DB-4AA7-8A18-D97CC79D02B5}" destId="{A6285DA5-55E3-4869-900B-37F0C1F2336A}" srcOrd="0" destOrd="0" presId="urn:microsoft.com/office/officeart/2005/8/layout/hierarchy3"/>
    <dgm:cxn modelId="{008E64F4-24E6-4BC9-A248-CC67AB1BAAFB}" type="presParOf" srcId="{A6285DA5-55E3-4869-900B-37F0C1F2336A}" destId="{90953E58-14BD-4D0A-A938-28D96FF78275}" srcOrd="0" destOrd="0" presId="urn:microsoft.com/office/officeart/2005/8/layout/hierarchy3"/>
    <dgm:cxn modelId="{B3012668-602C-47FB-A2B1-6BBBA7A2B8CD}" type="presParOf" srcId="{A6285DA5-55E3-4869-900B-37F0C1F2336A}" destId="{1B90E0E8-43EA-4360-9C56-64B205F72F84}" srcOrd="1" destOrd="0" presId="urn:microsoft.com/office/officeart/2005/8/layout/hierarchy3"/>
    <dgm:cxn modelId="{EB74F46F-57E6-4D4E-AB69-63109587442F}" type="presParOf" srcId="{BE31D104-D0DB-4AA7-8A18-D97CC79D02B5}" destId="{E22BB433-1D84-4CE7-AF8B-4F36F9EBCBCB}" srcOrd="1" destOrd="0" presId="urn:microsoft.com/office/officeart/2005/8/layout/hierarchy3"/>
    <dgm:cxn modelId="{18505E67-F93F-4519-8445-1C75BD75122D}" type="presParOf" srcId="{E22BB433-1D84-4CE7-AF8B-4F36F9EBCBCB}" destId="{068D8032-23C9-4F10-B076-6D882FC43AC8}" srcOrd="0" destOrd="0" presId="urn:microsoft.com/office/officeart/2005/8/layout/hierarchy3"/>
    <dgm:cxn modelId="{3FCB06A3-8E02-479F-8046-0E57DFAAAA1B}" type="presParOf" srcId="{E22BB433-1D84-4CE7-AF8B-4F36F9EBCBCB}" destId="{14288B09-3121-4C6A-8669-748E8EFEABD4}" srcOrd="1" destOrd="0" presId="urn:microsoft.com/office/officeart/2005/8/layout/hierarchy3"/>
    <dgm:cxn modelId="{58B13A30-C3FD-4817-9F3C-73C3700259F0}" type="presParOf" srcId="{E22BB433-1D84-4CE7-AF8B-4F36F9EBCBCB}" destId="{D35CAA6F-E7F9-4462-8A96-5D815E453792}" srcOrd="2" destOrd="0" presId="urn:microsoft.com/office/officeart/2005/8/layout/hierarchy3"/>
    <dgm:cxn modelId="{54A5262E-2874-476B-800F-2F3527BAF81F}" type="presParOf" srcId="{E22BB433-1D84-4CE7-AF8B-4F36F9EBCBCB}" destId="{E3608E85-6E26-4EE2-A4E4-B8408048CE2C}" srcOrd="3" destOrd="0" presId="urn:microsoft.com/office/officeart/2005/8/layout/hierarchy3"/>
    <dgm:cxn modelId="{C628037C-F025-4499-A390-C44F2AD17CBA}" type="presParOf" srcId="{E22BB433-1D84-4CE7-AF8B-4F36F9EBCBCB}" destId="{9EED308F-2395-400C-B741-3A3E8113AC8F}" srcOrd="4" destOrd="0" presId="urn:microsoft.com/office/officeart/2005/8/layout/hierarchy3"/>
    <dgm:cxn modelId="{3A606585-02F1-4F4E-8E32-78E355A0705F}" type="presParOf" srcId="{E22BB433-1D84-4CE7-AF8B-4F36F9EBCBCB}" destId="{83222E2B-1CFD-4EBE-BABF-D2DBB55126A0}" srcOrd="5" destOrd="0" presId="urn:microsoft.com/office/officeart/2005/8/layout/hierarchy3"/>
    <dgm:cxn modelId="{E8451BF2-454B-4A27-B339-BFB1A23C8993}" type="presParOf" srcId="{E22BB433-1D84-4CE7-AF8B-4F36F9EBCBCB}" destId="{6B4C2ACB-8969-4F1F-9A93-80A7EA485362}" srcOrd="6" destOrd="0" presId="urn:microsoft.com/office/officeart/2005/8/layout/hierarchy3"/>
    <dgm:cxn modelId="{DDA7FD55-645A-435B-B29B-2CABFCD1DE2B}" type="presParOf" srcId="{E22BB433-1D84-4CE7-AF8B-4F36F9EBCBCB}" destId="{64C47139-1B1E-43AD-A7D8-F619FE90EFFB}" srcOrd="7" destOrd="0" presId="urn:microsoft.com/office/officeart/2005/8/layout/hierarchy3"/>
    <dgm:cxn modelId="{C0D6F71E-48F3-4B7C-8CDF-60F3507DC37C}" type="presParOf" srcId="{E22BB433-1D84-4CE7-AF8B-4F36F9EBCBCB}" destId="{EB8345AE-8DB8-4A88-8571-C0ECDD2F0CA1}" srcOrd="8" destOrd="0" presId="urn:microsoft.com/office/officeart/2005/8/layout/hierarchy3"/>
    <dgm:cxn modelId="{2ACDBF3B-1C2B-47A4-86F9-D1E854D8AC3F}" type="presParOf" srcId="{E22BB433-1D84-4CE7-AF8B-4F36F9EBCBCB}" destId="{2DAF6B73-2F6F-42EC-92A6-CCA21318256C}" srcOrd="9" destOrd="0" presId="urn:microsoft.com/office/officeart/2005/8/layout/hierarchy3"/>
    <dgm:cxn modelId="{39A7CA16-773C-4048-BDE0-FF03E4280C07}" type="presParOf" srcId="{E22BB433-1D84-4CE7-AF8B-4F36F9EBCBCB}" destId="{4AB2458B-3762-4CAD-9FA2-276CC3AC5BA2}" srcOrd="10" destOrd="0" presId="urn:microsoft.com/office/officeart/2005/8/layout/hierarchy3"/>
    <dgm:cxn modelId="{7ED5051A-0427-4194-AFB4-4B2B34DFCAAC}" type="presParOf" srcId="{E22BB433-1D84-4CE7-AF8B-4F36F9EBCBCB}" destId="{AB874A5B-26A9-44C5-9D1F-4214D4C83CC9}" srcOrd="11" destOrd="0" presId="urn:microsoft.com/office/officeart/2005/8/layout/hierarchy3"/>
    <dgm:cxn modelId="{D74053FE-FCE5-43AD-8BB6-DFE62A90E287}" type="presParOf" srcId="{B94CB331-D3E2-4476-862B-16ACBEC05183}" destId="{535B128A-7B36-4C87-B80A-74A4F6A18C5B}" srcOrd="2" destOrd="0" presId="urn:microsoft.com/office/officeart/2005/8/layout/hierarchy3"/>
    <dgm:cxn modelId="{1495F1CE-2621-4E43-A0F1-E39FCC19B4CF}" type="presParOf" srcId="{535B128A-7B36-4C87-B80A-74A4F6A18C5B}" destId="{CEE32766-7E3C-47F8-8769-13FB0BAA956D}" srcOrd="0" destOrd="0" presId="urn:microsoft.com/office/officeart/2005/8/layout/hierarchy3"/>
    <dgm:cxn modelId="{2CE22A8D-1DDD-43D6-B446-C5B0972BB2C6}" type="presParOf" srcId="{CEE32766-7E3C-47F8-8769-13FB0BAA956D}" destId="{7B46A21A-3B40-40B2-B734-5E9E13D8A9C3}" srcOrd="0" destOrd="0" presId="urn:microsoft.com/office/officeart/2005/8/layout/hierarchy3"/>
    <dgm:cxn modelId="{30D09EB2-C3DF-4626-946D-B82F853C8D2F}" type="presParOf" srcId="{CEE32766-7E3C-47F8-8769-13FB0BAA956D}" destId="{9F5CB530-8082-4505-B43B-626A3AAE748C}" srcOrd="1" destOrd="0" presId="urn:microsoft.com/office/officeart/2005/8/layout/hierarchy3"/>
    <dgm:cxn modelId="{51FA6E4B-EC7E-4053-81DB-8A6790386920}" type="presParOf" srcId="{535B128A-7B36-4C87-B80A-74A4F6A18C5B}" destId="{372AE12C-6BDF-4FAD-9277-5C90881C91E8}" srcOrd="1" destOrd="0" presId="urn:microsoft.com/office/officeart/2005/8/layout/hierarchy3"/>
    <dgm:cxn modelId="{5E7227B5-1117-437C-942C-05A1AEC62354}" type="presParOf" srcId="{372AE12C-6BDF-4FAD-9277-5C90881C91E8}" destId="{22251DE3-7BEA-4BEF-9362-198072AF1182}" srcOrd="0" destOrd="0" presId="urn:microsoft.com/office/officeart/2005/8/layout/hierarchy3"/>
    <dgm:cxn modelId="{5FD4F106-F80E-4006-8898-50AA43BB85E9}" type="presParOf" srcId="{372AE12C-6BDF-4FAD-9277-5C90881C91E8}" destId="{5A4BFB63-FEC0-419B-8B08-0AE38CC9E25D}" srcOrd="1" destOrd="0" presId="urn:microsoft.com/office/officeart/2005/8/layout/hierarchy3"/>
    <dgm:cxn modelId="{F7A83403-8211-45B4-8C6B-5223926ECD0C}" type="presParOf" srcId="{372AE12C-6BDF-4FAD-9277-5C90881C91E8}" destId="{9975C0EE-278C-468D-8C19-044CAAB6EB01}" srcOrd="2" destOrd="0" presId="urn:microsoft.com/office/officeart/2005/8/layout/hierarchy3"/>
    <dgm:cxn modelId="{8FC8B44C-3A72-4A31-A2BA-9559CD84D14E}" type="presParOf" srcId="{372AE12C-6BDF-4FAD-9277-5C90881C91E8}" destId="{D0BF79EB-7DC8-4861-90FC-7BA99BF0E8F6}" srcOrd="3" destOrd="0" presId="urn:microsoft.com/office/officeart/2005/8/layout/hierarchy3"/>
    <dgm:cxn modelId="{2ADABFF9-9415-42B6-9FDC-55531EE44DB8}" type="presParOf" srcId="{B94CB331-D3E2-4476-862B-16ACBEC05183}" destId="{4B554CC9-E600-4EC4-B8E0-4FDF45E87E9B}" srcOrd="3" destOrd="0" presId="urn:microsoft.com/office/officeart/2005/8/layout/hierarchy3"/>
    <dgm:cxn modelId="{509A53B3-6998-4812-B853-8EFB02BEFBC0}" type="presParOf" srcId="{4B554CC9-E600-4EC4-B8E0-4FDF45E87E9B}" destId="{10BBD0F1-2904-4018-9F46-A2C38254C794}" srcOrd="0" destOrd="0" presId="urn:microsoft.com/office/officeart/2005/8/layout/hierarchy3"/>
    <dgm:cxn modelId="{97AD3C23-4596-454F-8DDD-64987A2CD678}" type="presParOf" srcId="{10BBD0F1-2904-4018-9F46-A2C38254C794}" destId="{54BD21A0-FF65-4C16-9950-62568252AC2E}" srcOrd="0" destOrd="0" presId="urn:microsoft.com/office/officeart/2005/8/layout/hierarchy3"/>
    <dgm:cxn modelId="{0D30362A-A555-403E-84C5-F1A04634DA58}" type="presParOf" srcId="{10BBD0F1-2904-4018-9F46-A2C38254C794}" destId="{8995C319-FEFF-4293-B92E-8E2EC767562D}" srcOrd="1" destOrd="0" presId="urn:microsoft.com/office/officeart/2005/8/layout/hierarchy3"/>
    <dgm:cxn modelId="{784F2EB7-294A-493B-B2EC-51BF5CFFB138}" type="presParOf" srcId="{4B554CC9-E600-4EC4-B8E0-4FDF45E87E9B}" destId="{7A8B696B-BC9A-4352-821F-D4A1685CC26A}" srcOrd="1" destOrd="0" presId="urn:microsoft.com/office/officeart/2005/8/layout/hierarchy3"/>
    <dgm:cxn modelId="{26FD8FEF-F7C0-4445-935B-5E8858855F6D}" type="presParOf" srcId="{7A8B696B-BC9A-4352-821F-D4A1685CC26A}" destId="{3D7E8EA1-DD0B-4346-93AF-823D25DF4BA1}" srcOrd="0" destOrd="0" presId="urn:microsoft.com/office/officeart/2005/8/layout/hierarchy3"/>
    <dgm:cxn modelId="{0FD68469-6A25-4EF1-A039-8E17190C57DA}" type="presParOf" srcId="{7A8B696B-BC9A-4352-821F-D4A1685CC26A}" destId="{33DDAE3E-BB73-4ADB-B4CE-3604FD76A78C}" srcOrd="1" destOrd="0" presId="urn:microsoft.com/office/officeart/2005/8/layout/hierarchy3"/>
    <dgm:cxn modelId="{E1DBBAAF-2AD3-4830-BD12-32BB1177A0FA}" type="presParOf" srcId="{7A8B696B-BC9A-4352-821F-D4A1685CC26A}" destId="{20AA20DD-C560-4715-BE45-A2730C5AC130}" srcOrd="2" destOrd="0" presId="urn:microsoft.com/office/officeart/2005/8/layout/hierarchy3"/>
    <dgm:cxn modelId="{7120CDF3-7403-4B40-B8FF-1241EAC8EAD7}" type="presParOf" srcId="{7A8B696B-BC9A-4352-821F-D4A1685CC26A}" destId="{629F3B9A-C0D2-40DC-9EC0-6622F19FDF31}" srcOrd="3" destOrd="0" presId="urn:microsoft.com/office/officeart/2005/8/layout/hierarchy3"/>
    <dgm:cxn modelId="{0D7C8FA8-D972-4238-B5D6-502CC2108FDF}" type="presParOf" srcId="{B94CB331-D3E2-4476-862B-16ACBEC05183}" destId="{4687BC18-D756-414A-8EBD-87AA9E72E9F0}" srcOrd="4" destOrd="0" presId="urn:microsoft.com/office/officeart/2005/8/layout/hierarchy3"/>
    <dgm:cxn modelId="{878BA9A7-98F1-492C-8F0D-8ACB3B463F31}" type="presParOf" srcId="{4687BC18-D756-414A-8EBD-87AA9E72E9F0}" destId="{D74A0928-BCD6-44DF-9CA1-B9EA367693B8}" srcOrd="0" destOrd="0" presId="urn:microsoft.com/office/officeart/2005/8/layout/hierarchy3"/>
    <dgm:cxn modelId="{0CFF4119-0C27-4FDB-B719-B967C7D89CD4}" type="presParOf" srcId="{D74A0928-BCD6-44DF-9CA1-B9EA367693B8}" destId="{8D5CB60C-59ED-4C01-8C65-E3A85304FC60}" srcOrd="0" destOrd="0" presId="urn:microsoft.com/office/officeart/2005/8/layout/hierarchy3"/>
    <dgm:cxn modelId="{453D888F-E4A0-4580-8A74-7E3CF2799E06}" type="presParOf" srcId="{D74A0928-BCD6-44DF-9CA1-B9EA367693B8}" destId="{79A645E0-5C4B-4523-BB75-A32D0B2BFFF3}" srcOrd="1" destOrd="0" presId="urn:microsoft.com/office/officeart/2005/8/layout/hierarchy3"/>
    <dgm:cxn modelId="{A3E8571C-8D0C-452A-8121-E084BC238FE3}" type="presParOf" srcId="{4687BC18-D756-414A-8EBD-87AA9E72E9F0}" destId="{82F7E638-D62F-4C25-AB3C-D3883E70AC77}" srcOrd="1" destOrd="0" presId="urn:microsoft.com/office/officeart/2005/8/layout/hierarchy3"/>
    <dgm:cxn modelId="{1A29620E-0905-4FCD-9D23-CD210F46992D}" type="presParOf" srcId="{82F7E638-D62F-4C25-AB3C-D3883E70AC77}" destId="{2F9F34A8-FD70-4CA6-92AA-D83EFCCFD08E}" srcOrd="0" destOrd="0" presId="urn:microsoft.com/office/officeart/2005/8/layout/hierarchy3"/>
    <dgm:cxn modelId="{60C46585-F8EE-44C6-8300-0E11F2B95ABF}" type="presParOf" srcId="{82F7E638-D62F-4C25-AB3C-D3883E70AC77}" destId="{4BE4F941-B1FF-43EC-9846-0379DEE22E6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4286CEEB-E67E-4B75-9155-8F57FF2DBEF0}" type="datetimeFigureOut">
              <a:rPr lang="fa-IR" smtClean="0"/>
              <a:t>24/04/1440</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F55359BE-C625-4A66-91F8-F4DFDBA216FF}" type="slidenum">
              <a:rPr lang="fa-IR" smtClean="0"/>
              <a:t>‹#›</a:t>
            </a:fld>
            <a:endParaRPr lang="fa-IR"/>
          </a:p>
        </p:txBody>
      </p:sp>
    </p:spTree>
    <p:extLst>
      <p:ext uri="{BB962C8B-B14F-4D97-AF65-F5344CB8AC3E}">
        <p14:creationId xmlns:p14="http://schemas.microsoft.com/office/powerpoint/2010/main" val="122024521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Tree>
    <p:extLst>
      <p:ext uri="{BB962C8B-B14F-4D97-AF65-F5344CB8AC3E}">
        <p14:creationId xmlns:p14="http://schemas.microsoft.com/office/powerpoint/2010/main" val="75168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smtClean="0"/>
              <a:t>رشید</a:t>
            </a:r>
            <a:r>
              <a:rPr lang="fa-IR" baseline="0" smtClean="0"/>
              <a:t> پور، 1354:157</a:t>
            </a:r>
            <a:endParaRPr lang="fa-IR"/>
          </a:p>
        </p:txBody>
      </p:sp>
      <p:sp>
        <p:nvSpPr>
          <p:cNvPr id="4" name="Slide Number Placeholder 3"/>
          <p:cNvSpPr>
            <a:spLocks noGrp="1"/>
          </p:cNvSpPr>
          <p:nvPr>
            <p:ph type="sldNum" sz="quarter" idx="10"/>
          </p:nvPr>
        </p:nvSpPr>
        <p:spPr/>
        <p:txBody>
          <a:bodyPr/>
          <a:lstStyle/>
          <a:p>
            <a:fld id="{D6DCD974-2C26-450E-8D57-70F5AB89D716}" type="slidenum">
              <a:rPr lang="fa-IR" smtClean="0"/>
              <a:pPr/>
              <a:t>12</a:t>
            </a:fld>
            <a:endParaRPr lang="fa-IR"/>
          </a:p>
        </p:txBody>
      </p:sp>
    </p:spTree>
    <p:extLst>
      <p:ext uri="{BB962C8B-B14F-4D97-AF65-F5344CB8AC3E}">
        <p14:creationId xmlns:p14="http://schemas.microsoft.com/office/powerpoint/2010/main" val="1106910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D6DCD974-2C26-450E-8D57-70F5AB89D716}" type="slidenum">
              <a:rPr lang="fa-IR" smtClean="0"/>
              <a:pPr/>
              <a:t>13</a:t>
            </a:fld>
            <a:endParaRPr lang="fa-IR"/>
          </a:p>
        </p:txBody>
      </p:sp>
    </p:spTree>
    <p:extLst>
      <p:ext uri="{BB962C8B-B14F-4D97-AF65-F5344CB8AC3E}">
        <p14:creationId xmlns:p14="http://schemas.microsoft.com/office/powerpoint/2010/main" val="2689980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D6DCD974-2C26-450E-8D57-70F5AB89D716}" type="slidenum">
              <a:rPr lang="fa-IR" smtClean="0"/>
              <a:pPr/>
              <a:t>14</a:t>
            </a:fld>
            <a:endParaRPr lang="fa-IR"/>
          </a:p>
        </p:txBody>
      </p:sp>
    </p:spTree>
    <p:extLst>
      <p:ext uri="{BB962C8B-B14F-4D97-AF65-F5344CB8AC3E}">
        <p14:creationId xmlns:p14="http://schemas.microsoft.com/office/powerpoint/2010/main" val="51379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a:lstStyle/>
          <a:p>
            <a:pPr eaLnBrk="1" hangingPunct="1"/>
            <a:r>
              <a:rPr lang="fa-IR" dirty="0" smtClean="0"/>
              <a:t>مک‌کوایل 1385: 109-110</a:t>
            </a:r>
          </a:p>
          <a:p>
            <a:pPr eaLnBrk="1" hangingPunct="1"/>
            <a:endParaRPr lang="fa-IR" dirty="0" smtClean="0"/>
          </a:p>
        </p:txBody>
      </p:sp>
      <p:sp>
        <p:nvSpPr>
          <p:cNvPr id="4" name="Slide Number Placeholder 3"/>
          <p:cNvSpPr>
            <a:spLocks noGrp="1"/>
          </p:cNvSpPr>
          <p:nvPr>
            <p:ph type="sldNum" sz="quarter" idx="5"/>
          </p:nvPr>
        </p:nvSpPr>
        <p:spPr/>
        <p:txBody>
          <a:bodyPr/>
          <a:lstStyle/>
          <a:p>
            <a:pPr>
              <a:defRPr/>
            </a:pPr>
            <a:fld id="{A0292BE4-05A6-4F8C-B03B-6A6246A59025}" type="slidenum">
              <a:rPr lang="fa-IR" smtClean="0"/>
              <a:pPr>
                <a:defRPr/>
              </a:pPr>
              <a:t>29</a:t>
            </a:fld>
            <a:endParaRPr lang="fa-IR"/>
          </a:p>
        </p:txBody>
      </p:sp>
    </p:spTree>
    <p:extLst>
      <p:ext uri="{BB962C8B-B14F-4D97-AF65-F5344CB8AC3E}">
        <p14:creationId xmlns:p14="http://schemas.microsoft.com/office/powerpoint/2010/main" val="3670713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31443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835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37001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99713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39005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63296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81586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91251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33616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7859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19362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75742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84314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6699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49834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D8BD707-D9CF-40AE-B4C6-C98DA3205C09}" type="datetimeFigureOut">
              <a:rPr lang="en-US" smtClean="0"/>
              <a:pPr/>
              <a:t>1/1/2019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59769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068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D8BD707-D9CF-40AE-B4C6-C98DA3205C09}" type="datetimeFigureOut">
              <a:rPr lang="en-US" smtClean="0"/>
              <a:pPr/>
              <a:t>1/1/2019</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3937646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2" name="Content Placeholder 1"/>
          <p:cNvSpPr>
            <a:spLocks noGrp="1"/>
          </p:cNvSpPr>
          <p:nvPr>
            <p:ph idx="1"/>
          </p:nvPr>
        </p:nvSpPr>
        <p:spPr>
          <a:xfrm>
            <a:off x="-228600" y="430595"/>
            <a:ext cx="9906000" cy="4800599"/>
          </a:xfrm>
        </p:spPr>
        <p:txBody>
          <a:bodyPr>
            <a:normAutofit/>
          </a:bodyPr>
          <a:lstStyle/>
          <a:p>
            <a:pPr algn="ctr"/>
            <a:endParaRPr lang="fa-IR" sz="7200" dirty="0" smtClean="0">
              <a:solidFill>
                <a:srgbClr val="FFFF00"/>
              </a:solidFill>
              <a:cs typeface="2  Nazanin Outline" panose="00000400000000000000" pitchFamily="2" charset="-78"/>
            </a:endParaRPr>
          </a:p>
          <a:p>
            <a:pPr algn="ctr"/>
            <a:endParaRPr lang="fa-IR" sz="7200" dirty="0" smtClean="0">
              <a:solidFill>
                <a:srgbClr val="FFFF00"/>
              </a:solidFill>
              <a:cs typeface="2  Nazanin Outline" panose="00000400000000000000" pitchFamily="2" charset="-78"/>
            </a:endParaRPr>
          </a:p>
          <a:p>
            <a:pPr algn="ctr"/>
            <a:r>
              <a:rPr lang="fa-IR" sz="7200" dirty="0" smtClean="0">
                <a:solidFill>
                  <a:srgbClr val="FFFF00"/>
                </a:solidFill>
                <a:cs typeface="2  Nazanin Outline" panose="00000400000000000000" pitchFamily="2" charset="-78"/>
              </a:rPr>
              <a:t>بسم </a:t>
            </a:r>
            <a:r>
              <a:rPr lang="fa-IR" sz="7200" dirty="0" smtClean="0">
                <a:solidFill>
                  <a:srgbClr val="FFFF00"/>
                </a:solidFill>
                <a:cs typeface="2  Nazanin Outline" panose="00000400000000000000" pitchFamily="2" charset="-78"/>
              </a:rPr>
              <a:t>الله</a:t>
            </a:r>
            <a:r>
              <a:rPr lang="fa-IR" sz="7200" dirty="0" smtClean="0">
                <a:solidFill>
                  <a:srgbClr val="FFFF00"/>
                </a:solidFill>
                <a:cs typeface="2  Nazanin Outline" panose="00000400000000000000" pitchFamily="2" charset="-78"/>
              </a:rPr>
              <a:t> الرحمن </a:t>
            </a:r>
            <a:r>
              <a:rPr lang="fa-IR" sz="7200" dirty="0" smtClean="0">
                <a:solidFill>
                  <a:srgbClr val="FFFF00"/>
                </a:solidFill>
                <a:cs typeface="2  Nazanin Outline" panose="00000400000000000000" pitchFamily="2" charset="-78"/>
              </a:rPr>
              <a:t>الرحیم</a:t>
            </a:r>
            <a:endParaRPr lang="en-US" sz="7200" dirty="0">
              <a:solidFill>
                <a:srgbClr val="FFFF00"/>
              </a:solidFill>
              <a:cs typeface="2  Nazanin Outline" panose="00000400000000000000" pitchFamily="2" charset="-78"/>
            </a:endParaRPr>
          </a:p>
        </p:txBody>
      </p:sp>
    </p:spTree>
  </p:cSld>
  <p:clrMapOvr>
    <a:masterClrMapping/>
  </p:clrMapOvr>
  <p:transition advTm="10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316762"/>
            <a:ext cx="7055380" cy="1400530"/>
          </a:xfrm>
        </p:spPr>
        <p:txBody>
          <a:bodyPr/>
          <a:lstStyle/>
          <a:p>
            <a:r>
              <a:rPr lang="fa-IR" dirty="0" smtClean="0">
                <a:solidFill>
                  <a:schemeClr val="accent3">
                    <a:lumMod val="60000"/>
                    <a:lumOff val="40000"/>
                  </a:schemeClr>
                </a:solidFill>
                <a:cs typeface="2  Nazanin" panose="00000400000000000000" pitchFamily="2" charset="-78"/>
              </a:rPr>
              <a:t>گستره‌ارتباطات:</a:t>
            </a:r>
            <a:endParaRPr lang="fa-IR" dirty="0">
              <a:solidFill>
                <a:schemeClr val="accent3">
                  <a:lumMod val="60000"/>
                  <a:lumOff val="40000"/>
                </a:schemeClr>
              </a:solidFill>
              <a:cs typeface="2  Nazanin" panose="00000400000000000000" pitchFamily="2" charset="-78"/>
            </a:endParaRPr>
          </a:p>
        </p:txBody>
      </p:sp>
      <p:sp>
        <p:nvSpPr>
          <p:cNvPr id="3" name="Right Arrow 2"/>
          <p:cNvSpPr/>
          <p:nvPr/>
        </p:nvSpPr>
        <p:spPr bwMode="auto">
          <a:xfrm>
            <a:off x="428596" y="3214686"/>
            <a:ext cx="2428892" cy="64294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Verdana" pitchFamily="34" charset="0"/>
                <a:cs typeface="Arial" charset="0"/>
              </a:rPr>
              <a:t>	</a:t>
            </a:r>
            <a:r>
              <a:rPr kumimoji="0" lang="fa-IR" sz="20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Verdana" pitchFamily="34" charset="0"/>
                <a:cs typeface="Arial" charset="0"/>
              </a:rPr>
              <a:t>هرم وارونه</a:t>
            </a:r>
          </a:p>
        </p:txBody>
      </p:sp>
      <p:sp>
        <p:nvSpPr>
          <p:cNvPr id="4" name="Isosceles Triangle 3"/>
          <p:cNvSpPr/>
          <p:nvPr/>
        </p:nvSpPr>
        <p:spPr>
          <a:xfrm rot="10800000">
            <a:off x="2786050" y="1928802"/>
            <a:ext cx="4267200" cy="4267200"/>
          </a:xfrm>
          <a:prstGeom prst="triangle">
            <a:avLst/>
          </a:prstGeom>
          <a:solidFill>
            <a:srgbClr val="92D050">
              <a:alpha val="9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2">
              <a:alpha val="90000"/>
              <a:hueOff val="0"/>
              <a:satOff val="0"/>
              <a:lumOff val="0"/>
              <a:alphaOff val="0"/>
            </a:schemeClr>
          </a:effectRef>
          <a:fontRef idx="minor">
            <a:schemeClr val="lt1"/>
          </a:fontRef>
        </p:style>
      </p:sp>
      <p:grpSp>
        <p:nvGrpSpPr>
          <p:cNvPr id="5" name="Group 4"/>
          <p:cNvGrpSpPr/>
          <p:nvPr/>
        </p:nvGrpSpPr>
        <p:grpSpPr>
          <a:xfrm>
            <a:off x="4643438" y="5286388"/>
            <a:ext cx="502951" cy="405880"/>
            <a:chOff x="4615146" y="5351247"/>
            <a:chExt cx="502951" cy="405880"/>
          </a:xfrm>
          <a:scene3d>
            <a:camera prst="orthographicFront">
              <a:rot lat="0" lon="0" rev="0"/>
            </a:camera>
            <a:lightRig rig="contrasting" dir="t">
              <a:rot lat="0" lon="0" rev="1200000"/>
            </a:lightRig>
          </a:scene3d>
        </p:grpSpPr>
        <p:sp>
          <p:nvSpPr>
            <p:cNvPr id="6" name="Rounded Rectangle 5"/>
            <p:cNvSpPr/>
            <p:nvPr/>
          </p:nvSpPr>
          <p:spPr>
            <a:xfrm>
              <a:off x="4615146" y="5351247"/>
              <a:ext cx="502951" cy="391307"/>
            </a:xfrm>
            <a:prstGeom prst="roundRect">
              <a:avLst/>
            </a:prstGeom>
            <a:solidFill>
              <a:srgbClr val="7030A0">
                <a:alpha val="90000"/>
              </a:srgbClr>
            </a:solidFill>
            <a:sp3d z="300000" contourW="19050" prstMaterial="metal">
              <a:bevelT w="88900" h="203200"/>
              <a:bevelB w="165100" h="254000"/>
            </a:sp3d>
          </p:spPr>
          <p:style>
            <a:lnRef idx="0">
              <a:schemeClr val="accent2">
                <a:alpha val="90000"/>
                <a:hueOff val="0"/>
                <a:satOff val="0"/>
                <a:lumOff val="0"/>
                <a:alphaOff val="-3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4"/>
            <p:cNvSpPr/>
            <p:nvPr/>
          </p:nvSpPr>
          <p:spPr>
            <a:xfrm>
              <a:off x="4652307" y="5494123"/>
              <a:ext cx="464747" cy="263004"/>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1910" tIns="41910" rIns="41910" bIns="41910" numCol="1" spcCol="1270" anchor="ctr" anchorCtr="0">
              <a:noAutofit/>
            </a:bodyPr>
            <a:lstStyle/>
            <a:p>
              <a:pPr lvl="0" algn="ctr" defTabSz="466725" rtl="1">
                <a:lnSpc>
                  <a:spcPct val="90000"/>
                </a:lnSpc>
                <a:spcBef>
                  <a:spcPct val="0"/>
                </a:spcBef>
                <a:spcAft>
                  <a:spcPct val="35000"/>
                </a:spcAft>
              </a:pPr>
              <a:r>
                <a:rPr lang="fa-IR" sz="1050" b="1" kern="1200" dirty="0" smtClean="0">
                  <a:solidFill>
                    <a:schemeClr val="bg1"/>
                  </a:solidFill>
                </a:rPr>
                <a:t>درون‌فردی</a:t>
              </a:r>
              <a:endParaRPr lang="fa-IR" sz="1050" b="1" kern="1200" dirty="0">
                <a:solidFill>
                  <a:schemeClr val="bg1"/>
                </a:solidFill>
              </a:endParaRPr>
            </a:p>
          </p:txBody>
        </p:sp>
      </p:grpSp>
      <p:grpSp>
        <p:nvGrpSpPr>
          <p:cNvPr id="8" name="Group 7"/>
          <p:cNvGrpSpPr/>
          <p:nvPr/>
        </p:nvGrpSpPr>
        <p:grpSpPr>
          <a:xfrm>
            <a:off x="4429124" y="4929198"/>
            <a:ext cx="892582" cy="357190"/>
            <a:chOff x="4186536" y="2930390"/>
            <a:chExt cx="892582" cy="350892"/>
          </a:xfrm>
          <a:scene3d>
            <a:camera prst="orthographicFront">
              <a:rot lat="0" lon="0" rev="0"/>
            </a:camera>
            <a:lightRig rig="contrasting" dir="t">
              <a:rot lat="0" lon="0" rev="1200000"/>
            </a:lightRig>
          </a:scene3d>
        </p:grpSpPr>
        <p:sp>
          <p:nvSpPr>
            <p:cNvPr id="9" name="Rounded Rectangle 8"/>
            <p:cNvSpPr/>
            <p:nvPr/>
          </p:nvSpPr>
          <p:spPr>
            <a:xfrm>
              <a:off x="4186536" y="2930390"/>
              <a:ext cx="855402" cy="350892"/>
            </a:xfrm>
            <a:prstGeom prst="roundRect">
              <a:avLst/>
            </a:prstGeom>
            <a:solidFill>
              <a:srgbClr val="0070C0">
                <a:alpha val="90000"/>
              </a:srgbClr>
            </a:solidFill>
            <a:sp3d z="300000" contourW="19050" prstMaterial="metal">
              <a:bevelT w="88900" h="203200"/>
              <a:bevelB w="165100" h="254000"/>
            </a:sp3d>
          </p:spPr>
          <p:style>
            <a:lnRef idx="0">
              <a:schemeClr val="accent2">
                <a:alpha val="90000"/>
                <a:hueOff val="0"/>
                <a:satOff val="0"/>
                <a:lumOff val="0"/>
                <a:alphaOff val="-2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ounded Rectangle 4"/>
            <p:cNvSpPr/>
            <p:nvPr/>
          </p:nvSpPr>
          <p:spPr>
            <a:xfrm>
              <a:off x="4257974" y="2930390"/>
              <a:ext cx="821144" cy="316634"/>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a:t>میان‌فردی</a:t>
              </a:r>
            </a:p>
          </p:txBody>
        </p:sp>
      </p:grpSp>
      <p:grpSp>
        <p:nvGrpSpPr>
          <p:cNvPr id="11" name="Group 11"/>
          <p:cNvGrpSpPr/>
          <p:nvPr/>
        </p:nvGrpSpPr>
        <p:grpSpPr>
          <a:xfrm>
            <a:off x="4214810" y="4500570"/>
            <a:ext cx="1312505" cy="276316"/>
            <a:chOff x="3900764" y="2573652"/>
            <a:chExt cx="1312505" cy="276316"/>
          </a:xfrm>
          <a:scene3d>
            <a:camera prst="orthographicFront">
              <a:rot lat="0" lon="0" rev="0"/>
            </a:camera>
            <a:lightRig rig="contrasting" dir="t">
              <a:rot lat="0" lon="0" rev="1200000"/>
            </a:lightRig>
          </a:scene3d>
        </p:grpSpPr>
        <p:sp>
          <p:nvSpPr>
            <p:cNvPr id="13" name="Rounded Rectangle 12"/>
            <p:cNvSpPr/>
            <p:nvPr/>
          </p:nvSpPr>
          <p:spPr>
            <a:xfrm>
              <a:off x="3900764" y="2573652"/>
              <a:ext cx="1312505" cy="276316"/>
            </a:xfrm>
            <a:prstGeom prst="roundRect">
              <a:avLst/>
            </a:prstGeom>
            <a:solidFill>
              <a:srgbClr val="00B0F0">
                <a:alpha val="90000"/>
              </a:srgbClr>
            </a:solidFill>
            <a:sp3d z="300000" contourW="19050" prstMaterial="metal">
              <a:bevelT w="88900" h="203200"/>
              <a:bevelB w="165100" h="254000"/>
            </a:sp3d>
          </p:spPr>
          <p:style>
            <a:lnRef idx="0">
              <a:schemeClr val="accent2">
                <a:alpha val="90000"/>
                <a:hueOff val="0"/>
                <a:satOff val="0"/>
                <a:lumOff val="0"/>
                <a:alphaOff val="-2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4"/>
            <p:cNvSpPr/>
            <p:nvPr/>
          </p:nvSpPr>
          <p:spPr>
            <a:xfrm>
              <a:off x="3914253" y="2587141"/>
              <a:ext cx="1285527" cy="249338"/>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a:t>درون‌گروهی</a:t>
              </a:r>
            </a:p>
          </p:txBody>
        </p:sp>
      </p:grpSp>
      <p:grpSp>
        <p:nvGrpSpPr>
          <p:cNvPr id="12" name="Group 14"/>
          <p:cNvGrpSpPr/>
          <p:nvPr/>
        </p:nvGrpSpPr>
        <p:grpSpPr>
          <a:xfrm>
            <a:off x="4000496" y="4143380"/>
            <a:ext cx="1764060" cy="264663"/>
            <a:chOff x="3686469" y="2216914"/>
            <a:chExt cx="1764060" cy="264663"/>
          </a:xfrm>
          <a:scene3d>
            <a:camera prst="orthographicFront">
              <a:rot lat="0" lon="0" rev="0"/>
            </a:camera>
            <a:lightRig rig="contrasting" dir="t">
              <a:rot lat="0" lon="0" rev="1200000"/>
            </a:lightRig>
          </a:scene3d>
        </p:grpSpPr>
        <p:sp>
          <p:nvSpPr>
            <p:cNvPr id="16" name="Rounded Rectangle 15"/>
            <p:cNvSpPr/>
            <p:nvPr/>
          </p:nvSpPr>
          <p:spPr>
            <a:xfrm>
              <a:off x="3686469" y="2216914"/>
              <a:ext cx="1764060" cy="264663"/>
            </a:xfrm>
            <a:prstGeom prst="roundRect">
              <a:avLst/>
            </a:prstGeom>
            <a:solidFill>
              <a:srgbClr val="00B050">
                <a:alpha val="90000"/>
              </a:srgbClr>
            </a:solidFill>
            <a:sp3d z="300000" contourW="19050" prstMaterial="metal">
              <a:bevelT w="88900" h="203200"/>
              <a:bevelB w="165100" h="254000"/>
            </a:sp3d>
          </p:spPr>
          <p:style>
            <a:lnRef idx="0">
              <a:schemeClr val="accent2">
                <a:alpha val="90000"/>
                <a:hueOff val="0"/>
                <a:satOff val="0"/>
                <a:lumOff val="0"/>
                <a:alphaOff val="-1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ounded Rectangle 4"/>
            <p:cNvSpPr/>
            <p:nvPr/>
          </p:nvSpPr>
          <p:spPr>
            <a:xfrm>
              <a:off x="3699389" y="2229834"/>
              <a:ext cx="1738220" cy="238823"/>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a:t>میان‌گروهی</a:t>
              </a:r>
            </a:p>
          </p:txBody>
        </p:sp>
      </p:grpSp>
      <p:grpSp>
        <p:nvGrpSpPr>
          <p:cNvPr id="15" name="Group 17"/>
          <p:cNvGrpSpPr/>
          <p:nvPr/>
        </p:nvGrpSpPr>
        <p:grpSpPr>
          <a:xfrm>
            <a:off x="3786182" y="3714752"/>
            <a:ext cx="2231702" cy="291861"/>
            <a:chOff x="3472147" y="1860178"/>
            <a:chExt cx="2231702" cy="291861"/>
          </a:xfrm>
          <a:scene3d>
            <a:camera prst="orthographicFront">
              <a:rot lat="0" lon="0" rev="0"/>
            </a:camera>
            <a:lightRig rig="contrasting" dir="t">
              <a:rot lat="0" lon="0" rev="1200000"/>
            </a:lightRig>
          </a:scene3d>
        </p:grpSpPr>
        <p:sp>
          <p:nvSpPr>
            <p:cNvPr id="19" name="Rounded Rectangle 18"/>
            <p:cNvSpPr/>
            <p:nvPr/>
          </p:nvSpPr>
          <p:spPr>
            <a:xfrm>
              <a:off x="3472147" y="1860178"/>
              <a:ext cx="2231702" cy="291861"/>
            </a:xfrm>
            <a:prstGeom prst="roundRect">
              <a:avLst/>
            </a:prstGeom>
            <a:solidFill>
              <a:srgbClr val="92D050">
                <a:alpha val="90000"/>
              </a:srgbClr>
            </a:solidFill>
            <a:sp3d z="300000" contourW="19050" prstMaterial="metal">
              <a:bevelT w="88900" h="203200"/>
              <a:bevelB w="165100" h="254000"/>
            </a:sp3d>
          </p:spPr>
          <p:style>
            <a:lnRef idx="0">
              <a:schemeClr val="accent2">
                <a:alpha val="90000"/>
                <a:hueOff val="0"/>
                <a:satOff val="0"/>
                <a:lumOff val="0"/>
                <a:alphaOff val="-1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ounded Rectangle 4"/>
            <p:cNvSpPr/>
            <p:nvPr/>
          </p:nvSpPr>
          <p:spPr>
            <a:xfrm>
              <a:off x="3486394" y="1874425"/>
              <a:ext cx="2203208" cy="263367"/>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smtClean="0"/>
                <a:t>درون سازمانی</a:t>
              </a:r>
              <a:endParaRPr lang="fa-IR" sz="1400" b="1" kern="1200" dirty="0"/>
            </a:p>
          </p:txBody>
        </p:sp>
      </p:grpSp>
      <p:grpSp>
        <p:nvGrpSpPr>
          <p:cNvPr id="18" name="Group 20"/>
          <p:cNvGrpSpPr/>
          <p:nvPr/>
        </p:nvGrpSpPr>
        <p:grpSpPr>
          <a:xfrm>
            <a:off x="3571868" y="3214686"/>
            <a:ext cx="2630835" cy="348071"/>
            <a:chOff x="3257825" y="1432092"/>
            <a:chExt cx="2630835" cy="348071"/>
          </a:xfrm>
          <a:scene3d>
            <a:camera prst="orthographicFront">
              <a:rot lat="0" lon="0" rev="0"/>
            </a:camera>
            <a:lightRig rig="contrasting" dir="t">
              <a:rot lat="0" lon="0" rev="1200000"/>
            </a:lightRig>
          </a:scene3d>
        </p:grpSpPr>
        <p:sp>
          <p:nvSpPr>
            <p:cNvPr id="22" name="Rounded Rectangle 21"/>
            <p:cNvSpPr/>
            <p:nvPr/>
          </p:nvSpPr>
          <p:spPr>
            <a:xfrm>
              <a:off x="3257825" y="1432092"/>
              <a:ext cx="2630835" cy="348071"/>
            </a:xfrm>
            <a:prstGeom prst="roundRect">
              <a:avLst/>
            </a:prstGeom>
            <a:solidFill>
              <a:srgbClr val="FFFF00">
                <a:alpha val="90000"/>
              </a:srgbClr>
            </a:solidFill>
            <a:sp3d z="300000" contourW="19050" prstMaterial="metal">
              <a:bevelT w="88900" h="203200"/>
              <a:bevelB w="165100" h="254000"/>
            </a:sp3d>
          </p:spPr>
          <p:style>
            <a:lnRef idx="0">
              <a:schemeClr val="accent2">
                <a:alpha val="90000"/>
                <a:hueOff val="0"/>
                <a:satOff val="0"/>
                <a:lumOff val="0"/>
                <a:alphaOff val="-3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ounded Rectangle 4"/>
            <p:cNvSpPr/>
            <p:nvPr/>
          </p:nvSpPr>
          <p:spPr>
            <a:xfrm>
              <a:off x="3274816" y="1449083"/>
              <a:ext cx="2596853" cy="314089"/>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smtClean="0"/>
                <a:t>بين سازماني</a:t>
              </a:r>
              <a:endParaRPr lang="fa-IR" sz="1400" b="1" kern="1200" dirty="0"/>
            </a:p>
          </p:txBody>
        </p:sp>
      </p:grpSp>
      <p:grpSp>
        <p:nvGrpSpPr>
          <p:cNvPr id="21" name="Group 23"/>
          <p:cNvGrpSpPr/>
          <p:nvPr/>
        </p:nvGrpSpPr>
        <p:grpSpPr>
          <a:xfrm>
            <a:off x="3357554" y="2786058"/>
            <a:ext cx="3073681" cy="387772"/>
            <a:chOff x="3071822" y="928694"/>
            <a:chExt cx="3073681" cy="387772"/>
          </a:xfrm>
          <a:scene3d>
            <a:camera prst="orthographicFront">
              <a:rot lat="0" lon="0" rev="0"/>
            </a:camera>
            <a:lightRig rig="contrasting" dir="t">
              <a:rot lat="0" lon="0" rev="1200000"/>
            </a:lightRig>
          </a:scene3d>
        </p:grpSpPr>
        <p:sp>
          <p:nvSpPr>
            <p:cNvPr id="25" name="Rounded Rectangle 24"/>
            <p:cNvSpPr/>
            <p:nvPr/>
          </p:nvSpPr>
          <p:spPr>
            <a:xfrm>
              <a:off x="3071822" y="928694"/>
              <a:ext cx="3073681" cy="387772"/>
            </a:xfrm>
            <a:prstGeom prst="roundRect">
              <a:avLst/>
            </a:prstGeom>
            <a:solidFill>
              <a:srgbClr val="FFC000">
                <a:alpha val="90000"/>
              </a:srgbClr>
            </a:solidFill>
            <a:sp3d z="300000" contourW="19050" prstMaterial="metal">
              <a:bevelT w="88900" h="203200"/>
              <a:bevelB w="165100" h="254000"/>
            </a:sp3d>
          </p:spPr>
          <p:style>
            <a:lnRef idx="0">
              <a:schemeClr val="accent2">
                <a:alpha val="90000"/>
                <a:hueOff val="0"/>
                <a:satOff val="0"/>
                <a:lumOff val="0"/>
                <a:alphaOff val="-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4"/>
            <p:cNvSpPr/>
            <p:nvPr/>
          </p:nvSpPr>
          <p:spPr>
            <a:xfrm>
              <a:off x="3090751" y="947623"/>
              <a:ext cx="3035823" cy="349914"/>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a:t>جمعی</a:t>
              </a:r>
            </a:p>
          </p:txBody>
        </p:sp>
      </p:grpSp>
      <p:grpSp>
        <p:nvGrpSpPr>
          <p:cNvPr id="24" name="Group 26"/>
          <p:cNvGrpSpPr/>
          <p:nvPr/>
        </p:nvGrpSpPr>
        <p:grpSpPr>
          <a:xfrm>
            <a:off x="3143240" y="2357430"/>
            <a:ext cx="3554831" cy="371967"/>
            <a:chOff x="2757772" y="433226"/>
            <a:chExt cx="3554831" cy="371967"/>
          </a:xfrm>
          <a:scene3d>
            <a:camera prst="orthographicFront">
              <a:rot lat="0" lon="0" rev="0"/>
            </a:camera>
            <a:lightRig rig="contrasting" dir="t">
              <a:rot lat="0" lon="0" rev="1200000"/>
            </a:lightRig>
          </a:scene3d>
        </p:grpSpPr>
        <p:sp>
          <p:nvSpPr>
            <p:cNvPr id="28" name="Rounded Rectangle 27"/>
            <p:cNvSpPr/>
            <p:nvPr/>
          </p:nvSpPr>
          <p:spPr>
            <a:xfrm>
              <a:off x="2757772" y="433226"/>
              <a:ext cx="3554831" cy="371967"/>
            </a:xfrm>
            <a:prstGeom prst="roundRect">
              <a:avLst/>
            </a:prstGeom>
            <a:solidFill>
              <a:srgbClr val="FF0000">
                <a:alpha val="90000"/>
              </a:srgbClr>
            </a:solidFill>
            <a:sp3d z="300000" contourW="19050" prstMaterial="metal">
              <a:bevelT w="88900" h="203200"/>
              <a:bevelB w="165100" h="254000"/>
            </a:sp3d>
          </p:spPr>
          <p:style>
            <a:lnRef idx="0">
              <a:schemeClr val="accent2">
                <a:alpha val="90000"/>
                <a:hueOff val="0"/>
                <a:satOff val="0"/>
                <a:lumOff val="0"/>
                <a:alphaOff val="-4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ed Rectangle 4"/>
            <p:cNvSpPr/>
            <p:nvPr/>
          </p:nvSpPr>
          <p:spPr>
            <a:xfrm>
              <a:off x="2775930" y="451384"/>
              <a:ext cx="3518515" cy="335651"/>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fa-IR" sz="1800" b="1" kern="1200" dirty="0" smtClean="0"/>
                <a:t>بين فرهنگي</a:t>
              </a:r>
              <a:endParaRPr lang="fa-IR" sz="1800" b="1" kern="1200" dirty="0"/>
            </a:p>
          </p:txBody>
        </p:sp>
      </p:grpSp>
      <p:grpSp>
        <p:nvGrpSpPr>
          <p:cNvPr id="27" name="Group 32"/>
          <p:cNvGrpSpPr/>
          <p:nvPr/>
        </p:nvGrpSpPr>
        <p:grpSpPr>
          <a:xfrm>
            <a:off x="2857488" y="1928802"/>
            <a:ext cx="4032015" cy="359177"/>
            <a:chOff x="642952" y="142876"/>
            <a:chExt cx="4032015" cy="359177"/>
          </a:xfrm>
          <a:scene3d>
            <a:camera prst="orthographicFront">
              <a:rot lat="0" lon="0" rev="0"/>
            </a:camera>
            <a:lightRig rig="contrasting" dir="t">
              <a:rot lat="0" lon="0" rev="1200000"/>
            </a:lightRig>
          </a:scene3d>
        </p:grpSpPr>
        <p:sp>
          <p:nvSpPr>
            <p:cNvPr id="34" name="Rounded Rectangle 33"/>
            <p:cNvSpPr/>
            <p:nvPr/>
          </p:nvSpPr>
          <p:spPr>
            <a:xfrm>
              <a:off x="642952" y="142876"/>
              <a:ext cx="4032015" cy="359177"/>
            </a:xfrm>
            <a:prstGeom prst="roundRect">
              <a:avLst/>
            </a:prstGeom>
            <a:solidFill>
              <a:srgbClr val="C00000">
                <a:alpha val="90000"/>
              </a:srgbClr>
            </a:solidFill>
            <a:sp3d z="300000" contourW="19050" prstMaterial="metal">
              <a:bevelT w="88900" h="203200"/>
              <a:bevelB w="165100" h="254000"/>
            </a:sp3d>
          </p:spPr>
          <p:style>
            <a:lnRef idx="0">
              <a:schemeClr val="accent2">
                <a:alpha val="90000"/>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35" name="Rounded Rectangle 4"/>
            <p:cNvSpPr/>
            <p:nvPr/>
          </p:nvSpPr>
          <p:spPr>
            <a:xfrm>
              <a:off x="660486" y="160410"/>
              <a:ext cx="3996947" cy="324109"/>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b="1" kern="1200" dirty="0"/>
                <a:t>با </a:t>
              </a:r>
              <a:r>
                <a:rPr lang="fa-IR" sz="2000" b="1" kern="1200" dirty="0" smtClean="0"/>
                <a:t>جهان</a:t>
              </a:r>
            </a:p>
          </p:txBody>
        </p:sp>
      </p:grpSp>
    </p:spTree>
    <p:extLst>
      <p:ext uri="{BB962C8B-B14F-4D97-AF65-F5344CB8AC3E}">
        <p14:creationId xmlns:p14="http://schemas.microsoft.com/office/powerpoint/2010/main" val="2019492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20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ppt_x"/>
                                          </p:val>
                                        </p:tav>
                                        <p:tav tm="100000">
                                          <p:val>
                                            <p:strVal val="#ppt_x"/>
                                          </p:val>
                                        </p:tav>
                                      </p:tavLst>
                                    </p:anim>
                                    <p:anim calcmode="lin" valueType="num">
                                      <p:cBhvr additive="base">
                                        <p:cTn id="7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7055380" cy="1400530"/>
          </a:xfrm>
        </p:spPr>
        <p:txBody>
          <a:bodyPr/>
          <a:lstStyle/>
          <a:p>
            <a:endParaRPr lang="fa-IR"/>
          </a:p>
        </p:txBody>
      </p:sp>
      <p:sp>
        <p:nvSpPr>
          <p:cNvPr id="9" name="Content Placeholder 8"/>
          <p:cNvSpPr>
            <a:spLocks noGrp="1"/>
          </p:cNvSpPr>
          <p:nvPr>
            <p:ph idx="1"/>
          </p:nvPr>
        </p:nvSpPr>
        <p:spPr>
          <a:xfrm>
            <a:off x="912893" y="2133600"/>
            <a:ext cx="6711654" cy="4195481"/>
          </a:xfrm>
        </p:spPr>
        <p:txBody>
          <a:bodyPr>
            <a:normAutofit/>
          </a:bodyPr>
          <a:lstStyle/>
          <a:p>
            <a:pPr algn="ctr"/>
            <a:r>
              <a:rPr lang="fa-IR" sz="66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بعد فناوری رسانه</a:t>
            </a:r>
            <a:endParaRPr lang="fa-IR" sz="66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3235985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76200"/>
            <a:ext cx="7055380" cy="1066800"/>
          </a:xfrm>
        </p:spPr>
        <p:txBody>
          <a:bodyPr/>
          <a:lstStyle/>
          <a:p>
            <a:pPr algn="ctr"/>
            <a:r>
              <a:rPr lang="fa-IR" sz="4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رسانه به مثابه پیام</a:t>
            </a:r>
          </a:p>
        </p:txBody>
      </p:sp>
      <p:sp>
        <p:nvSpPr>
          <p:cNvPr id="3" name="Content Placeholder 2"/>
          <p:cNvSpPr>
            <a:spLocks noGrp="1"/>
          </p:cNvSpPr>
          <p:nvPr>
            <p:ph idx="1"/>
          </p:nvPr>
        </p:nvSpPr>
        <p:spPr>
          <a:xfrm>
            <a:off x="457200" y="838200"/>
            <a:ext cx="8077200" cy="4648207"/>
          </a:xfrm>
        </p:spPr>
        <p:txBody>
          <a:bodyPr>
            <a:noAutofit/>
          </a:bodyPr>
          <a:lstStyle/>
          <a:p>
            <a:pPr algn="justLow">
              <a:lnSpc>
                <a:spcPct val="150000"/>
              </a:lnSpc>
            </a:pPr>
            <a:r>
              <a:rPr lang="fa-IR" sz="2800" dirty="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مک لوهان: رسانه همان پیام است. کار رسانه صرفاً بیان نیست، قالب‌های رسانه‌ای هرکدام پیام ویژه خود را دارندو در واقع، رسانه تلقین و برنامه‌ریزی می‌کند.</a:t>
            </a:r>
          </a:p>
          <a:p>
            <a:pPr algn="justLow">
              <a:lnSpc>
                <a:spcPct val="150000"/>
              </a:lnSpc>
            </a:pPr>
            <a:r>
              <a:rPr lang="fa-IR" sz="2800" dirty="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تلویزیون افزون بر اینکه خبر می‌دهد، به شما تلقین می‌کند که کدام خبر را مهم بدانید و کدام را بی‌اهمیت.</a:t>
            </a:r>
          </a:p>
          <a:p>
            <a:pPr algn="justLow">
              <a:lnSpc>
                <a:spcPct val="150000"/>
              </a:lnSpc>
            </a:pPr>
            <a:r>
              <a:rPr lang="fa-IR" sz="2800" dirty="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اگر از گردانندگان صنعت بزرگ و پیچیده تلویزیون بپرسیم به چه کاری مشغول هستید، جواب این خواهد بود که کار ما برنامه‌ریزی مجدد زندگی حسی مردم </a:t>
            </a:r>
            <a:r>
              <a:rPr lang="fa-IR" sz="2800" dirty="0" smtClean="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است</a:t>
            </a:r>
            <a:r>
              <a:rPr lang="fa-IR" sz="2800" dirty="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 ما در صدد هستیم دید مردم از جهان و تجارب آنها را عوض کنیم.</a:t>
            </a:r>
          </a:p>
        </p:txBody>
      </p:sp>
    </p:spTree>
    <p:extLst>
      <p:ext uri="{BB962C8B-B14F-4D97-AF65-F5344CB8AC3E}">
        <p14:creationId xmlns:p14="http://schemas.microsoft.com/office/powerpoint/2010/main" val="1389754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055380" cy="1400530"/>
          </a:xfrm>
        </p:spPr>
        <p:txBody>
          <a:bodyPr/>
          <a:lstStyle/>
          <a:p>
            <a:pPr algn="r"/>
            <a:r>
              <a:rPr lang="fa-IR" dirty="0">
                <a:solidFill>
                  <a:schemeClr val="accent2">
                    <a:lumMod val="20000"/>
                    <a:lumOff val="80000"/>
                  </a:schemeClr>
                </a:solidFill>
                <a:cs typeface="2  Nazanin" panose="00000400000000000000" pitchFamily="2" charset="-78"/>
              </a:rPr>
              <a:t>خطر </a:t>
            </a:r>
            <a:r>
              <a:rPr lang="fa-IR" dirty="0" smtClean="0">
                <a:solidFill>
                  <a:schemeClr val="accent2">
                    <a:lumMod val="20000"/>
                    <a:lumOff val="80000"/>
                  </a:schemeClr>
                </a:solidFill>
                <a:cs typeface="2  Nazanin" panose="00000400000000000000" pitchFamily="2" charset="-78"/>
              </a:rPr>
              <a:t>فناوری</a:t>
            </a:r>
            <a:endParaRPr lang="fa-IR" dirty="0">
              <a:solidFill>
                <a:schemeClr val="accent2">
                  <a:lumMod val="20000"/>
                  <a:lumOff val="80000"/>
                </a:schemeClr>
              </a:solidFill>
              <a:cs typeface="2  Nazanin" panose="00000400000000000000" pitchFamily="2" charset="-78"/>
            </a:endParaRPr>
          </a:p>
        </p:txBody>
      </p:sp>
      <p:sp>
        <p:nvSpPr>
          <p:cNvPr id="3" name="Content Placeholder 2"/>
          <p:cNvSpPr>
            <a:spLocks noGrp="1"/>
          </p:cNvSpPr>
          <p:nvPr>
            <p:ph idx="1"/>
          </p:nvPr>
        </p:nvSpPr>
        <p:spPr>
          <a:xfrm>
            <a:off x="381000" y="990600"/>
            <a:ext cx="8534400" cy="5257806"/>
          </a:xfrm>
        </p:spPr>
        <p:txBody>
          <a:bodyPr>
            <a:noAutofit/>
          </a:bodyPr>
          <a:lstStyle/>
          <a:p>
            <a:pPr algn="justLow">
              <a:lnSpc>
                <a:spcPct val="200000"/>
              </a:lnSpc>
            </a:pPr>
            <a:r>
              <a:rPr lang="fa-IR" sz="2800" dirty="0" smtClean="0">
                <a:cs typeface="2  Nazanin" panose="00000400000000000000" pitchFamily="2" charset="-78"/>
              </a:rPr>
              <a:t>هایدگر </a:t>
            </a:r>
            <a:r>
              <a:rPr lang="fa-IR" sz="2800" dirty="0">
                <a:cs typeface="2  Nazanin" panose="00000400000000000000" pitchFamily="2" charset="-78"/>
              </a:rPr>
              <a:t>خطر </a:t>
            </a:r>
            <a:r>
              <a:rPr lang="fa-IR" sz="2800" dirty="0" smtClean="0">
                <a:cs typeface="2  Nazanin" panose="00000400000000000000" pitchFamily="2" charset="-78"/>
              </a:rPr>
              <a:t>مدرنیته </a:t>
            </a:r>
            <a:r>
              <a:rPr lang="fa-IR" sz="2800" dirty="0">
                <a:cs typeface="2  Nazanin" panose="00000400000000000000" pitchFamily="2" charset="-78"/>
              </a:rPr>
              <a:t>(گشتل) را تنها در علم </a:t>
            </a:r>
            <a:r>
              <a:rPr lang="fa-IR" sz="2800" dirty="0" smtClean="0">
                <a:cs typeface="2  Nazanin" panose="00000400000000000000" pitchFamily="2" charset="-78"/>
              </a:rPr>
              <a:t>یا حتی </a:t>
            </a:r>
            <a:r>
              <a:rPr lang="fa-IR" sz="2800" dirty="0">
                <a:cs typeface="2  Nazanin" panose="00000400000000000000" pitchFamily="2" charset="-78"/>
              </a:rPr>
              <a:t>در </a:t>
            </a:r>
            <a:r>
              <a:rPr lang="fa-IR" sz="2800" dirty="0" smtClean="0">
                <a:cs typeface="2  Nazanin" panose="00000400000000000000" pitchFamily="2" charset="-78"/>
              </a:rPr>
              <a:t>تكنولوژی </a:t>
            </a:r>
            <a:r>
              <a:rPr lang="fa-IR" sz="2800" dirty="0">
                <a:cs typeface="2  Nazanin" panose="00000400000000000000" pitchFamily="2" charset="-78"/>
              </a:rPr>
              <a:t>و در </a:t>
            </a:r>
            <a:r>
              <a:rPr lang="fa-IR" sz="2800" dirty="0" smtClean="0">
                <a:cs typeface="2  Nazanin" panose="00000400000000000000" pitchFamily="2" charset="-78"/>
              </a:rPr>
              <a:t>ماشین </a:t>
            </a:r>
            <a:r>
              <a:rPr lang="fa-IR" sz="2800" dirty="0">
                <a:cs typeface="2  Nazanin" panose="00000400000000000000" pitchFamily="2" charset="-78"/>
              </a:rPr>
              <a:t>به ماهو </a:t>
            </a:r>
            <a:r>
              <a:rPr lang="fa-IR" sz="2800" dirty="0" smtClean="0">
                <a:cs typeface="2  Nazanin" panose="00000400000000000000" pitchFamily="2" charset="-78"/>
              </a:rPr>
              <a:t>ماشین نمی‌داند</a:t>
            </a:r>
            <a:r>
              <a:rPr lang="fa-IR" sz="2800" dirty="0">
                <a:cs typeface="2  Nazanin" panose="00000400000000000000" pitchFamily="2" charset="-78"/>
              </a:rPr>
              <a:t>، بلكه خطر را در </a:t>
            </a:r>
            <a:r>
              <a:rPr lang="fa-IR" sz="2800" dirty="0" smtClean="0">
                <a:cs typeface="2  Nazanin" panose="00000400000000000000" pitchFamily="2" charset="-78"/>
              </a:rPr>
              <a:t>انسانی می‌داند كه</a:t>
            </a:r>
            <a:r>
              <a:rPr lang="bs-Latn-BA" sz="2800" dirty="0" smtClean="0">
                <a:cs typeface="2  Nazanin" panose="00000400000000000000" pitchFamily="2" charset="-78"/>
              </a:rPr>
              <a:t> </a:t>
            </a:r>
            <a:r>
              <a:rPr lang="fa-IR" sz="2800" dirty="0" smtClean="0">
                <a:cs typeface="2  Nazanin" panose="00000400000000000000" pitchFamily="2" charset="-78"/>
              </a:rPr>
              <a:t>‌از </a:t>
            </a:r>
            <a:r>
              <a:rPr lang="fa-IR" sz="2800" dirty="0" smtClean="0">
                <a:solidFill>
                  <a:srgbClr val="FF0000"/>
                </a:solidFill>
                <a:cs typeface="2  Nazanin" panose="00000400000000000000" pitchFamily="2" charset="-78"/>
              </a:rPr>
              <a:t>انسانیت</a:t>
            </a:r>
            <a:r>
              <a:rPr lang="fa-IR" sz="2800" dirty="0" smtClean="0">
                <a:cs typeface="2  Nazanin" panose="00000400000000000000" pitchFamily="2" charset="-78"/>
              </a:rPr>
              <a:t> </a:t>
            </a:r>
            <a:r>
              <a:rPr lang="fa-IR" sz="2800" dirty="0">
                <a:cs typeface="2  Nazanin" panose="00000400000000000000" pitchFamily="2" charset="-78"/>
              </a:rPr>
              <a:t>انسان </a:t>
            </a:r>
            <a:r>
              <a:rPr lang="fa-IR" sz="2800" dirty="0">
                <a:solidFill>
                  <a:srgbClr val="FF0000"/>
                </a:solidFill>
                <a:cs typeface="2  Nazanin" panose="00000400000000000000" pitchFamily="2" charset="-78"/>
              </a:rPr>
              <a:t>غافل</a:t>
            </a:r>
            <a:r>
              <a:rPr lang="fa-IR" sz="2800" dirty="0">
                <a:cs typeface="2  Nazanin" panose="00000400000000000000" pitchFamily="2" charset="-78"/>
              </a:rPr>
              <a:t> مانده و با خودش و با </a:t>
            </a:r>
            <a:r>
              <a:rPr lang="fa-IR" sz="2800" dirty="0" smtClean="0">
                <a:cs typeface="2  Nazanin" panose="00000400000000000000" pitchFamily="2" charset="-78"/>
              </a:rPr>
              <a:t>دیگران </a:t>
            </a:r>
            <a:r>
              <a:rPr lang="fa-IR" sz="2800" dirty="0">
                <a:cs typeface="2  Nazanin" panose="00000400000000000000" pitchFamily="2" charset="-78"/>
              </a:rPr>
              <a:t>همچون </a:t>
            </a:r>
            <a:r>
              <a:rPr lang="fa-IR" sz="2800" dirty="0" smtClean="0">
                <a:cs typeface="2  Nazanin" panose="00000400000000000000" pitchFamily="2" charset="-78"/>
              </a:rPr>
              <a:t>یك </a:t>
            </a:r>
            <a:r>
              <a:rPr lang="fa-IR" sz="2800" dirty="0">
                <a:solidFill>
                  <a:srgbClr val="FF0000"/>
                </a:solidFill>
                <a:cs typeface="2  Nazanin" panose="00000400000000000000" pitchFamily="2" charset="-78"/>
              </a:rPr>
              <a:t>شیء</a:t>
            </a:r>
            <a:r>
              <a:rPr lang="fa-IR" sz="2800" dirty="0">
                <a:cs typeface="2  Nazanin" panose="00000400000000000000" pitchFamily="2" charset="-78"/>
              </a:rPr>
              <a:t> برخورد </a:t>
            </a:r>
            <a:r>
              <a:rPr lang="fa-IR" sz="2800" dirty="0" smtClean="0">
                <a:cs typeface="2  Nazanin" panose="00000400000000000000" pitchFamily="2" charset="-78"/>
              </a:rPr>
              <a:t>می‌كند</a:t>
            </a:r>
            <a:r>
              <a:rPr lang="fa-IR" sz="2800" dirty="0">
                <a:cs typeface="2  Nazanin" panose="00000400000000000000" pitchFamily="2" charset="-78"/>
              </a:rPr>
              <a:t>. از </a:t>
            </a:r>
            <a:r>
              <a:rPr lang="fa-IR" sz="2800" dirty="0" smtClean="0">
                <a:cs typeface="2  Nazanin" panose="00000400000000000000" pitchFamily="2" charset="-78"/>
              </a:rPr>
              <a:t>فراوانی تصاویر</a:t>
            </a:r>
            <a:r>
              <a:rPr lang="fa-IR" sz="2800" dirty="0">
                <a:cs typeface="2  Nazanin" panose="00000400000000000000" pitchFamily="2" charset="-78"/>
              </a:rPr>
              <a:t>، اطلاعات و </a:t>
            </a:r>
            <a:r>
              <a:rPr lang="fa-IR" sz="2800" dirty="0" smtClean="0">
                <a:cs typeface="2  Nazanin" panose="00000400000000000000" pitchFamily="2" charset="-78"/>
              </a:rPr>
              <a:t>تولید </a:t>
            </a:r>
            <a:r>
              <a:rPr lang="fa-IR" sz="2800" dirty="0">
                <a:cs typeface="2  Nazanin" panose="00000400000000000000" pitchFamily="2" charset="-78"/>
              </a:rPr>
              <a:t>انبوه </a:t>
            </a:r>
            <a:r>
              <a:rPr lang="fa-IR" sz="2800" dirty="0" smtClean="0">
                <a:cs typeface="2  Nazanin" panose="00000400000000000000" pitchFamily="2" charset="-78"/>
              </a:rPr>
              <a:t>فیلم </a:t>
            </a:r>
            <a:r>
              <a:rPr lang="fa-IR" sz="2800" dirty="0">
                <a:cs typeface="2  Nazanin" panose="00000400000000000000" pitchFamily="2" charset="-78"/>
              </a:rPr>
              <a:t>و </a:t>
            </a:r>
            <a:r>
              <a:rPr lang="fa-IR" sz="2800" dirty="0" smtClean="0">
                <a:cs typeface="2  Nazanin" panose="00000400000000000000" pitchFamily="2" charset="-78"/>
              </a:rPr>
              <a:t>برنامه‌های تلویزیونی </a:t>
            </a:r>
            <a:r>
              <a:rPr lang="fa-IR" sz="2800" dirty="0">
                <a:cs typeface="2  Nazanin" panose="00000400000000000000" pitchFamily="2" charset="-78"/>
              </a:rPr>
              <a:t>در سطح </a:t>
            </a:r>
            <a:r>
              <a:rPr lang="fa-IR" sz="2800" dirty="0" smtClean="0">
                <a:cs typeface="2  Nazanin" panose="00000400000000000000" pitchFamily="2" charset="-78"/>
              </a:rPr>
              <a:t>جهانی می‌توان این </a:t>
            </a:r>
            <a:r>
              <a:rPr lang="fa-IR" sz="2800" dirty="0" smtClean="0">
                <a:solidFill>
                  <a:srgbClr val="FF0000"/>
                </a:solidFill>
                <a:cs typeface="2  Nazanin" panose="00000400000000000000" pitchFamily="2" charset="-78"/>
              </a:rPr>
              <a:t>انسانیت‌زدایی</a:t>
            </a:r>
            <a:r>
              <a:rPr lang="fa-IR" sz="2800" dirty="0" smtClean="0">
                <a:cs typeface="2  Nazanin" panose="00000400000000000000" pitchFamily="2" charset="-78"/>
              </a:rPr>
              <a:t> </a:t>
            </a:r>
            <a:r>
              <a:rPr lang="fa-IR" sz="2800" dirty="0">
                <a:cs typeface="2  Nazanin" panose="00000400000000000000" pitchFamily="2" charset="-78"/>
              </a:rPr>
              <a:t>را درك كرد</a:t>
            </a:r>
            <a:r>
              <a:rPr lang="en-US" sz="2800" dirty="0">
                <a:cs typeface="2  Nazanin" panose="00000400000000000000" pitchFamily="2" charset="-78"/>
              </a:rPr>
              <a:t>.</a:t>
            </a:r>
          </a:p>
          <a:p>
            <a:pPr algn="justLow">
              <a:lnSpc>
                <a:spcPct val="200000"/>
              </a:lnSpc>
            </a:pPr>
            <a:endParaRPr lang="fa-IR" sz="2800" dirty="0">
              <a:cs typeface="2  Nazanin" panose="00000400000000000000" pitchFamily="2" charset="-78"/>
            </a:endParaRPr>
          </a:p>
        </p:txBody>
      </p:sp>
    </p:spTree>
    <p:extLst>
      <p:ext uri="{BB962C8B-B14F-4D97-AF65-F5344CB8AC3E}">
        <p14:creationId xmlns:p14="http://schemas.microsoft.com/office/powerpoint/2010/main" val="3841660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solidFill>
                  <a:schemeClr val="accent2">
                    <a:lumMod val="20000"/>
                    <a:lumOff val="80000"/>
                  </a:schemeClr>
                </a:solidFill>
                <a:cs typeface="2  Nazanin" panose="00000400000000000000" pitchFamily="2" charset="-78"/>
              </a:rPr>
              <a:t>خطر </a:t>
            </a:r>
            <a:r>
              <a:rPr lang="fa-IR" dirty="0" smtClean="0">
                <a:solidFill>
                  <a:schemeClr val="accent2">
                    <a:lumMod val="20000"/>
                    <a:lumOff val="80000"/>
                  </a:schemeClr>
                </a:solidFill>
                <a:cs typeface="2  Nazanin" panose="00000400000000000000" pitchFamily="2" charset="-78"/>
              </a:rPr>
              <a:t>فناوری رسانه ای</a:t>
            </a:r>
            <a:endParaRPr lang="fa-IR" dirty="0">
              <a:solidFill>
                <a:schemeClr val="accent2">
                  <a:lumMod val="20000"/>
                  <a:lumOff val="80000"/>
                </a:schemeClr>
              </a:solidFill>
              <a:cs typeface="2  Nazanin" panose="00000400000000000000" pitchFamily="2" charset="-78"/>
            </a:endParaRPr>
          </a:p>
        </p:txBody>
      </p:sp>
      <p:sp>
        <p:nvSpPr>
          <p:cNvPr id="3" name="Content Placeholder 2"/>
          <p:cNvSpPr>
            <a:spLocks noGrp="1"/>
          </p:cNvSpPr>
          <p:nvPr>
            <p:ph idx="1"/>
          </p:nvPr>
        </p:nvSpPr>
        <p:spPr>
          <a:xfrm>
            <a:off x="609600" y="1447800"/>
            <a:ext cx="8001000" cy="4800607"/>
          </a:xfrm>
        </p:spPr>
        <p:txBody>
          <a:bodyPr>
            <a:normAutofit lnSpcReduction="10000"/>
          </a:bodyPr>
          <a:lstStyle/>
          <a:p>
            <a:pPr algn="justLow">
              <a:lnSpc>
                <a:spcPct val="200000"/>
              </a:lnSpc>
            </a:pPr>
            <a:r>
              <a:rPr lang="fa-IR" sz="3200" b="1" dirty="0" smtClean="0">
                <a:effectLst>
                  <a:outerShdw blurRad="38100" dist="38100" dir="2700000" algn="tl">
                    <a:srgbClr val="000000">
                      <a:alpha val="43137"/>
                    </a:srgbClr>
                  </a:outerShdw>
                </a:effectLst>
                <a:cs typeface="2  Nazanin" panose="00000400000000000000" pitchFamily="2" charset="-78"/>
              </a:rPr>
              <a:t>فن‌آوری </a:t>
            </a:r>
            <a:r>
              <a:rPr lang="fa-IR" sz="3200" b="1" dirty="0">
                <a:effectLst>
                  <a:outerShdw blurRad="38100" dist="38100" dir="2700000" algn="tl">
                    <a:srgbClr val="000000">
                      <a:alpha val="43137"/>
                    </a:srgbClr>
                  </a:outerShdw>
                </a:effectLst>
                <a:cs typeface="2  Nazanin" panose="00000400000000000000" pitchFamily="2" charset="-78"/>
              </a:rPr>
              <a:t>ارتباطات از </a:t>
            </a:r>
            <a:r>
              <a:rPr lang="fa-IR" sz="3200" b="1" dirty="0" smtClean="0">
                <a:effectLst>
                  <a:outerShdw blurRad="38100" dist="38100" dir="2700000" algn="tl">
                    <a:srgbClr val="000000">
                      <a:alpha val="43137"/>
                    </a:srgbClr>
                  </a:outerShdw>
                </a:effectLst>
                <a:cs typeface="2  Nazanin" panose="00000400000000000000" pitchFamily="2" charset="-78"/>
              </a:rPr>
              <a:t>یك </a:t>
            </a:r>
            <a:r>
              <a:rPr lang="fa-IR" sz="3200" b="1" dirty="0">
                <a:effectLst>
                  <a:outerShdw blurRad="38100" dist="38100" dir="2700000" algn="tl">
                    <a:srgbClr val="000000">
                      <a:alpha val="43137"/>
                    </a:srgbClr>
                  </a:outerShdw>
                </a:effectLst>
                <a:cs typeface="2  Nazanin" panose="00000400000000000000" pitchFamily="2" charset="-78"/>
              </a:rPr>
              <a:t>سو به </a:t>
            </a:r>
            <a:r>
              <a:rPr lang="fa-IR" sz="3200" b="1" dirty="0" smtClean="0">
                <a:effectLst>
                  <a:outerShdw blurRad="38100" dist="38100" dir="2700000" algn="tl">
                    <a:srgbClr val="000000">
                      <a:alpha val="43137"/>
                    </a:srgbClr>
                  </a:outerShdw>
                </a:effectLst>
                <a:cs typeface="2  Nazanin" panose="00000400000000000000" pitchFamily="2" charset="-78"/>
              </a:rPr>
              <a:t>توده‌های </a:t>
            </a:r>
            <a:r>
              <a:rPr lang="fa-IR" sz="3200" b="1" dirty="0">
                <a:effectLst>
                  <a:outerShdw blurRad="38100" dist="38100" dir="2700000" algn="tl">
                    <a:srgbClr val="000000">
                      <a:alpha val="43137"/>
                    </a:srgbClr>
                  </a:outerShdw>
                </a:effectLst>
                <a:cs typeface="2  Nazanin" panose="00000400000000000000" pitchFamily="2" charset="-78"/>
              </a:rPr>
              <a:t>مردم، </a:t>
            </a:r>
            <a:r>
              <a:rPr lang="fa-IR" sz="3200" b="1" dirty="0" smtClean="0">
                <a:effectLst>
                  <a:outerShdw blurRad="38100" dist="38100" dir="2700000" algn="tl">
                    <a:srgbClr val="000000">
                      <a:alpha val="43137"/>
                    </a:srgbClr>
                  </a:outerShdw>
                </a:effectLst>
                <a:cs typeface="2  Nazanin" panose="00000400000000000000" pitchFamily="2" charset="-78"/>
              </a:rPr>
              <a:t>وسایل </a:t>
            </a:r>
            <a:r>
              <a:rPr lang="fa-IR" sz="3200" b="1" dirty="0">
                <a:effectLst>
                  <a:outerShdw blurRad="38100" dist="38100" dir="2700000" algn="tl">
                    <a:srgbClr val="000000">
                      <a:alpha val="43137"/>
                    </a:srgbClr>
                  </a:outerShdw>
                </a:effectLst>
                <a:cs typeface="2  Nazanin" panose="00000400000000000000" pitchFamily="2" charset="-78"/>
              </a:rPr>
              <a:t>ارتباط </a:t>
            </a:r>
            <a:r>
              <a:rPr lang="fa-IR" sz="3200" b="1" dirty="0" smtClean="0">
                <a:effectLst>
                  <a:outerShdw blurRad="38100" dist="38100" dir="2700000" algn="tl">
                    <a:srgbClr val="000000">
                      <a:alpha val="43137"/>
                    </a:srgbClr>
                  </a:outerShdw>
                </a:effectLst>
                <a:cs typeface="2  Nazanin" panose="00000400000000000000" pitchFamily="2" charset="-78"/>
              </a:rPr>
              <a:t>جمعی </a:t>
            </a:r>
            <a:r>
              <a:rPr lang="fa-IR" sz="3200" b="1" dirty="0">
                <a:effectLst>
                  <a:outerShdw blurRad="38100" dist="38100" dir="2700000" algn="tl">
                    <a:srgbClr val="000000">
                      <a:alpha val="43137"/>
                    </a:srgbClr>
                  </a:outerShdw>
                </a:effectLst>
                <a:cs typeface="2  Nazanin" panose="00000400000000000000" pitchFamily="2" charset="-78"/>
              </a:rPr>
              <a:t>را </a:t>
            </a:r>
            <a:r>
              <a:rPr lang="fa-IR" sz="3200" b="1" dirty="0" smtClean="0">
                <a:effectLst>
                  <a:outerShdw blurRad="38100" dist="38100" dir="2700000" algn="tl">
                    <a:srgbClr val="000000">
                      <a:alpha val="43137"/>
                    </a:srgbClr>
                  </a:outerShdw>
                </a:effectLst>
                <a:cs typeface="2  Nazanin" panose="00000400000000000000" pitchFamily="2" charset="-78"/>
              </a:rPr>
              <a:t>ارزانی داشته‌است </a:t>
            </a:r>
            <a:r>
              <a:rPr lang="fa-IR" sz="3200" b="1" dirty="0">
                <a:effectLst>
                  <a:outerShdw blurRad="38100" dist="38100" dir="2700000" algn="tl">
                    <a:srgbClr val="000000">
                      <a:alpha val="43137"/>
                    </a:srgbClr>
                  </a:outerShdw>
                </a:effectLst>
                <a:cs typeface="2  Nazanin" panose="00000400000000000000" pitchFamily="2" charset="-78"/>
              </a:rPr>
              <a:t>و از </a:t>
            </a:r>
            <a:r>
              <a:rPr lang="fa-IR" sz="3200" b="1" dirty="0" smtClean="0">
                <a:effectLst>
                  <a:outerShdw blurRad="38100" dist="38100" dir="2700000" algn="tl">
                    <a:srgbClr val="000000">
                      <a:alpha val="43137"/>
                    </a:srgbClr>
                  </a:outerShdw>
                </a:effectLst>
                <a:cs typeface="2  Nazanin" panose="00000400000000000000" pitchFamily="2" charset="-78"/>
              </a:rPr>
              <a:t>سوی دیگر </a:t>
            </a:r>
            <a:r>
              <a:rPr lang="fa-IR" sz="3200" b="1" dirty="0">
                <a:effectLst>
                  <a:outerShdw blurRad="38100" dist="38100" dir="2700000" algn="tl">
                    <a:srgbClr val="000000">
                      <a:alpha val="43137"/>
                    </a:srgbClr>
                  </a:outerShdw>
                </a:effectLst>
                <a:cs typeface="2  Nazanin" panose="00000400000000000000" pitchFamily="2" charset="-78"/>
              </a:rPr>
              <a:t>باعث </a:t>
            </a:r>
            <a:r>
              <a:rPr lang="fa-IR" sz="3200" b="1" dirty="0">
                <a:solidFill>
                  <a:srgbClr val="FF0000"/>
                </a:solidFill>
                <a:effectLst>
                  <a:outerShdw blurRad="38100" dist="38100" dir="2700000" algn="tl">
                    <a:srgbClr val="000000">
                      <a:alpha val="43137"/>
                    </a:srgbClr>
                  </a:outerShdw>
                </a:effectLst>
                <a:cs typeface="2  Nazanin" panose="00000400000000000000" pitchFamily="2" charset="-78"/>
              </a:rPr>
              <a:t>گسسته شدن</a:t>
            </a:r>
            <a:r>
              <a:rPr lang="fa-IR" sz="3200" b="1" dirty="0">
                <a:effectLst>
                  <a:outerShdw blurRad="38100" dist="38100" dir="2700000" algn="tl">
                    <a:srgbClr val="000000">
                      <a:alpha val="43137"/>
                    </a:srgbClr>
                  </a:outerShdw>
                </a:effectLst>
                <a:cs typeface="2  Nazanin" panose="00000400000000000000" pitchFamily="2" charset="-78"/>
              </a:rPr>
              <a:t> ارتباط </a:t>
            </a:r>
            <a:r>
              <a:rPr lang="fa-IR" sz="3200" b="1" dirty="0" smtClean="0">
                <a:effectLst>
                  <a:outerShdw blurRad="38100" dist="38100" dir="2700000" algn="tl">
                    <a:srgbClr val="000000">
                      <a:alpha val="43137"/>
                    </a:srgbClr>
                  </a:outerShdw>
                </a:effectLst>
                <a:cs typeface="2  Nazanin" panose="00000400000000000000" pitchFamily="2" charset="-78"/>
              </a:rPr>
              <a:t>تصاویر </a:t>
            </a:r>
            <a:r>
              <a:rPr lang="fa-IR" sz="3200" b="1" dirty="0">
                <a:effectLst>
                  <a:outerShdw blurRad="38100" dist="38100" dir="2700000" algn="tl">
                    <a:srgbClr val="000000">
                      <a:alpha val="43137"/>
                    </a:srgbClr>
                  </a:outerShdw>
                </a:effectLst>
                <a:cs typeface="2  Nazanin" panose="00000400000000000000" pitchFamily="2" charset="-78"/>
              </a:rPr>
              <a:t>و صداها با </a:t>
            </a:r>
            <a:r>
              <a:rPr lang="fa-IR" sz="3200" b="1" dirty="0" smtClean="0">
                <a:effectLst>
                  <a:outerShdw blurRad="38100" dist="38100" dir="2700000" algn="tl">
                    <a:srgbClr val="000000">
                      <a:alpha val="43137"/>
                    </a:srgbClr>
                  </a:outerShdw>
                </a:effectLst>
                <a:cs typeface="2  Nazanin" panose="00000400000000000000" pitchFamily="2" charset="-78"/>
              </a:rPr>
              <a:t>موجوداتی كه‌این </a:t>
            </a:r>
            <a:r>
              <a:rPr lang="fa-IR" sz="3200" b="1" dirty="0">
                <a:effectLst>
                  <a:outerShdw blurRad="38100" dist="38100" dir="2700000" algn="tl">
                    <a:srgbClr val="000000">
                      <a:alpha val="43137"/>
                    </a:srgbClr>
                  </a:outerShdw>
                </a:effectLst>
                <a:cs typeface="2  Nazanin" panose="00000400000000000000" pitchFamily="2" charset="-78"/>
              </a:rPr>
              <a:t>صدا و </a:t>
            </a:r>
            <a:r>
              <a:rPr lang="fa-IR" sz="3200" b="1" dirty="0" smtClean="0">
                <a:effectLst>
                  <a:outerShdw blurRad="38100" dist="38100" dir="2700000" algn="tl">
                    <a:srgbClr val="000000">
                      <a:alpha val="43137"/>
                    </a:srgbClr>
                  </a:outerShdw>
                </a:effectLst>
                <a:cs typeface="2  Nazanin" panose="00000400000000000000" pitchFamily="2" charset="-78"/>
              </a:rPr>
              <a:t>تصاویر </a:t>
            </a:r>
            <a:r>
              <a:rPr lang="fa-IR" sz="3200" b="1" dirty="0">
                <a:effectLst>
                  <a:outerShdw blurRad="38100" dist="38100" dir="2700000" algn="tl">
                    <a:srgbClr val="000000">
                      <a:alpha val="43137"/>
                    </a:srgbClr>
                  </a:outerShdw>
                </a:effectLst>
                <a:cs typeface="2  Nazanin" panose="00000400000000000000" pitchFamily="2" charset="-78"/>
              </a:rPr>
              <a:t>از آن‌ها برخاسته‌اند، </a:t>
            </a:r>
            <a:r>
              <a:rPr lang="fa-IR" sz="3200" b="1" dirty="0" smtClean="0">
                <a:effectLst>
                  <a:outerShdw blurRad="38100" dist="38100" dir="2700000" algn="tl">
                    <a:srgbClr val="000000">
                      <a:alpha val="43137"/>
                    </a:srgbClr>
                  </a:outerShdw>
                </a:effectLst>
                <a:cs typeface="2  Nazanin" panose="00000400000000000000" pitchFamily="2" charset="-78"/>
              </a:rPr>
              <a:t>شده‌است</a:t>
            </a:r>
            <a:r>
              <a:rPr lang="fa-IR" sz="3200" b="1" dirty="0">
                <a:effectLst>
                  <a:outerShdw blurRad="38100" dist="38100" dir="2700000" algn="tl">
                    <a:srgbClr val="000000">
                      <a:alpha val="43137"/>
                    </a:srgbClr>
                  </a:outerShdw>
                </a:effectLst>
                <a:cs typeface="2  Nazanin" panose="00000400000000000000" pitchFamily="2" charset="-78"/>
              </a:rPr>
              <a:t>.</a:t>
            </a:r>
          </a:p>
          <a:p>
            <a:pPr algn="justLow">
              <a:lnSpc>
                <a:spcPct val="200000"/>
              </a:lnSpc>
            </a:pPr>
            <a:endParaRPr lang="fa-IR" sz="32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214622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پیامد</a:t>
            </a:r>
            <a:r>
              <a:rPr lang="bs-Latn-BA" dirty="0" smtClean="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 </a:t>
            </a:r>
            <a:r>
              <a:rPr lang="fa-IR" dirty="0" smtClean="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rPr>
              <a:t>فنآوری های نوین ارتباطی</a:t>
            </a:r>
            <a:endParaRPr lang="fa-IR" dirty="0">
              <a:solidFill>
                <a:schemeClr val="accent2">
                  <a:lumMod val="20000"/>
                  <a:lumOff val="80000"/>
                </a:schemeClr>
              </a:solidFill>
              <a:effectLst>
                <a:outerShdw blurRad="38100" dist="38100" dir="2700000" algn="tl">
                  <a:srgbClr val="000000">
                    <a:alpha val="43137"/>
                  </a:srgbClr>
                </a:outerShdw>
              </a:effectLst>
              <a:cs typeface="2  Nazanin" panose="00000400000000000000" pitchFamily="2" charset="-78"/>
            </a:endParaRPr>
          </a:p>
        </p:txBody>
      </p:sp>
      <p:sp>
        <p:nvSpPr>
          <p:cNvPr id="3" name="Rectangle 2"/>
          <p:cNvSpPr/>
          <p:nvPr/>
        </p:nvSpPr>
        <p:spPr>
          <a:xfrm>
            <a:off x="457200" y="1828800"/>
            <a:ext cx="8229600" cy="4585871"/>
          </a:xfrm>
          <a:prstGeom prst="rect">
            <a:avLst/>
          </a:prstGeom>
        </p:spPr>
        <p:txBody>
          <a:bodyPr wrap="square">
            <a:spAutoFit/>
          </a:bodyPr>
          <a:lstStyle/>
          <a:p>
            <a:pPr marL="457200" indent="-457200" algn="just" rtl="1">
              <a:spcAft>
                <a:spcPts val="800"/>
              </a:spcAft>
              <a:buFont typeface="Arial" panose="020B0604020202020204" pitchFamily="34" charset="0"/>
              <a:buChar char="•"/>
            </a:pPr>
            <a:r>
              <a:rPr lang="fa-IR"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 </a:t>
            </a:r>
            <a:r>
              <a:rPr lang="ar-SA"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شکل‌گیری </a:t>
            </a: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هویت مجازی</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شکستن مرز فضای حقیقی و مجازی</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بی‌اطلاعی والدین از پشت پرده‌ی فضای مجازی؛ زمینه‌ساز گسست نسلی</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بلوغ جنسی زودرس در اتاق‌های گفت‌وگو </a:t>
            </a:r>
            <a:r>
              <a:rPr lang="ar-SA"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و</a:t>
            </a:r>
            <a:r>
              <a:rPr lang="fa-IR"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ش</a:t>
            </a:r>
            <a:r>
              <a:rPr lang="ar-SA"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بکه‌های </a:t>
            </a: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اجتماعی</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هنجارشکنی در سایه‌ی گمنامی</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ar-SA" sz="2800" b="1"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محملی برای ترویج باورهای انحرافی و سبک زندگی </a:t>
            </a:r>
            <a:r>
              <a:rPr lang="ar-SA"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غربی</a:t>
            </a:r>
            <a:endParaRPr lang="fa-IR"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a:p>
            <a:pPr marL="457200" indent="-457200" algn="just" rtl="1">
              <a:spcAft>
                <a:spcPts val="800"/>
              </a:spcAft>
              <a:buFont typeface="Arial" panose="020B0604020202020204" pitchFamily="34" charset="0"/>
              <a:buChar char="•"/>
            </a:pPr>
            <a:r>
              <a:rPr lang="fa-IR" sz="2800" b="1" dirty="0" smtClean="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rPr>
              <a:t>کمک بهرشد اقتصادی فراوان برای کشورهای دارای فن آوری های نوین</a:t>
            </a:r>
            <a:endParaRPr lang="en-US" sz="2800" dirty="0">
              <a:solidFill>
                <a:srgbClr val="BCE29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2  Nazanin" panose="00000400000000000000" pitchFamily="2" charset="-78"/>
            </a:endParaRPr>
          </a:p>
        </p:txBody>
      </p:sp>
    </p:spTree>
    <p:extLst>
      <p:ext uri="{BB962C8B-B14F-4D97-AF65-F5344CB8AC3E}">
        <p14:creationId xmlns:p14="http://schemas.microsoft.com/office/powerpoint/2010/main" val="847261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228600"/>
            <a:ext cx="7055380" cy="1400530"/>
          </a:xfrm>
        </p:spPr>
        <p:txBody>
          <a:bodyPr>
            <a:normAutofit/>
          </a:bodyPr>
          <a:lstStyle/>
          <a:p>
            <a:pPr algn="r"/>
            <a:r>
              <a:rPr lang="fa-IR" sz="3200" b="1" dirty="0" smtClean="0">
                <a:solidFill>
                  <a:srgbClr val="92D050"/>
                </a:solidFill>
                <a:effectLst>
                  <a:outerShdw blurRad="38100" dist="38100" dir="2700000" algn="tl">
                    <a:srgbClr val="000000">
                      <a:alpha val="43137"/>
                    </a:srgbClr>
                  </a:outerShdw>
                </a:effectLst>
                <a:cs typeface="2  Nazanin" panose="00000400000000000000" pitchFamily="2" charset="-78"/>
              </a:rPr>
              <a:t>نمونه ای از درآمد شرکت های بزرگ رسانه ای</a:t>
            </a:r>
            <a:endParaRPr lang="fa-IR" sz="3200" b="1" dirty="0">
              <a:solidFill>
                <a:srgbClr val="92D050"/>
              </a:solidFill>
              <a:effectLst>
                <a:outerShdw blurRad="38100" dist="38100" dir="2700000" algn="tl">
                  <a:srgbClr val="000000">
                    <a:alpha val="43137"/>
                  </a:srgbClr>
                </a:outerShdw>
              </a:effectLst>
              <a:cs typeface="2  Nazanin" panose="00000400000000000000" pitchFamily="2" charset="-78"/>
            </a:endParaRPr>
          </a:p>
        </p:txBody>
      </p:sp>
      <p:sp>
        <p:nvSpPr>
          <p:cNvPr id="2" name="Content Placeholder 1"/>
          <p:cNvSpPr>
            <a:spLocks noGrp="1"/>
          </p:cNvSpPr>
          <p:nvPr>
            <p:ph idx="1"/>
          </p:nvPr>
        </p:nvSpPr>
        <p:spPr>
          <a:xfrm>
            <a:off x="457200" y="1524000"/>
            <a:ext cx="8229600" cy="4876800"/>
          </a:xfrm>
        </p:spPr>
        <p:txBody>
          <a:bodyPr>
            <a:noAutofit/>
          </a:bodyPr>
          <a:lstStyle/>
          <a:p>
            <a:pPr algn="justLow">
              <a:lnSpc>
                <a:spcPct val="150000"/>
              </a:lnSpc>
            </a:pP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بر این اساس عضویت هر کاربر در شبکه‌اجتماعی فیس بوک 128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دلار(</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1280</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هزار تومان</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a:t>
            </a:r>
            <a:endPar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endParaRPr>
          </a:p>
          <a:p>
            <a:pPr algn="justLow">
              <a:lnSpc>
                <a:spcPct val="150000"/>
              </a:lnSpc>
            </a:pP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توئیتر:118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دلار(</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1180000</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هزار تومان</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a:t>
            </a:r>
            <a:endPar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endParaRPr>
          </a:p>
          <a:p>
            <a:pPr algn="justLow">
              <a:lnSpc>
                <a:spcPct val="150000"/>
              </a:lnSpc>
            </a:pP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پیام رسان وایبر 145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دلار(</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1450000</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هزار تومان) </a:t>
            </a:r>
            <a:endPar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endParaRPr>
          </a:p>
          <a:p>
            <a:pPr algn="justLow">
              <a:lnSpc>
                <a:spcPct val="150000"/>
              </a:lnSpc>
            </a:pP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واتس آپ 42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دلار(</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420000</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هزار تومان) به‌ارزش سهام این موسسات می‌افزاید. در عین حال در گوگل هر جستجو12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سنت</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و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هر کلیک 62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سنت</a:t>
            </a:r>
            <a:r>
              <a:rPr lang="fa-IR"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 </a:t>
            </a:r>
            <a:r>
              <a:rPr lang="ar-SA" sz="2400" b="1" dirty="0" smtClean="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سود </a:t>
            </a:r>
            <a:r>
              <a:rPr lang="ar-SA"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برای مدیران مجموعه به‌ارمغان می‌آورد</a:t>
            </a:r>
            <a:r>
              <a:rPr lang="en-US"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a:t>
            </a:r>
          </a:p>
          <a:p>
            <a:pPr algn="justLow">
              <a:lnSpc>
                <a:spcPct val="150000"/>
              </a:lnSpc>
            </a:pPr>
            <a:endParaRPr lang="fa-IR" sz="24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1767479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28600"/>
            <a:ext cx="7055380" cy="1400530"/>
          </a:xfrm>
        </p:spPr>
        <p:txBody>
          <a:bodyPr/>
          <a:lstStyle/>
          <a:p>
            <a:pPr algn="r"/>
            <a:r>
              <a:rPr lang="fa-IR" sz="2800" b="1" dirty="0">
                <a:solidFill>
                  <a:schemeClr val="accent6">
                    <a:lumMod val="40000"/>
                    <a:lumOff val="60000"/>
                  </a:schemeClr>
                </a:solidFill>
                <a:effectLst>
                  <a:outerShdw blurRad="38100" dist="38100" dir="2700000" algn="tl">
                    <a:srgbClr val="000000">
                      <a:alpha val="43137"/>
                    </a:srgbClr>
                  </a:outerShdw>
                </a:effectLst>
                <a:cs typeface="2  Nazanin" panose="00000400000000000000" pitchFamily="2" charset="-78"/>
              </a:rPr>
              <a:t>نمونه ای از درآمد شرکت های بزرگ رسانه ای</a:t>
            </a:r>
          </a:p>
        </p:txBody>
      </p:sp>
      <p:sp>
        <p:nvSpPr>
          <p:cNvPr id="2" name="Content Placeholder 1"/>
          <p:cNvSpPr>
            <a:spLocks noGrp="1"/>
          </p:cNvSpPr>
          <p:nvPr>
            <p:ph idx="1"/>
          </p:nvPr>
        </p:nvSpPr>
        <p:spPr>
          <a:xfrm>
            <a:off x="381000" y="762000"/>
            <a:ext cx="8763000" cy="5181607"/>
          </a:xfrm>
        </p:spPr>
        <p:txBody>
          <a:bodyPr>
            <a:noAutofit/>
          </a:bodyPr>
          <a:lstStyle/>
          <a:p>
            <a:pPr lvl="0" algn="justLow">
              <a:lnSpc>
                <a:spcPct val="150000"/>
              </a:lnSpc>
              <a:buClr>
                <a:srgbClr val="C0504D"/>
              </a:buClr>
            </a:pPr>
            <a:r>
              <a:rPr lang="en-US"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a:t>
            </a:r>
            <a:r>
              <a:rPr lang="bs-Latn-BA"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a:t>
            </a:r>
            <a:r>
              <a:rPr lang="en-US"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فیس بوک در ابتدای سال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۲۰۱۴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میلادی، نرم افزار پیام رسان واتس آپ را به مبلغ خیره کننده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۱۹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میلیارد دلار خریداری کرد. این رقم معادل سود حاصل از یکسال فروش نفت جمهوری اسلامی‌ایران آن هم بر مبنای‌هر بشکه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۵۰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دلار بوده‌است</a:t>
            </a:r>
            <a:r>
              <a:rPr lang="en-US"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a:t>
            </a:r>
          </a:p>
          <a:p>
            <a:pPr lvl="0" algn="justLow">
              <a:lnSpc>
                <a:spcPct val="150000"/>
              </a:lnSpc>
              <a:buClr>
                <a:srgbClr val="C0504D"/>
              </a:buClr>
            </a:pPr>
            <a:endParaRPr lang="en-US"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lvl="0" algn="justLow">
              <a:lnSpc>
                <a:spcPct val="150000"/>
              </a:lnSpc>
              <a:buClr>
                <a:srgbClr val="C0504D"/>
              </a:buClr>
            </a:pPr>
            <a:r>
              <a:rPr lang="en-US"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سود مدیران بازی کلش اف کلنز از محل فعالیت‌های کاربران در این بازی در سال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۲۰۱۴</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یک میلیارد و هشتصد میلیون دلار </a:t>
            </a:r>
            <a:r>
              <a:rPr lang="ar-SA"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بوده‌است</a:t>
            </a:r>
            <a:endParaRPr lang="fa-IR"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lvl="0" algn="justLow">
              <a:lnSpc>
                <a:spcPct val="150000"/>
              </a:lnSpc>
              <a:buClr>
                <a:srgbClr val="C0504D"/>
              </a:buClr>
            </a:pPr>
            <a:endParaRPr lang="en-US"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lvl="0" algn="justLow">
              <a:lnSpc>
                <a:spcPct val="150000"/>
              </a:lnSpc>
              <a:buClr>
                <a:srgbClr val="C0504D"/>
              </a:buClr>
            </a:pP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درآمد گوگل از محل جستجوی کاربران ایرانی در این موتور جستجو در سال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۲۰۱۱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معادل </a:t>
            </a:r>
            <a:r>
              <a:rPr lang="fa-IR"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۴۴۳ </a:t>
            </a:r>
            <a:r>
              <a:rPr lang="ar-SA"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میلیارد تومان شد. مدیران این موسسه‌ همان سال بخشی از درامد خود را به‌عنوان کمک برای حمله به غزه در اختیار رژیم صهیونیستی قرار </a:t>
            </a:r>
            <a:r>
              <a:rPr lang="ar-SA"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دادند</a:t>
            </a:r>
            <a:r>
              <a:rPr lang="en-US" sz="24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a:t>
            </a:r>
            <a:endParaRPr lang="en-US" sz="24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algn="justLow">
              <a:lnSpc>
                <a:spcPct val="150000"/>
              </a:lnSpc>
            </a:pPr>
            <a:endParaRPr lang="fa-IR" sz="28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837439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fa-IR"/>
          </a:p>
        </p:txBody>
      </p:sp>
      <p:sp>
        <p:nvSpPr>
          <p:cNvPr id="2" name="Content Placeholder 1"/>
          <p:cNvSpPr>
            <a:spLocks noGrp="1"/>
          </p:cNvSpPr>
          <p:nvPr>
            <p:ph idx="1"/>
          </p:nvPr>
        </p:nvSpPr>
        <p:spPr>
          <a:xfrm>
            <a:off x="457200" y="2133600"/>
            <a:ext cx="8229600" cy="4572000"/>
          </a:xfrm>
        </p:spPr>
        <p:txBody>
          <a:bodyPr>
            <a:normAutofit/>
          </a:bodyPr>
          <a:lstStyle/>
          <a:p>
            <a:pPr algn="ctr"/>
            <a:r>
              <a:rPr lang="fa-IR" sz="5400" dirty="0" smtClean="0">
                <a:solidFill>
                  <a:schemeClr val="accent3">
                    <a:lumMod val="60000"/>
                    <a:lumOff val="40000"/>
                  </a:schemeClr>
                </a:solidFill>
                <a:cs typeface="2  Nazanin" panose="00000400000000000000" pitchFamily="2" charset="-78"/>
              </a:rPr>
              <a:t>بعد هنری رسانه ها</a:t>
            </a:r>
            <a:endParaRPr lang="fa-IR" sz="5400" dirty="0">
              <a:solidFill>
                <a:schemeClr val="accent3">
                  <a:lumMod val="60000"/>
                  <a:lumOff val="40000"/>
                </a:schemeClr>
              </a:solidFill>
              <a:cs typeface="2  Nazanin" panose="00000400000000000000" pitchFamily="2" charset="-78"/>
            </a:endParaRPr>
          </a:p>
        </p:txBody>
      </p:sp>
    </p:spTree>
    <p:extLst>
      <p:ext uri="{BB962C8B-B14F-4D97-AF65-F5344CB8AC3E}">
        <p14:creationId xmlns:p14="http://schemas.microsoft.com/office/powerpoint/2010/main" val="1103145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055380" cy="1400530"/>
          </a:xfrm>
        </p:spPr>
        <p:txBody>
          <a:bodyPr>
            <a:normAutofit/>
          </a:bodyPr>
          <a:lstStyle/>
          <a:p>
            <a:pPr algn="r"/>
            <a:r>
              <a:rPr lang="fa-IR" sz="3200" b="1" dirty="0" smtClean="0">
                <a:solidFill>
                  <a:srgbClr val="FFFF00"/>
                </a:solidFill>
                <a:latin typeface="+mn-lt"/>
                <a:ea typeface="+mn-ea"/>
                <a:cs typeface="2  Nazanin" panose="00000400000000000000" pitchFamily="2" charset="-78"/>
              </a:rPr>
              <a:t>هنر</a:t>
            </a:r>
            <a:r>
              <a:rPr lang="bs-Latn-BA" sz="3200" b="1" dirty="0" smtClean="0">
                <a:solidFill>
                  <a:srgbClr val="FFFF00"/>
                </a:solidFill>
                <a:latin typeface="+mn-lt"/>
                <a:ea typeface="+mn-ea"/>
                <a:cs typeface="2  Nazanin" panose="00000400000000000000" pitchFamily="2" charset="-78"/>
              </a:rPr>
              <a:t> </a:t>
            </a:r>
            <a:r>
              <a:rPr lang="fa-IR" sz="3200" b="1" dirty="0" smtClean="0">
                <a:solidFill>
                  <a:srgbClr val="FFFF00"/>
                </a:solidFill>
                <a:latin typeface="+mn-lt"/>
                <a:ea typeface="+mn-ea"/>
                <a:cs typeface="2  Nazanin" panose="00000400000000000000" pitchFamily="2" charset="-78"/>
              </a:rPr>
              <a:t>در عصر حاضر:</a:t>
            </a:r>
            <a:endParaRPr lang="fa-IR" sz="3200" b="1" dirty="0">
              <a:solidFill>
                <a:srgbClr val="FFFF00"/>
              </a:solidFill>
              <a:latin typeface="+mn-lt"/>
              <a:ea typeface="+mn-ea"/>
              <a:cs typeface="2  Nazanin" panose="00000400000000000000" pitchFamily="2" charset="-78"/>
            </a:endParaRPr>
          </a:p>
        </p:txBody>
      </p:sp>
      <p:sp>
        <p:nvSpPr>
          <p:cNvPr id="3" name="Content Placeholder 2"/>
          <p:cNvSpPr>
            <a:spLocks noGrp="1"/>
          </p:cNvSpPr>
          <p:nvPr>
            <p:ph idx="1"/>
          </p:nvPr>
        </p:nvSpPr>
        <p:spPr>
          <a:xfrm>
            <a:off x="304800" y="1524000"/>
            <a:ext cx="8610600" cy="5334000"/>
          </a:xfrm>
        </p:spPr>
        <p:txBody>
          <a:bodyPr>
            <a:noAutofit/>
          </a:bodyPr>
          <a:lstStyle/>
          <a:p>
            <a:pPr algn="justLow" rtl="1">
              <a:lnSpc>
                <a:spcPct val="200000"/>
              </a:lnSpc>
            </a:pPr>
            <a:r>
              <a:rPr lang="fa-IR" sz="2400" b="1" dirty="0" smtClean="0">
                <a:effectLst>
                  <a:outerShdw blurRad="38100" dist="38100" dir="2700000" algn="tl">
                    <a:srgbClr val="000000">
                      <a:alpha val="43137"/>
                    </a:srgbClr>
                  </a:outerShdw>
                </a:effectLst>
                <a:cs typeface="2  Nazanin" panose="00000400000000000000" pitchFamily="2" charset="-78"/>
              </a:rPr>
              <a:t>درقرن بیستم فیلسوفان اگزیستانسیالیست اندیشیدن راهمگانی کردند.</a:t>
            </a:r>
          </a:p>
          <a:p>
            <a:pPr algn="justLow" rtl="1">
              <a:lnSpc>
                <a:spcPct val="200000"/>
              </a:lnSpc>
            </a:pPr>
            <a:r>
              <a:rPr lang="fa-IR" sz="2400" b="1" dirty="0" smtClean="0">
                <a:effectLst>
                  <a:outerShdw blurRad="38100" dist="38100" dir="2700000" algn="tl">
                    <a:srgbClr val="000000">
                      <a:alpha val="43137"/>
                    </a:srgbClr>
                  </a:outerShdw>
                </a:effectLst>
                <a:cs typeface="2  Nazanin" panose="00000400000000000000" pitchFamily="2" charset="-78"/>
              </a:rPr>
              <a:t>وبه جای مباحث انتزاعی وفلسفی به موضوعات ومسایلی در زمینه زندگی،ومعنا داری آن اهتمام ورزیدند.وتلاش کردند برای مسایل انسانی مانند :رنج،پوچی،اعتماد به خویشتن ،جاودانگی،سعادت ،نشاط وآزادی پاسخی بیابد.</a:t>
            </a:r>
          </a:p>
          <a:p>
            <a:pPr algn="justLow" rtl="1">
              <a:lnSpc>
                <a:spcPct val="200000"/>
              </a:lnSpc>
            </a:pPr>
            <a:r>
              <a:rPr lang="fa-IR" sz="2400" b="1" dirty="0" smtClean="0">
                <a:effectLst>
                  <a:outerShdw blurRad="38100" dist="38100" dir="2700000" algn="tl">
                    <a:srgbClr val="000000">
                      <a:alpha val="43137"/>
                    </a:srgbClr>
                  </a:outerShdw>
                </a:effectLst>
                <a:cs typeface="2  Nazanin" panose="00000400000000000000" pitchFamily="2" charset="-78"/>
              </a:rPr>
              <a:t>ازطریق کشاندن اندیشه های خویش به میان توده مردم ودر شکل وقالب هنروادبیات به دلیل همه فهمی آن.</a:t>
            </a:r>
            <a:endParaRPr lang="fa-IR" sz="2400" b="1" dirty="0">
              <a:effectLst>
                <a:outerShdw blurRad="38100" dist="38100" dir="2700000" algn="tl">
                  <a:srgbClr val="000000">
                    <a:alpha val="43137"/>
                  </a:srgbClr>
                </a:outerShdw>
              </a:effectLst>
              <a:cs typeface="2  Nazanin" panose="00000400000000000000" pitchFamily="2" charset="-7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5082"/>
            <a:ext cx="7055380" cy="1400530"/>
          </a:xfrm>
        </p:spPr>
        <p:txBody>
          <a:bodyPr>
            <a:normAutofit/>
          </a:bodyPr>
          <a:lstStyle/>
          <a:p>
            <a:pPr algn="r"/>
            <a:r>
              <a:rPr lang="fa-IR" sz="4400" b="1" dirty="0">
                <a:solidFill>
                  <a:srgbClr val="FFC000"/>
                </a:solidFill>
                <a:latin typeface="+mn-lt"/>
                <a:ea typeface="+mn-ea"/>
                <a:cs typeface="2  Nazanin" panose="00000400000000000000" pitchFamily="2" charset="-78"/>
              </a:rPr>
              <a:t>ضرورت شناخت زبان روز:</a:t>
            </a:r>
          </a:p>
        </p:txBody>
      </p:sp>
      <p:sp>
        <p:nvSpPr>
          <p:cNvPr id="3" name="Content Placeholder 2"/>
          <p:cNvSpPr>
            <a:spLocks noGrp="1"/>
          </p:cNvSpPr>
          <p:nvPr>
            <p:ph idx="1"/>
          </p:nvPr>
        </p:nvSpPr>
        <p:spPr>
          <a:xfrm>
            <a:off x="237393" y="1815612"/>
            <a:ext cx="8678008" cy="3912577"/>
          </a:xfrm>
        </p:spPr>
        <p:txBody>
          <a:bodyPr>
            <a:noAutofit/>
          </a:bodyPr>
          <a:lstStyle/>
          <a:p>
            <a:r>
              <a:rPr lang="fa-IR" sz="2800" dirty="0">
                <a:solidFill>
                  <a:srgbClr val="FFFF00"/>
                </a:solidFill>
                <a:effectLst>
                  <a:outerShdw blurRad="38100" dist="38100" dir="2700000" algn="tl">
                    <a:srgbClr val="000000">
                      <a:alpha val="43137"/>
                    </a:srgbClr>
                  </a:outerShdw>
                </a:effectLst>
                <a:cs typeface="2  Nazanin" panose="00000400000000000000" pitchFamily="2" charset="-78"/>
              </a:rPr>
              <a:t>قال </a:t>
            </a:r>
            <a:r>
              <a:rPr lang="fa-IR" sz="2800" dirty="0" smtClean="0">
                <a:solidFill>
                  <a:srgbClr val="FFFF00"/>
                </a:solidFill>
                <a:effectLst>
                  <a:outerShdw blurRad="38100" dist="38100" dir="2700000" algn="tl">
                    <a:srgbClr val="000000">
                      <a:alpha val="43137"/>
                    </a:srgbClr>
                  </a:outerShdw>
                </a:effectLst>
                <a:cs typeface="2  Nazanin" panose="00000400000000000000" pitchFamily="2" charset="-78"/>
              </a:rPr>
              <a:t>امام الصادق(ع</a:t>
            </a:r>
            <a:r>
              <a:rPr lang="fa-IR" sz="2800" dirty="0">
                <a:solidFill>
                  <a:srgbClr val="FFFF00"/>
                </a:solidFill>
                <a:effectLst>
                  <a:outerShdw blurRad="38100" dist="38100" dir="2700000" algn="tl">
                    <a:srgbClr val="000000">
                      <a:alpha val="43137"/>
                    </a:srgbClr>
                  </a:outerShdw>
                </a:effectLst>
                <a:cs typeface="2  Nazanin" panose="00000400000000000000" pitchFamily="2" charset="-78"/>
              </a:rPr>
              <a:t>):</a:t>
            </a:r>
          </a:p>
          <a:p>
            <a:r>
              <a:rPr lang="fa-IR" sz="2800" b="1" dirty="0">
                <a:solidFill>
                  <a:srgbClr val="FFFF00"/>
                </a:solidFill>
                <a:effectLst>
                  <a:outerShdw blurRad="38100" dist="38100" dir="2700000" algn="tl">
                    <a:srgbClr val="000000">
                      <a:alpha val="43137"/>
                    </a:srgbClr>
                  </a:outerShdw>
                </a:effectLst>
                <a:cs typeface="2  Nazanin" panose="00000400000000000000" pitchFamily="2" charset="-78"/>
              </a:rPr>
              <a:t>العالم بزمانه لاتهجم علیه اللوابس</a:t>
            </a:r>
          </a:p>
          <a:p>
            <a:endParaRPr lang="fa-IR" sz="2800" dirty="0">
              <a:solidFill>
                <a:srgbClr val="FFFF00"/>
              </a:solidFill>
              <a:effectLst>
                <a:outerShdw blurRad="38100" dist="38100" dir="2700000" algn="tl">
                  <a:srgbClr val="000000">
                    <a:alpha val="43137"/>
                  </a:srgbClr>
                </a:outerShdw>
              </a:effectLst>
              <a:cs typeface="2  Nazanin" panose="00000400000000000000" pitchFamily="2" charset="-78"/>
            </a:endParaRPr>
          </a:p>
          <a:p>
            <a:endParaRPr lang="fa-IR" sz="2800" dirty="0">
              <a:solidFill>
                <a:srgbClr val="FFFF00"/>
              </a:solidFill>
              <a:effectLst>
                <a:outerShdw blurRad="38100" dist="38100" dir="2700000" algn="tl">
                  <a:srgbClr val="000000">
                    <a:alpha val="43137"/>
                  </a:srgbClr>
                </a:outerShdw>
              </a:effectLst>
              <a:cs typeface="2  Nazanin" panose="00000400000000000000" pitchFamily="2" charset="-78"/>
            </a:endParaRPr>
          </a:p>
          <a:p>
            <a:r>
              <a:rPr lang="fa-IR" sz="2800" dirty="0" smtClean="0">
                <a:solidFill>
                  <a:srgbClr val="FFFF00"/>
                </a:solidFill>
                <a:effectLst>
                  <a:outerShdw blurRad="38100" dist="38100" dir="2700000" algn="tl">
                    <a:srgbClr val="000000">
                      <a:alpha val="43137"/>
                    </a:srgbClr>
                  </a:outerShdw>
                </a:effectLst>
                <a:cs typeface="2  Nazanin" panose="00000400000000000000" pitchFamily="2" charset="-78"/>
              </a:rPr>
              <a:t>قال امام  </a:t>
            </a:r>
            <a:r>
              <a:rPr lang="fa-IR" sz="2800" dirty="0">
                <a:solidFill>
                  <a:srgbClr val="FFFF00"/>
                </a:solidFill>
                <a:effectLst>
                  <a:outerShdw blurRad="38100" dist="38100" dir="2700000" algn="tl">
                    <a:srgbClr val="000000">
                      <a:alpha val="43137"/>
                    </a:srgbClr>
                  </a:outerShdw>
                </a:effectLst>
                <a:cs typeface="2  Nazanin" panose="00000400000000000000" pitchFamily="2" charset="-78"/>
              </a:rPr>
              <a:t>الصادق (ع):</a:t>
            </a:r>
          </a:p>
          <a:p>
            <a:r>
              <a:rPr lang="fa-IR" sz="2800" b="1" dirty="0">
                <a:solidFill>
                  <a:srgbClr val="FFFF00"/>
                </a:solidFill>
                <a:effectLst>
                  <a:outerShdw blurRad="38100" dist="38100" dir="2700000" algn="tl">
                    <a:srgbClr val="000000">
                      <a:alpha val="43137"/>
                    </a:srgbClr>
                  </a:outerShdw>
                </a:effectLst>
                <a:cs typeface="2  Nazanin" panose="00000400000000000000" pitchFamily="2" charset="-78"/>
              </a:rPr>
              <a:t>لاتودبوا اولادکم علی اخلاقکم ،لانهم خلقوا لزمان غیر زمانکم</a:t>
            </a:r>
            <a:r>
              <a:rPr lang="fa-IR" sz="2800" dirty="0">
                <a:solidFill>
                  <a:srgbClr val="FFFF00"/>
                </a:solidFill>
                <a:effectLst>
                  <a:outerShdw blurRad="38100" dist="38100" dir="2700000" algn="tl">
                    <a:srgbClr val="000000">
                      <a:alpha val="43137"/>
                    </a:srgbClr>
                  </a:outerShdw>
                </a:effectLst>
                <a:cs typeface="2  Nazanin" panose="00000400000000000000" pitchFamily="2" charset="-78"/>
              </a:rPr>
              <a:t>.</a:t>
            </a:r>
          </a:p>
          <a:p>
            <a:endParaRPr lang="fa-IR" sz="2800" dirty="0">
              <a:solidFill>
                <a:srgbClr val="FFFF00"/>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45194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7055380" cy="1400530"/>
          </a:xfrm>
        </p:spPr>
        <p:txBody>
          <a:bodyPr/>
          <a:lstStyle/>
          <a:p>
            <a:pPr rtl="1"/>
            <a:r>
              <a:rPr lang="fa-IR" b="1" dirty="0" smtClean="0">
                <a:cs typeface="B Titr" pitchFamily="2" charset="-78"/>
              </a:rPr>
              <a:t>این امر از طریق اتحاد بین:</a:t>
            </a:r>
            <a:endParaRPr lang="fa-IR" b="1" dirty="0">
              <a:cs typeface="B Titr"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61545930"/>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E1F16BD5-3C6D-4C6C-B51F-0B0F3686B6C4}"/>
                                            </p:graphicEl>
                                          </p:spTgt>
                                        </p:tgtEl>
                                        <p:attrNameLst>
                                          <p:attrName>style.visibility</p:attrName>
                                        </p:attrNameLst>
                                      </p:cBhvr>
                                      <p:to>
                                        <p:strVal val="visible"/>
                                      </p:to>
                                    </p:set>
                                    <p:anim calcmode="lin" valueType="num">
                                      <p:cBhvr additive="base">
                                        <p:cTn id="13" dur="500" fill="hold"/>
                                        <p:tgtEl>
                                          <p:spTgt spid="4">
                                            <p:graphicEl>
                                              <a:dgm id="{E1F16BD5-3C6D-4C6C-B51F-0B0F3686B6C4}"/>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E1F16BD5-3C6D-4C6C-B51F-0B0F3686B6C4}"/>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05DA2CD9-A180-4C8A-B42C-A80A3A520D63}"/>
                                            </p:graphicEl>
                                          </p:spTgt>
                                        </p:tgtEl>
                                        <p:attrNameLst>
                                          <p:attrName>style.visibility</p:attrName>
                                        </p:attrNameLst>
                                      </p:cBhvr>
                                      <p:to>
                                        <p:strVal val="visible"/>
                                      </p:to>
                                    </p:set>
                                    <p:anim calcmode="lin" valueType="num">
                                      <p:cBhvr additive="base">
                                        <p:cTn id="19" dur="500" fill="hold"/>
                                        <p:tgtEl>
                                          <p:spTgt spid="4">
                                            <p:graphicEl>
                                              <a:dgm id="{05DA2CD9-A180-4C8A-B42C-A80A3A520D63}"/>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05DA2CD9-A180-4C8A-B42C-A80A3A520D63}"/>
                                            </p:graphic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graphicEl>
                                              <a:dgm id="{26B2818E-C96C-450A-88E4-182D35555B3B}"/>
                                            </p:graphicEl>
                                          </p:spTgt>
                                        </p:tgtEl>
                                        <p:attrNameLst>
                                          <p:attrName>style.visibility</p:attrName>
                                        </p:attrNameLst>
                                      </p:cBhvr>
                                      <p:to>
                                        <p:strVal val="visible"/>
                                      </p:to>
                                    </p:set>
                                    <p:anim calcmode="lin" valueType="num">
                                      <p:cBhvr additive="base">
                                        <p:cTn id="23" dur="500" fill="hold"/>
                                        <p:tgtEl>
                                          <p:spTgt spid="4">
                                            <p:graphicEl>
                                              <a:dgm id="{26B2818E-C96C-450A-88E4-182D35555B3B}"/>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26B2818E-C96C-450A-88E4-182D35555B3B}"/>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graphicEl>
                                              <a:dgm id="{0E319C31-DE8C-4AF1-BC09-F4E0FD1AB214}"/>
                                            </p:graphicEl>
                                          </p:spTgt>
                                        </p:tgtEl>
                                        <p:attrNameLst>
                                          <p:attrName>style.visibility</p:attrName>
                                        </p:attrNameLst>
                                      </p:cBhvr>
                                      <p:to>
                                        <p:strVal val="visible"/>
                                      </p:to>
                                    </p:set>
                                    <p:anim calcmode="lin" valueType="num">
                                      <p:cBhvr additive="base">
                                        <p:cTn id="29" dur="500" fill="hold"/>
                                        <p:tgtEl>
                                          <p:spTgt spid="4">
                                            <p:graphicEl>
                                              <a:dgm id="{0E319C31-DE8C-4AF1-BC09-F4E0FD1AB214}"/>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graphicEl>
                                              <a:dgm id="{0E319C31-DE8C-4AF1-BC09-F4E0FD1AB214}"/>
                                            </p:graphic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graphicEl>
                                              <a:dgm id="{6077CC78-B43F-4397-94B8-0A0146FE7B78}"/>
                                            </p:graphicEl>
                                          </p:spTgt>
                                        </p:tgtEl>
                                        <p:attrNameLst>
                                          <p:attrName>style.visibility</p:attrName>
                                        </p:attrNameLst>
                                      </p:cBhvr>
                                      <p:to>
                                        <p:strVal val="visible"/>
                                      </p:to>
                                    </p:set>
                                    <p:anim calcmode="lin" valueType="num">
                                      <p:cBhvr additive="base">
                                        <p:cTn id="33" dur="500" fill="hold"/>
                                        <p:tgtEl>
                                          <p:spTgt spid="4">
                                            <p:graphicEl>
                                              <a:dgm id="{6077CC78-B43F-4397-94B8-0A0146FE7B78}"/>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6077CC78-B43F-4397-94B8-0A0146FE7B78}"/>
                                            </p:graphic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graphicEl>
                                              <a:dgm id="{BA848EE9-8491-46DC-A88C-2C5269EE43A1}"/>
                                            </p:graphicEl>
                                          </p:spTgt>
                                        </p:tgtEl>
                                        <p:attrNameLst>
                                          <p:attrName>style.visibility</p:attrName>
                                        </p:attrNameLst>
                                      </p:cBhvr>
                                      <p:to>
                                        <p:strVal val="visible"/>
                                      </p:to>
                                    </p:set>
                                    <p:anim calcmode="lin" valueType="num">
                                      <p:cBhvr additive="base">
                                        <p:cTn id="39" dur="500" fill="hold"/>
                                        <p:tgtEl>
                                          <p:spTgt spid="4">
                                            <p:graphicEl>
                                              <a:dgm id="{BA848EE9-8491-46DC-A88C-2C5269EE43A1}"/>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graphicEl>
                                              <a:dgm id="{BA848EE9-8491-46DC-A88C-2C5269EE43A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28600"/>
            <a:ext cx="7055380" cy="1400530"/>
          </a:xfrm>
        </p:spPr>
        <p:txBody>
          <a:bodyPr/>
          <a:lstStyle/>
          <a:p>
            <a:r>
              <a:rPr lang="fa-IR" dirty="0" smtClean="0">
                <a:cs typeface="B Titr" pitchFamily="2" charset="-78"/>
              </a:rPr>
              <a:t>بواسطه نزدیکی سه حوزه:</a:t>
            </a:r>
            <a:endParaRPr lang="fa-IR" dirty="0">
              <a:cs typeface="B Titr"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07432097"/>
              </p:ext>
            </p:extLst>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6B07298B-29A1-40B4-89F6-BAB356C86D95}"/>
                                            </p:graphicEl>
                                          </p:spTgt>
                                        </p:tgtEl>
                                        <p:attrNameLst>
                                          <p:attrName>style.visibility</p:attrName>
                                        </p:attrNameLst>
                                      </p:cBhvr>
                                      <p:to>
                                        <p:strVal val="visible"/>
                                      </p:to>
                                    </p:set>
                                    <p:anim calcmode="lin" valueType="num">
                                      <p:cBhvr additive="base">
                                        <p:cTn id="7" dur="500" fill="hold"/>
                                        <p:tgtEl>
                                          <p:spTgt spid="4">
                                            <p:graphicEl>
                                              <a:dgm id="{6B07298B-29A1-40B4-89F6-BAB356C86D9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6B07298B-29A1-40B4-89F6-BAB356C86D9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FB34311-6308-4298-AF24-B2C6350FA7D3}"/>
                                            </p:graphicEl>
                                          </p:spTgt>
                                        </p:tgtEl>
                                        <p:attrNameLst>
                                          <p:attrName>style.visibility</p:attrName>
                                        </p:attrNameLst>
                                      </p:cBhvr>
                                      <p:to>
                                        <p:strVal val="visible"/>
                                      </p:to>
                                    </p:set>
                                    <p:anim calcmode="lin" valueType="num">
                                      <p:cBhvr additive="base">
                                        <p:cTn id="13" dur="500" fill="hold"/>
                                        <p:tgtEl>
                                          <p:spTgt spid="4">
                                            <p:graphicEl>
                                              <a:dgm id="{DFB34311-6308-4298-AF24-B2C6350FA7D3}"/>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FB34311-6308-4298-AF24-B2C6350FA7D3}"/>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6DD8F8FE-A69C-4116-B7A5-4B2856DF5196}"/>
                                            </p:graphicEl>
                                          </p:spTgt>
                                        </p:tgtEl>
                                        <p:attrNameLst>
                                          <p:attrName>style.visibility</p:attrName>
                                        </p:attrNameLst>
                                      </p:cBhvr>
                                      <p:to>
                                        <p:strVal val="visible"/>
                                      </p:to>
                                    </p:set>
                                    <p:anim calcmode="lin" valueType="num">
                                      <p:cBhvr additive="base">
                                        <p:cTn id="17" dur="500" fill="hold"/>
                                        <p:tgtEl>
                                          <p:spTgt spid="4">
                                            <p:graphicEl>
                                              <a:dgm id="{6DD8F8FE-A69C-4116-B7A5-4B2856DF5196}"/>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6DD8F8FE-A69C-4116-B7A5-4B2856DF5196}"/>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B1523671-850C-432E-98E7-9D657FB516FA}"/>
                                            </p:graphicEl>
                                          </p:spTgt>
                                        </p:tgtEl>
                                        <p:attrNameLst>
                                          <p:attrName>style.visibility</p:attrName>
                                        </p:attrNameLst>
                                      </p:cBhvr>
                                      <p:to>
                                        <p:strVal val="visible"/>
                                      </p:to>
                                    </p:set>
                                    <p:anim calcmode="lin" valueType="num">
                                      <p:cBhvr additive="base">
                                        <p:cTn id="23" dur="500" fill="hold"/>
                                        <p:tgtEl>
                                          <p:spTgt spid="4">
                                            <p:graphicEl>
                                              <a:dgm id="{B1523671-850C-432E-98E7-9D657FB516FA}"/>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B1523671-850C-432E-98E7-9D657FB516FA}"/>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60DF84E2-C39F-4739-8FAD-320CF5F3A7BF}"/>
                                            </p:graphicEl>
                                          </p:spTgt>
                                        </p:tgtEl>
                                        <p:attrNameLst>
                                          <p:attrName>style.visibility</p:attrName>
                                        </p:attrNameLst>
                                      </p:cBhvr>
                                      <p:to>
                                        <p:strVal val="visible"/>
                                      </p:to>
                                    </p:set>
                                    <p:anim calcmode="lin" valueType="num">
                                      <p:cBhvr additive="base">
                                        <p:cTn id="27" dur="500" fill="hold"/>
                                        <p:tgtEl>
                                          <p:spTgt spid="4">
                                            <p:graphicEl>
                                              <a:dgm id="{60DF84E2-C39F-4739-8FAD-320CF5F3A7B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60DF84E2-C39F-4739-8FAD-320CF5F3A7BF}"/>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F589DCD7-D1E3-4385-88C0-DC6BEE3D03A7}"/>
                                            </p:graphicEl>
                                          </p:spTgt>
                                        </p:tgtEl>
                                        <p:attrNameLst>
                                          <p:attrName>style.visibility</p:attrName>
                                        </p:attrNameLst>
                                      </p:cBhvr>
                                      <p:to>
                                        <p:strVal val="visible"/>
                                      </p:to>
                                    </p:set>
                                    <p:anim calcmode="lin" valueType="num">
                                      <p:cBhvr additive="base">
                                        <p:cTn id="33" dur="500" fill="hold"/>
                                        <p:tgtEl>
                                          <p:spTgt spid="4">
                                            <p:graphicEl>
                                              <a:dgm id="{F589DCD7-D1E3-4385-88C0-DC6BEE3D03A7}"/>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F589DCD7-D1E3-4385-88C0-DC6BEE3D03A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effectLst>
                  <a:outerShdw blurRad="38100" dist="38100" dir="2700000" algn="tl">
                    <a:srgbClr val="000000">
                      <a:alpha val="43137"/>
                    </a:srgbClr>
                  </a:outerShdw>
                </a:effectLst>
              </a:rPr>
              <a:t>ونتیجه آن:</a:t>
            </a:r>
            <a:endParaRPr lang="fa-IR" b="1" dirty="0">
              <a:effectLst>
                <a:outerShdw blurRad="38100" dist="38100" dir="2700000" algn="tl">
                  <a:srgbClr val="000000">
                    <a:alpha val="43137"/>
                  </a:srgbClr>
                </a:outerShdw>
              </a:effectLst>
            </a:endParaRPr>
          </a:p>
        </p:txBody>
      </p:sp>
      <p:graphicFrame>
        <p:nvGraphicFramePr>
          <p:cNvPr id="6" name="Content Placeholder 5"/>
          <p:cNvGraphicFramePr>
            <a:graphicFrameLocks noGrp="1"/>
          </p:cNvGraphicFramePr>
          <p:nvPr>
            <p:ph idx="1"/>
          </p:nvPr>
        </p:nvGraphicFramePr>
        <p:xfrm>
          <a:off x="827088" y="2052638"/>
          <a:ext cx="67119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graphicEl>
                                              <a:dgm id="{8989378F-CEDD-44EC-976B-1914581C5ED7}"/>
                                            </p:graphicEl>
                                          </p:spTgt>
                                        </p:tgtEl>
                                        <p:attrNameLst>
                                          <p:attrName>style.visibility</p:attrName>
                                        </p:attrNameLst>
                                      </p:cBhvr>
                                      <p:to>
                                        <p:strVal val="visible"/>
                                      </p:to>
                                    </p:set>
                                    <p:anim calcmode="lin" valueType="num">
                                      <p:cBhvr additive="base">
                                        <p:cTn id="13" dur="500" fill="hold"/>
                                        <p:tgtEl>
                                          <p:spTgt spid="6">
                                            <p:graphicEl>
                                              <a:dgm id="{8989378F-CEDD-44EC-976B-1914581C5ED7}"/>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graphicEl>
                                              <a:dgm id="{8989378F-CEDD-44EC-976B-1914581C5ED7}"/>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graphicEl>
                                              <a:dgm id="{C48C5008-4E19-4693-A2B1-05C78CCB9B36}"/>
                                            </p:graphicEl>
                                          </p:spTgt>
                                        </p:tgtEl>
                                        <p:attrNameLst>
                                          <p:attrName>style.visibility</p:attrName>
                                        </p:attrNameLst>
                                      </p:cBhvr>
                                      <p:to>
                                        <p:strVal val="visible"/>
                                      </p:to>
                                    </p:set>
                                    <p:anim calcmode="lin" valueType="num">
                                      <p:cBhvr additive="base">
                                        <p:cTn id="19" dur="500" fill="hold"/>
                                        <p:tgtEl>
                                          <p:spTgt spid="6">
                                            <p:graphicEl>
                                              <a:dgm id="{C48C5008-4E19-4693-A2B1-05C78CCB9B3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graphicEl>
                                              <a:dgm id="{C48C5008-4E19-4693-A2B1-05C78CCB9B3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graphicEl>
                                              <a:dgm id="{466553BF-D9A4-40AD-A8D4-679D3D1C64E8}"/>
                                            </p:graphicEl>
                                          </p:spTgt>
                                        </p:tgtEl>
                                        <p:attrNameLst>
                                          <p:attrName>style.visibility</p:attrName>
                                        </p:attrNameLst>
                                      </p:cBhvr>
                                      <p:to>
                                        <p:strVal val="visible"/>
                                      </p:to>
                                    </p:set>
                                    <p:anim calcmode="lin" valueType="num">
                                      <p:cBhvr additive="base">
                                        <p:cTn id="25" dur="500" fill="hold"/>
                                        <p:tgtEl>
                                          <p:spTgt spid="6">
                                            <p:graphicEl>
                                              <a:dgm id="{466553BF-D9A4-40AD-A8D4-679D3D1C64E8}"/>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graphicEl>
                                              <a:dgm id="{466553BF-D9A4-40AD-A8D4-679D3D1C64E8}"/>
                                            </p:graphic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graphicEl>
                                              <a:dgm id="{E30C33CD-E4C3-41FD-BE96-9C4B2F78DA10}"/>
                                            </p:graphicEl>
                                          </p:spTgt>
                                        </p:tgtEl>
                                        <p:attrNameLst>
                                          <p:attrName>style.visibility</p:attrName>
                                        </p:attrNameLst>
                                      </p:cBhvr>
                                      <p:to>
                                        <p:strVal val="visible"/>
                                      </p:to>
                                    </p:set>
                                    <p:anim calcmode="lin" valueType="num">
                                      <p:cBhvr additive="base">
                                        <p:cTn id="29" dur="500" fill="hold"/>
                                        <p:tgtEl>
                                          <p:spTgt spid="6">
                                            <p:graphicEl>
                                              <a:dgm id="{E30C33CD-E4C3-41FD-BE96-9C4B2F78DA10}"/>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graphicEl>
                                              <a:dgm id="{E30C33CD-E4C3-41FD-BE96-9C4B2F78DA10}"/>
                                            </p:graphic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graphicEl>
                                              <a:dgm id="{D95EF999-9012-430D-85BC-8F73FCDFC785}"/>
                                            </p:graphicEl>
                                          </p:spTgt>
                                        </p:tgtEl>
                                        <p:attrNameLst>
                                          <p:attrName>style.visibility</p:attrName>
                                        </p:attrNameLst>
                                      </p:cBhvr>
                                      <p:to>
                                        <p:strVal val="visible"/>
                                      </p:to>
                                    </p:set>
                                    <p:anim calcmode="lin" valueType="num">
                                      <p:cBhvr additive="base">
                                        <p:cTn id="35" dur="500" fill="hold"/>
                                        <p:tgtEl>
                                          <p:spTgt spid="6">
                                            <p:graphicEl>
                                              <a:dgm id="{D95EF999-9012-430D-85BC-8F73FCDFC785}"/>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graphicEl>
                                              <a:dgm id="{D95EF999-9012-430D-85BC-8F73FCDFC785}"/>
                                            </p:graphic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graphicEl>
                                              <a:dgm id="{ADF4EC2D-AF19-4BF0-BC7D-E83C688AC792}"/>
                                            </p:graphicEl>
                                          </p:spTgt>
                                        </p:tgtEl>
                                        <p:attrNameLst>
                                          <p:attrName>style.visibility</p:attrName>
                                        </p:attrNameLst>
                                      </p:cBhvr>
                                      <p:to>
                                        <p:strVal val="visible"/>
                                      </p:to>
                                    </p:set>
                                    <p:anim calcmode="lin" valueType="num">
                                      <p:cBhvr additive="base">
                                        <p:cTn id="39" dur="500" fill="hold"/>
                                        <p:tgtEl>
                                          <p:spTgt spid="6">
                                            <p:graphicEl>
                                              <a:dgm id="{ADF4EC2D-AF19-4BF0-BC7D-E83C688AC792}"/>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graphicEl>
                                              <a:dgm id="{ADF4EC2D-AF19-4BF0-BC7D-E83C688AC792}"/>
                                            </p:graphic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
                                            <p:graphicEl>
                                              <a:dgm id="{0EA1017A-1D8F-4423-9F44-0E37353C0065}"/>
                                            </p:graphicEl>
                                          </p:spTgt>
                                        </p:tgtEl>
                                        <p:attrNameLst>
                                          <p:attrName>style.visibility</p:attrName>
                                        </p:attrNameLst>
                                      </p:cBhvr>
                                      <p:to>
                                        <p:strVal val="visible"/>
                                      </p:to>
                                    </p:set>
                                    <p:anim calcmode="lin" valueType="num">
                                      <p:cBhvr additive="base">
                                        <p:cTn id="45" dur="500" fill="hold"/>
                                        <p:tgtEl>
                                          <p:spTgt spid="6">
                                            <p:graphicEl>
                                              <a:dgm id="{0EA1017A-1D8F-4423-9F44-0E37353C0065}"/>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graphicEl>
                                              <a:dgm id="{0EA1017A-1D8F-4423-9F44-0E37353C0065}"/>
                                            </p:graphic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graphicEl>
                                              <a:dgm id="{276028E5-B332-4879-A34C-9A14860E26E5}"/>
                                            </p:graphicEl>
                                          </p:spTgt>
                                        </p:tgtEl>
                                        <p:attrNameLst>
                                          <p:attrName>style.visibility</p:attrName>
                                        </p:attrNameLst>
                                      </p:cBhvr>
                                      <p:to>
                                        <p:strVal val="visible"/>
                                      </p:to>
                                    </p:set>
                                    <p:anim calcmode="lin" valueType="num">
                                      <p:cBhvr additive="base">
                                        <p:cTn id="49" dur="500" fill="hold"/>
                                        <p:tgtEl>
                                          <p:spTgt spid="6">
                                            <p:graphicEl>
                                              <a:dgm id="{276028E5-B332-4879-A34C-9A14860E26E5}"/>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graphicEl>
                                              <a:dgm id="{276028E5-B332-4879-A34C-9A14860E26E5}"/>
                                            </p:graphic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graphicEl>
                                              <a:dgm id="{4200B828-CE7E-468F-9B24-14ECBEF573D7}"/>
                                            </p:graphicEl>
                                          </p:spTgt>
                                        </p:tgtEl>
                                        <p:attrNameLst>
                                          <p:attrName>style.visibility</p:attrName>
                                        </p:attrNameLst>
                                      </p:cBhvr>
                                      <p:to>
                                        <p:strVal val="visible"/>
                                      </p:to>
                                    </p:set>
                                    <p:anim calcmode="lin" valueType="num">
                                      <p:cBhvr additive="base">
                                        <p:cTn id="53" dur="500" fill="hold"/>
                                        <p:tgtEl>
                                          <p:spTgt spid="6">
                                            <p:graphicEl>
                                              <a:dgm id="{4200B828-CE7E-468F-9B24-14ECBEF573D7}"/>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graphicEl>
                                              <a:dgm id="{4200B828-CE7E-468F-9B24-14ECBEF573D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bld="lvl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2718"/>
            <a:ext cx="7235290" cy="1400530"/>
          </a:xfrm>
        </p:spPr>
        <p:txBody>
          <a:bodyPr>
            <a:normAutofit/>
          </a:bodyPr>
          <a:lstStyle/>
          <a:p>
            <a:pPr algn="r"/>
            <a:r>
              <a:rPr lang="fa-IR" sz="2400" b="1" dirty="0" smtClean="0">
                <a:solidFill>
                  <a:schemeClr val="accent3">
                    <a:lumMod val="60000"/>
                    <a:lumOff val="40000"/>
                  </a:schemeClr>
                </a:solidFill>
                <a:cs typeface="2  Nazanin" panose="00000400000000000000" pitchFamily="2" charset="-78"/>
              </a:rPr>
              <a:t>به این ترتیب این حرکت جهانی با ورود پست مدرنیسم تسریع شد :</a:t>
            </a:r>
            <a:endParaRPr lang="fa-IR" sz="2400" b="1" dirty="0">
              <a:solidFill>
                <a:schemeClr val="accent3">
                  <a:lumMod val="60000"/>
                  <a:lumOff val="40000"/>
                </a:schemeClr>
              </a:solidFill>
              <a:cs typeface="2  Nazanin"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8864542"/>
              </p:ext>
            </p:extLst>
          </p:nvPr>
        </p:nvGraphicFramePr>
        <p:xfrm>
          <a:off x="381000" y="1371600"/>
          <a:ext cx="77724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DFF01549-0040-4A37-B08B-1C1D867E27BF}"/>
                                            </p:graphicEl>
                                          </p:spTgt>
                                        </p:tgtEl>
                                        <p:attrNameLst>
                                          <p:attrName>style.visibility</p:attrName>
                                        </p:attrNameLst>
                                      </p:cBhvr>
                                      <p:to>
                                        <p:strVal val="visible"/>
                                      </p:to>
                                    </p:set>
                                    <p:anim calcmode="lin" valueType="num">
                                      <p:cBhvr additive="base">
                                        <p:cTn id="13" dur="500" fill="hold"/>
                                        <p:tgtEl>
                                          <p:spTgt spid="4">
                                            <p:graphicEl>
                                              <a:dgm id="{DFF01549-0040-4A37-B08B-1C1D867E27B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DFF01549-0040-4A37-B08B-1C1D867E27B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044A22B4-3BA9-41DE-8014-889BA6F3D532}"/>
                                            </p:graphicEl>
                                          </p:spTgt>
                                        </p:tgtEl>
                                        <p:attrNameLst>
                                          <p:attrName>style.visibility</p:attrName>
                                        </p:attrNameLst>
                                      </p:cBhvr>
                                      <p:to>
                                        <p:strVal val="visible"/>
                                      </p:to>
                                    </p:set>
                                    <p:anim calcmode="lin" valueType="num">
                                      <p:cBhvr additive="base">
                                        <p:cTn id="19" dur="500" fill="hold"/>
                                        <p:tgtEl>
                                          <p:spTgt spid="4">
                                            <p:graphicEl>
                                              <a:dgm id="{044A22B4-3BA9-41DE-8014-889BA6F3D532}"/>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044A22B4-3BA9-41DE-8014-889BA6F3D532}"/>
                                            </p:graphic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graphicEl>
                                              <a:dgm id="{30B4A900-1F7D-407F-8565-A613B902D720}"/>
                                            </p:graphicEl>
                                          </p:spTgt>
                                        </p:tgtEl>
                                        <p:attrNameLst>
                                          <p:attrName>style.visibility</p:attrName>
                                        </p:attrNameLst>
                                      </p:cBhvr>
                                      <p:to>
                                        <p:strVal val="visible"/>
                                      </p:to>
                                    </p:set>
                                    <p:anim calcmode="lin" valueType="num">
                                      <p:cBhvr additive="base">
                                        <p:cTn id="23" dur="500" fill="hold"/>
                                        <p:tgtEl>
                                          <p:spTgt spid="4">
                                            <p:graphicEl>
                                              <a:dgm id="{30B4A900-1F7D-407F-8565-A613B902D720}"/>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30B4A900-1F7D-407F-8565-A613B902D720}"/>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graphicEl>
                                              <a:dgm id="{766D9425-8238-43EF-A7B2-F126D08C4C8E}"/>
                                            </p:graphicEl>
                                          </p:spTgt>
                                        </p:tgtEl>
                                        <p:attrNameLst>
                                          <p:attrName>style.visibility</p:attrName>
                                        </p:attrNameLst>
                                      </p:cBhvr>
                                      <p:to>
                                        <p:strVal val="visible"/>
                                      </p:to>
                                    </p:set>
                                    <p:anim calcmode="lin" valueType="num">
                                      <p:cBhvr additive="base">
                                        <p:cTn id="29" dur="500" fill="hold"/>
                                        <p:tgtEl>
                                          <p:spTgt spid="4">
                                            <p:graphicEl>
                                              <a:dgm id="{766D9425-8238-43EF-A7B2-F126D08C4C8E}"/>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graphicEl>
                                              <a:dgm id="{766D9425-8238-43EF-A7B2-F126D08C4C8E}"/>
                                            </p:graphic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graphicEl>
                                              <a:dgm id="{B3BB8128-43CF-46FD-9B91-28DFAD114C84}"/>
                                            </p:graphicEl>
                                          </p:spTgt>
                                        </p:tgtEl>
                                        <p:attrNameLst>
                                          <p:attrName>style.visibility</p:attrName>
                                        </p:attrNameLst>
                                      </p:cBhvr>
                                      <p:to>
                                        <p:strVal val="visible"/>
                                      </p:to>
                                    </p:set>
                                    <p:anim calcmode="lin" valueType="num">
                                      <p:cBhvr additive="base">
                                        <p:cTn id="33" dur="500" fill="hold"/>
                                        <p:tgtEl>
                                          <p:spTgt spid="4">
                                            <p:graphicEl>
                                              <a:dgm id="{B3BB8128-43CF-46FD-9B91-28DFAD114C84}"/>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B3BB8128-43CF-46FD-9B91-28DFAD114C84}"/>
                                            </p:graphic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graphicEl>
                                              <a:dgm id="{F02AB377-5F30-443A-9206-C073D4A48D4A}"/>
                                            </p:graphicEl>
                                          </p:spTgt>
                                        </p:tgtEl>
                                        <p:attrNameLst>
                                          <p:attrName>style.visibility</p:attrName>
                                        </p:attrNameLst>
                                      </p:cBhvr>
                                      <p:to>
                                        <p:strVal val="visible"/>
                                      </p:to>
                                    </p:set>
                                    <p:anim calcmode="lin" valueType="num">
                                      <p:cBhvr additive="base">
                                        <p:cTn id="39" dur="500" fill="hold"/>
                                        <p:tgtEl>
                                          <p:spTgt spid="4">
                                            <p:graphicEl>
                                              <a:dgm id="{F02AB377-5F30-443A-9206-C073D4A48D4A}"/>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graphicEl>
                                              <a:dgm id="{F02AB377-5F30-443A-9206-C073D4A48D4A}"/>
                                            </p:graphic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graphicEl>
                                              <a:dgm id="{25D64EB5-3F83-4A5C-A53D-AF569FABC29C}"/>
                                            </p:graphicEl>
                                          </p:spTgt>
                                        </p:tgtEl>
                                        <p:attrNameLst>
                                          <p:attrName>style.visibility</p:attrName>
                                        </p:attrNameLst>
                                      </p:cBhvr>
                                      <p:to>
                                        <p:strVal val="visible"/>
                                      </p:to>
                                    </p:set>
                                    <p:anim calcmode="lin" valueType="num">
                                      <p:cBhvr additive="base">
                                        <p:cTn id="43" dur="500" fill="hold"/>
                                        <p:tgtEl>
                                          <p:spTgt spid="4">
                                            <p:graphicEl>
                                              <a:dgm id="{25D64EB5-3F83-4A5C-A53D-AF569FABC29C}"/>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25D64EB5-3F83-4A5C-A53D-AF569FABC29C}"/>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C00437A8-C551-437C-8A6E-CC5414F9F0C2}"/>
                                            </p:graphicEl>
                                          </p:spTgt>
                                        </p:tgtEl>
                                        <p:attrNameLst>
                                          <p:attrName>style.visibility</p:attrName>
                                        </p:attrNameLst>
                                      </p:cBhvr>
                                      <p:to>
                                        <p:strVal val="visible"/>
                                      </p:to>
                                    </p:set>
                                    <p:anim calcmode="lin" valueType="num">
                                      <p:cBhvr additive="base">
                                        <p:cTn id="49" dur="500" fill="hold"/>
                                        <p:tgtEl>
                                          <p:spTgt spid="4">
                                            <p:graphicEl>
                                              <a:dgm id="{C00437A8-C551-437C-8A6E-CC5414F9F0C2}"/>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C00437A8-C551-437C-8A6E-CC5414F9F0C2}"/>
                                            </p:graphic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graphicEl>
                                              <a:dgm id="{175B25F3-B92D-4294-88B7-580C7FCA81A0}"/>
                                            </p:graphicEl>
                                          </p:spTgt>
                                        </p:tgtEl>
                                        <p:attrNameLst>
                                          <p:attrName>style.visibility</p:attrName>
                                        </p:attrNameLst>
                                      </p:cBhvr>
                                      <p:to>
                                        <p:strVal val="visible"/>
                                      </p:to>
                                    </p:set>
                                    <p:anim calcmode="lin" valueType="num">
                                      <p:cBhvr additive="base">
                                        <p:cTn id="53" dur="500" fill="hold"/>
                                        <p:tgtEl>
                                          <p:spTgt spid="4">
                                            <p:graphicEl>
                                              <a:dgm id="{175B25F3-B92D-4294-88B7-580C7FCA81A0}"/>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175B25F3-B92D-4294-88B7-580C7FCA81A0}"/>
                                            </p:graphic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graphicEl>
                                              <a:dgm id="{63324F08-7E41-423C-BD12-3D93E2B2B792}"/>
                                            </p:graphicEl>
                                          </p:spTgt>
                                        </p:tgtEl>
                                        <p:attrNameLst>
                                          <p:attrName>style.visibility</p:attrName>
                                        </p:attrNameLst>
                                      </p:cBhvr>
                                      <p:to>
                                        <p:strVal val="visible"/>
                                      </p:to>
                                    </p:set>
                                    <p:anim calcmode="lin" valueType="num">
                                      <p:cBhvr additive="base">
                                        <p:cTn id="59" dur="500" fill="hold"/>
                                        <p:tgtEl>
                                          <p:spTgt spid="4">
                                            <p:graphicEl>
                                              <a:dgm id="{63324F08-7E41-423C-BD12-3D93E2B2B792}"/>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graphicEl>
                                              <a:dgm id="{63324F08-7E41-423C-BD12-3D93E2B2B792}"/>
                                            </p:graphic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graphicEl>
                                              <a:dgm id="{3DAF38BC-BF67-4FF0-BCAA-7DFD1D7CC7C2}"/>
                                            </p:graphicEl>
                                          </p:spTgt>
                                        </p:tgtEl>
                                        <p:attrNameLst>
                                          <p:attrName>style.visibility</p:attrName>
                                        </p:attrNameLst>
                                      </p:cBhvr>
                                      <p:to>
                                        <p:strVal val="visible"/>
                                      </p:to>
                                    </p:set>
                                    <p:anim calcmode="lin" valueType="num">
                                      <p:cBhvr additive="base">
                                        <p:cTn id="63" dur="500" fill="hold"/>
                                        <p:tgtEl>
                                          <p:spTgt spid="4">
                                            <p:graphicEl>
                                              <a:dgm id="{3DAF38BC-BF67-4FF0-BCAA-7DFD1D7CC7C2}"/>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graphicEl>
                                              <a:dgm id="{3DAF38BC-BF67-4FF0-BCAA-7DFD1D7CC7C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lvl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57200"/>
            <a:ext cx="7055380" cy="1400530"/>
          </a:xfrm>
        </p:spPr>
        <p:txBody>
          <a:bodyPr/>
          <a:lstStyle/>
          <a:p>
            <a:pPr algn="r"/>
            <a:r>
              <a:rPr lang="fa-IR" sz="44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نظریه پردازانی نظیر</a:t>
            </a:r>
            <a:r>
              <a:rPr lang="bs-Latn-BA" sz="44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a:t>
            </a:r>
            <a:r>
              <a:rPr lang="fa-IR" sz="44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a:t>
            </a:r>
            <a:br>
              <a:rPr lang="fa-IR" sz="44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br>
            <a:endParaRPr lang="fa-IR" dirty="0"/>
          </a:p>
        </p:txBody>
      </p:sp>
      <p:sp>
        <p:nvSpPr>
          <p:cNvPr id="2" name="Content Placeholder 1"/>
          <p:cNvSpPr>
            <a:spLocks noGrp="1"/>
          </p:cNvSpPr>
          <p:nvPr>
            <p:ph idx="1"/>
          </p:nvPr>
        </p:nvSpPr>
        <p:spPr>
          <a:xfrm>
            <a:off x="914400" y="2209800"/>
            <a:ext cx="7310754" cy="4195481"/>
          </a:xfrm>
        </p:spPr>
        <p:txBody>
          <a:bodyPr>
            <a:normAutofit/>
          </a:bodyPr>
          <a:lstStyle/>
          <a:p>
            <a:r>
              <a:rPr lang="fa-IR" sz="3600" b="1" dirty="0" smtClean="0">
                <a:solidFill>
                  <a:schemeClr val="accent2"/>
                </a:solidFill>
                <a:effectLst>
                  <a:outerShdw blurRad="38100" dist="38100" dir="2700000" algn="tl">
                    <a:srgbClr val="000000">
                      <a:alpha val="43137"/>
                    </a:srgbClr>
                  </a:outerShdw>
                </a:effectLst>
                <a:cs typeface="2  Nazanin" panose="00000400000000000000" pitchFamily="2" charset="-78"/>
              </a:rPr>
              <a:t>داروین</a:t>
            </a:r>
            <a:r>
              <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 انسان، حیوانی بیش نیست.</a:t>
            </a:r>
          </a:p>
          <a:p>
            <a:r>
              <a:rPr lang="fa-IR" sz="3600" b="1" dirty="0" smtClean="0">
                <a:solidFill>
                  <a:schemeClr val="accent2"/>
                </a:solidFill>
                <a:effectLst>
                  <a:outerShdw blurRad="38100" dist="38100" dir="2700000" algn="tl">
                    <a:srgbClr val="000000">
                      <a:alpha val="43137"/>
                    </a:srgbClr>
                  </a:outerShdw>
                </a:effectLst>
                <a:cs typeface="2  Nazanin" panose="00000400000000000000" pitchFamily="2" charset="-78"/>
              </a:rPr>
              <a:t>فروید</a:t>
            </a:r>
            <a:r>
              <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  انسان، حیوان جنسی و بدترین حیوانات است.</a:t>
            </a:r>
          </a:p>
          <a:p>
            <a:r>
              <a:rPr lang="fa-IR" sz="3600" b="1" dirty="0" smtClean="0">
                <a:solidFill>
                  <a:schemeClr val="accent2"/>
                </a:solidFill>
                <a:effectLst>
                  <a:outerShdw blurRad="38100" dist="38100" dir="2700000" algn="tl">
                    <a:srgbClr val="000000">
                      <a:alpha val="43137"/>
                    </a:srgbClr>
                  </a:outerShdw>
                </a:effectLst>
                <a:cs typeface="2  Nazanin" panose="00000400000000000000" pitchFamily="2" charset="-78"/>
              </a:rPr>
              <a:t>مارکس</a:t>
            </a:r>
            <a:r>
              <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  انسان، حیوان اقتصادی است.</a:t>
            </a:r>
          </a:p>
          <a:p>
            <a:r>
              <a:rPr lang="fa-IR" sz="3600" b="1" dirty="0" smtClean="0">
                <a:solidFill>
                  <a:schemeClr val="accent2"/>
                </a:solidFill>
                <a:effectLst>
                  <a:outerShdw blurRad="38100" dist="38100" dir="2700000" algn="tl">
                    <a:srgbClr val="000000">
                      <a:alpha val="43137"/>
                    </a:srgbClr>
                  </a:outerShdw>
                </a:effectLst>
                <a:cs typeface="2  Nazanin" panose="00000400000000000000" pitchFamily="2" charset="-78"/>
              </a:rPr>
              <a:t>رابرت برنیز  </a:t>
            </a:r>
            <a:r>
              <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  انسان، حیوانی احمق است.</a:t>
            </a:r>
          </a:p>
          <a:p>
            <a:pPr marL="0" indent="0">
              <a:buNone/>
            </a:pPr>
            <a:endPar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a:p>
            <a:endParaRPr lang="fa-IR" sz="36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178555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971800" y="304800"/>
            <a:ext cx="7055380" cy="1400530"/>
          </a:xfrm>
        </p:spPr>
        <p:txBody>
          <a:bodyPr/>
          <a:lstStyle/>
          <a:p>
            <a:r>
              <a:rPr lang="fa-IR" dirty="0" smtClean="0">
                <a:solidFill>
                  <a:schemeClr val="accent2"/>
                </a:solidFill>
                <a:effectLst>
                  <a:outerShdw blurRad="38100" dist="38100" dir="2700000" algn="tl">
                    <a:srgbClr val="000000">
                      <a:alpha val="43137"/>
                    </a:srgbClr>
                  </a:outerShdw>
                </a:effectLst>
                <a:cs typeface="2  Nazanin" panose="00000400000000000000" pitchFamily="2" charset="-78"/>
              </a:rPr>
              <a:t>تاثیر فروید بر عملکرد رسانه:</a:t>
            </a:r>
            <a:endParaRPr lang="fa-IR" dirty="0">
              <a:solidFill>
                <a:schemeClr val="accent2"/>
              </a:solidFill>
              <a:effectLst>
                <a:outerShdw blurRad="38100" dist="38100" dir="2700000" algn="tl">
                  <a:srgbClr val="000000">
                    <a:alpha val="43137"/>
                  </a:srgbClr>
                </a:outerShdw>
              </a:effectLst>
              <a:cs typeface="2  Nazanin" panose="00000400000000000000" pitchFamily="2" charset="-78"/>
            </a:endParaRPr>
          </a:p>
        </p:txBody>
      </p:sp>
      <p:sp>
        <p:nvSpPr>
          <p:cNvPr id="2" name="Content Placeholder 1"/>
          <p:cNvSpPr>
            <a:spLocks noGrp="1"/>
          </p:cNvSpPr>
          <p:nvPr>
            <p:ph idx="1"/>
          </p:nvPr>
        </p:nvSpPr>
        <p:spPr/>
        <p:txBody>
          <a:bodyPr>
            <a:normAutofit/>
          </a:bodyPr>
          <a:lstStyle/>
          <a:p>
            <a:r>
              <a:rPr lang="fa-IR" sz="3200" dirty="0" smtClean="0">
                <a:cs typeface="2  Nazanin" panose="00000400000000000000" pitchFamily="2" charset="-78"/>
              </a:rPr>
              <a:t>انرژی محرک انسان از نظرفروید:</a:t>
            </a:r>
          </a:p>
          <a:p>
            <a:r>
              <a:rPr lang="fa-IR" sz="3200" dirty="0" smtClean="0">
                <a:cs typeface="2  Nazanin" panose="00000400000000000000" pitchFamily="2" charset="-78"/>
              </a:rPr>
              <a:t>1- قوه شهوانیه</a:t>
            </a:r>
          </a:p>
          <a:p>
            <a:r>
              <a:rPr lang="fa-IR" sz="3200" dirty="0" smtClean="0">
                <a:cs typeface="2  Nazanin" panose="00000400000000000000" pitchFamily="2" charset="-78"/>
              </a:rPr>
              <a:t>2- قوه غضبیه</a:t>
            </a:r>
          </a:p>
          <a:p>
            <a:r>
              <a:rPr lang="fa-IR" sz="3200" b="1" dirty="0" smtClean="0">
                <a:effectLst>
                  <a:outerShdw blurRad="38100" dist="38100" dir="2700000" algn="tl">
                    <a:srgbClr val="000000">
                      <a:alpha val="43137"/>
                    </a:srgbClr>
                  </a:outerShdw>
                </a:effectLst>
                <a:cs typeface="2  Nazanin" panose="00000400000000000000" pitchFamily="2" charset="-78"/>
              </a:rPr>
              <a:t>اساس جذابیت رسانه ای بر این دو محور(</a:t>
            </a:r>
            <a:r>
              <a:rPr lang="fa-IR" sz="3200" b="1" dirty="0" smtClean="0">
                <a:solidFill>
                  <a:srgbClr val="FF0000"/>
                </a:solidFill>
                <a:effectLst>
                  <a:outerShdw blurRad="38100" dist="38100" dir="2700000" algn="tl">
                    <a:srgbClr val="000000">
                      <a:alpha val="43137"/>
                    </a:srgbClr>
                  </a:outerShdw>
                </a:effectLst>
                <a:cs typeface="2  Nazanin" panose="00000400000000000000" pitchFamily="2" charset="-78"/>
              </a:rPr>
              <a:t>جذابیت جنسی و خشونت</a:t>
            </a:r>
            <a:r>
              <a:rPr lang="fa-IR" sz="3200" b="1" dirty="0" smtClean="0">
                <a:effectLst>
                  <a:outerShdw blurRad="38100" dist="38100" dir="2700000" algn="tl">
                    <a:srgbClr val="000000">
                      <a:alpha val="43137"/>
                    </a:srgbClr>
                  </a:outerShdw>
                </a:effectLst>
                <a:cs typeface="2  Nazanin" panose="00000400000000000000" pitchFamily="2" charset="-78"/>
              </a:rPr>
              <a:t>) قرار دارد.</a:t>
            </a:r>
            <a:endParaRPr lang="fa-IR" sz="32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10918966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46092" y="174023"/>
            <a:ext cx="8229600" cy="1013730"/>
          </a:xfrm>
        </p:spPr>
        <p:txBody>
          <a:bodyPr/>
          <a:lstStyle/>
          <a:p>
            <a:pPr algn="r"/>
            <a:r>
              <a:rPr lang="fa-IR" dirty="0" smtClean="0">
                <a:cs typeface="2  Nazanin" panose="00000400000000000000" pitchFamily="2" charset="-78"/>
              </a:rPr>
              <a:t>نتیجه نگرش رسانه ها به انسان</a:t>
            </a:r>
            <a:endParaRPr lang="fa-IR" dirty="0">
              <a:cs typeface="2  Nazanin" panose="00000400000000000000" pitchFamily="2" charset="-78"/>
            </a:endParaRPr>
          </a:p>
        </p:txBody>
      </p:sp>
      <p:sp>
        <p:nvSpPr>
          <p:cNvPr id="2" name="Content Placeholder 1"/>
          <p:cNvSpPr>
            <a:spLocks noGrp="1"/>
          </p:cNvSpPr>
          <p:nvPr>
            <p:ph idx="1"/>
          </p:nvPr>
        </p:nvSpPr>
        <p:spPr>
          <a:xfrm>
            <a:off x="304800" y="1524000"/>
            <a:ext cx="8382000" cy="5029200"/>
          </a:xfrm>
        </p:spPr>
        <p:txBody>
          <a:bodyPr/>
          <a:lstStyle/>
          <a:p>
            <a:endParaRPr lang="fa-IR" dirty="0"/>
          </a:p>
        </p:txBody>
      </p:sp>
      <p:sp>
        <p:nvSpPr>
          <p:cNvPr id="4" name="Oval 3"/>
          <p:cNvSpPr/>
          <p:nvPr/>
        </p:nvSpPr>
        <p:spPr>
          <a:xfrm>
            <a:off x="4074323" y="1611076"/>
            <a:ext cx="914400" cy="914400"/>
          </a:xfrm>
          <a:prstGeom prst="ellipse">
            <a:avLst/>
          </a:prstGeom>
          <a:ln>
            <a:solidFill>
              <a:srgbClr val="92D050"/>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2  Nazanin" panose="00000400000000000000" pitchFamily="2" charset="-78"/>
              </a:rPr>
              <a:t>انسان</a:t>
            </a:r>
            <a:endParaRPr lang="fa-IR" dirty="0">
              <a:cs typeface="2  Nazanin" panose="00000400000000000000" pitchFamily="2" charset="-78"/>
            </a:endParaRPr>
          </a:p>
        </p:txBody>
      </p:sp>
      <p:sp>
        <p:nvSpPr>
          <p:cNvPr id="6" name="Oval 5"/>
          <p:cNvSpPr/>
          <p:nvPr/>
        </p:nvSpPr>
        <p:spPr>
          <a:xfrm>
            <a:off x="5892709" y="2637359"/>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2  Nazanin" panose="00000400000000000000" pitchFamily="2" charset="-78"/>
              </a:rPr>
              <a:t>عقل</a:t>
            </a:r>
            <a:endParaRPr lang="fa-IR" dirty="0">
              <a:cs typeface="2  Nazanin" panose="00000400000000000000" pitchFamily="2" charset="-78"/>
            </a:endParaRPr>
          </a:p>
        </p:txBody>
      </p:sp>
      <p:sp>
        <p:nvSpPr>
          <p:cNvPr id="9" name="Oval 8"/>
          <p:cNvSpPr/>
          <p:nvPr/>
        </p:nvSpPr>
        <p:spPr>
          <a:xfrm>
            <a:off x="1889829" y="2637359"/>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sz="1600" dirty="0" smtClean="0">
                <a:cs typeface="2  Nazanin" panose="00000400000000000000" pitchFamily="2" charset="-78"/>
              </a:rPr>
              <a:t>غریزه</a:t>
            </a:r>
            <a:endParaRPr lang="fa-IR" sz="1600" dirty="0">
              <a:cs typeface="2  Nazanin" panose="00000400000000000000" pitchFamily="2" charset="-78"/>
            </a:endParaRPr>
          </a:p>
        </p:txBody>
      </p:sp>
      <p:sp>
        <p:nvSpPr>
          <p:cNvPr id="10" name="Oval 9"/>
          <p:cNvSpPr/>
          <p:nvPr/>
        </p:nvSpPr>
        <p:spPr>
          <a:xfrm>
            <a:off x="3911505" y="3886200"/>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2  Nazanin" panose="00000400000000000000" pitchFamily="2" charset="-78"/>
              </a:rPr>
              <a:t>تخیل</a:t>
            </a:r>
            <a:endParaRPr lang="fa-IR" dirty="0">
              <a:cs typeface="2  Nazanin" panose="00000400000000000000" pitchFamily="2" charset="-78"/>
            </a:endParaRPr>
          </a:p>
        </p:txBody>
      </p:sp>
      <p:sp>
        <p:nvSpPr>
          <p:cNvPr id="11" name="Oval 10"/>
          <p:cNvSpPr/>
          <p:nvPr/>
        </p:nvSpPr>
        <p:spPr>
          <a:xfrm>
            <a:off x="1941509" y="4906926"/>
            <a:ext cx="1093681" cy="1036673"/>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t>توهم</a:t>
            </a:r>
            <a:endParaRPr lang="fa-IR" dirty="0"/>
          </a:p>
        </p:txBody>
      </p:sp>
      <p:sp>
        <p:nvSpPr>
          <p:cNvPr id="12" name="Oval 11"/>
          <p:cNvSpPr/>
          <p:nvPr/>
        </p:nvSpPr>
        <p:spPr>
          <a:xfrm>
            <a:off x="5650241" y="4800600"/>
            <a:ext cx="1072100" cy="1037521"/>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cs typeface="2  Nazanin" panose="00000400000000000000" pitchFamily="2" charset="-78"/>
              </a:rPr>
              <a:t>حکمت</a:t>
            </a:r>
            <a:endParaRPr lang="fa-IR" dirty="0">
              <a:cs typeface="2  Nazanin" panose="00000400000000000000" pitchFamily="2" charset="-78"/>
            </a:endParaRPr>
          </a:p>
        </p:txBody>
      </p:sp>
      <p:sp>
        <p:nvSpPr>
          <p:cNvPr id="13" name="Left-Right Arrow 12"/>
          <p:cNvSpPr/>
          <p:nvPr/>
        </p:nvSpPr>
        <p:spPr>
          <a:xfrm rot="1795732">
            <a:off x="2740889" y="3595610"/>
            <a:ext cx="1248616" cy="385833"/>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4" name="Left Arrow 13"/>
          <p:cNvSpPr/>
          <p:nvPr/>
        </p:nvSpPr>
        <p:spPr>
          <a:xfrm rot="13460749">
            <a:off x="4669911" y="4828716"/>
            <a:ext cx="978408" cy="484632"/>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Down Arrow 14"/>
          <p:cNvSpPr/>
          <p:nvPr/>
        </p:nvSpPr>
        <p:spPr>
          <a:xfrm rot="18325709">
            <a:off x="5273546" y="2119884"/>
            <a:ext cx="375868" cy="978408"/>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6" name="Down Arrow 15"/>
          <p:cNvSpPr/>
          <p:nvPr/>
        </p:nvSpPr>
        <p:spPr>
          <a:xfrm rot="3256962">
            <a:off x="3323039" y="2083201"/>
            <a:ext cx="326026" cy="102193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8" name="Right Arrow 17"/>
          <p:cNvSpPr/>
          <p:nvPr/>
        </p:nvSpPr>
        <p:spPr>
          <a:xfrm rot="8522710">
            <a:off x="2957849" y="4792064"/>
            <a:ext cx="978408" cy="40688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0" name="Left-Right Arrow 19"/>
          <p:cNvSpPr/>
          <p:nvPr/>
        </p:nvSpPr>
        <p:spPr>
          <a:xfrm rot="19114329">
            <a:off x="4755020" y="3632320"/>
            <a:ext cx="1216152" cy="368786"/>
          </a:xfrm>
          <a:prstGeom prst="lef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4" name="Equal 23"/>
          <p:cNvSpPr/>
          <p:nvPr/>
        </p:nvSpPr>
        <p:spPr>
          <a:xfrm>
            <a:off x="1203687" y="5508551"/>
            <a:ext cx="651037" cy="418551"/>
          </a:xfrm>
          <a:prstGeom prst="mathEqua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25" name="Oval 24"/>
          <p:cNvSpPr/>
          <p:nvPr/>
        </p:nvSpPr>
        <p:spPr>
          <a:xfrm>
            <a:off x="273632" y="5380921"/>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t>انسان متوهم</a:t>
            </a:r>
            <a:endParaRPr lang="fa-IR" dirty="0"/>
          </a:p>
        </p:txBody>
      </p:sp>
      <p:sp>
        <p:nvSpPr>
          <p:cNvPr id="26" name="Equal 25"/>
          <p:cNvSpPr/>
          <p:nvPr/>
        </p:nvSpPr>
        <p:spPr>
          <a:xfrm>
            <a:off x="6737996" y="5547954"/>
            <a:ext cx="808681" cy="450731"/>
          </a:xfrm>
          <a:prstGeom prst="mathEqua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27" name="Oval 26"/>
          <p:cNvSpPr/>
          <p:nvPr/>
        </p:nvSpPr>
        <p:spPr>
          <a:xfrm>
            <a:off x="7683508" y="5450332"/>
            <a:ext cx="914400" cy="9144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fa-IR" dirty="0" smtClean="0"/>
              <a:t>انسان متفکر</a:t>
            </a:r>
            <a:endParaRPr lang="fa-IR" dirty="0"/>
          </a:p>
        </p:txBody>
      </p:sp>
    </p:spTree>
    <p:extLst>
      <p:ext uri="{BB962C8B-B14F-4D97-AF65-F5344CB8AC3E}">
        <p14:creationId xmlns:p14="http://schemas.microsoft.com/office/powerpoint/2010/main" val="359146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ppt_x"/>
                                          </p:val>
                                        </p:tav>
                                        <p:tav tm="100000">
                                          <p:val>
                                            <p:strVal val="#ppt_x"/>
                                          </p:val>
                                        </p:tav>
                                      </p:tavLst>
                                    </p:anim>
                                    <p:anim calcmode="lin" valueType="num">
                                      <p:cBhvr additive="base">
                                        <p:cTn id="6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500" fill="hold"/>
                                        <p:tgtEl>
                                          <p:spTgt spid="27"/>
                                        </p:tgtEl>
                                        <p:attrNameLst>
                                          <p:attrName>ppt_x</p:attrName>
                                        </p:attrNameLst>
                                      </p:cBhvr>
                                      <p:tavLst>
                                        <p:tav tm="0">
                                          <p:val>
                                            <p:strVal val="#ppt_x"/>
                                          </p:val>
                                        </p:tav>
                                        <p:tav tm="100000">
                                          <p:val>
                                            <p:strVal val="#ppt_x"/>
                                          </p:val>
                                        </p:tav>
                                      </p:tavLst>
                                    </p:anim>
                                    <p:anim calcmode="lin" valueType="num">
                                      <p:cBhvr additive="base">
                                        <p:cTn id="7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fill="hold"/>
                                        <p:tgtEl>
                                          <p:spTgt spid="11"/>
                                        </p:tgtEl>
                                        <p:attrNameLst>
                                          <p:attrName>ppt_x</p:attrName>
                                        </p:attrNameLst>
                                      </p:cBhvr>
                                      <p:tavLst>
                                        <p:tav tm="0">
                                          <p:val>
                                            <p:strVal val="#ppt_x"/>
                                          </p:val>
                                        </p:tav>
                                        <p:tav tm="100000">
                                          <p:val>
                                            <p:strVal val="#ppt_x"/>
                                          </p:val>
                                        </p:tav>
                                      </p:tavLst>
                                    </p:anim>
                                    <p:anim calcmode="lin" valueType="num">
                                      <p:cBhvr additive="base">
                                        <p:cTn id="8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additive="base">
                                        <p:cTn id="93" dur="500" fill="hold"/>
                                        <p:tgtEl>
                                          <p:spTgt spid="25"/>
                                        </p:tgtEl>
                                        <p:attrNameLst>
                                          <p:attrName>ppt_x</p:attrName>
                                        </p:attrNameLst>
                                      </p:cBhvr>
                                      <p:tavLst>
                                        <p:tav tm="0">
                                          <p:val>
                                            <p:strVal val="#ppt_x"/>
                                          </p:val>
                                        </p:tav>
                                        <p:tav tm="100000">
                                          <p:val>
                                            <p:strVal val="#ppt_x"/>
                                          </p:val>
                                        </p:tav>
                                      </p:tavLst>
                                    </p:anim>
                                    <p:anim calcmode="lin" valueType="num">
                                      <p:cBhvr additive="base">
                                        <p:cTn id="9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9" grpId="0" animBg="1"/>
      <p:bldP spid="10" grpId="0" animBg="1"/>
      <p:bldP spid="11" grpId="0" animBg="1"/>
      <p:bldP spid="12" grpId="0" animBg="1"/>
      <p:bldP spid="13" grpId="0" animBg="1"/>
      <p:bldP spid="14" grpId="0" animBg="1"/>
      <p:bldP spid="15" grpId="0" animBg="1"/>
      <p:bldP spid="16" grpId="0" animBg="1"/>
      <p:bldP spid="18" grpId="0" animBg="1"/>
      <p:bldP spid="20" grpId="0" animBg="1"/>
      <p:bldP spid="24" grpId="0" animBg="1"/>
      <p:bldP spid="25" grpId="0" animBg="1"/>
      <p:bldP spid="26" grpId="0" animBg="1"/>
      <p:bldP spid="2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cs typeface="2  Nazanin" panose="00000400000000000000" pitchFamily="2" charset="-78"/>
              </a:rPr>
              <a:t>لذا:</a:t>
            </a:r>
            <a:endParaRPr lang="fa-IR" b="1" dirty="0">
              <a:cs typeface="2  Nazanin" panose="00000400000000000000" pitchFamily="2" charset="-78"/>
            </a:endParaRPr>
          </a:p>
        </p:txBody>
      </p:sp>
      <p:sp>
        <p:nvSpPr>
          <p:cNvPr id="3" name="Content Placeholder 2"/>
          <p:cNvSpPr>
            <a:spLocks noGrp="1"/>
          </p:cNvSpPr>
          <p:nvPr>
            <p:ph idx="1"/>
          </p:nvPr>
        </p:nvSpPr>
        <p:spPr>
          <a:xfrm>
            <a:off x="381000" y="1331259"/>
            <a:ext cx="8305800" cy="4195481"/>
          </a:xfrm>
        </p:spPr>
        <p:txBody>
          <a:bodyPr>
            <a:normAutofit fontScale="92500"/>
          </a:bodyPr>
          <a:lstStyle/>
          <a:p>
            <a:pPr algn="justLow" rtl="1">
              <a:lnSpc>
                <a:spcPct val="200000"/>
              </a:lnSpc>
            </a:pPr>
            <a:r>
              <a:rPr lang="fa-IR" sz="28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به ناچارزبان هنرعامل انتقال اندیشه ها وحتی معنویت ودین شد ورسانه ها مهمترین رکن بیان زبان هنری وپیام رسانی تلقی شدند.</a:t>
            </a:r>
          </a:p>
          <a:p>
            <a:pPr algn="justLow" rtl="1">
              <a:lnSpc>
                <a:spcPct val="200000"/>
              </a:lnSpc>
            </a:pPr>
            <a:r>
              <a:rPr lang="fa-IR" sz="28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پس برای فهم جامعه امروز باید هنر ورسانه های امروزین را درک نمود.</a:t>
            </a:r>
            <a:endParaRPr lang="fa-IR" sz="28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55837" y="304800"/>
            <a:ext cx="7055380" cy="1400530"/>
          </a:xfrm>
        </p:spPr>
        <p:txBody>
          <a:bodyPr/>
          <a:lstStyle/>
          <a:p>
            <a:endParaRPr lang="fa-IR" dirty="0"/>
          </a:p>
        </p:txBody>
      </p:sp>
      <p:sp>
        <p:nvSpPr>
          <p:cNvPr id="2" name="Content Placeholder 1"/>
          <p:cNvSpPr>
            <a:spLocks noGrp="1"/>
          </p:cNvSpPr>
          <p:nvPr>
            <p:ph idx="1"/>
          </p:nvPr>
        </p:nvSpPr>
        <p:spPr>
          <a:xfrm>
            <a:off x="1219200" y="2362200"/>
            <a:ext cx="6711654" cy="4195481"/>
          </a:xfrm>
        </p:spPr>
        <p:txBody>
          <a:bodyPr>
            <a:normAutofit/>
          </a:bodyPr>
          <a:lstStyle/>
          <a:p>
            <a:pPr algn="ctr"/>
            <a:r>
              <a:rPr lang="fa-IR" sz="4800" b="1" dirty="0" smtClean="0">
                <a:effectLst>
                  <a:outerShdw blurRad="38100" dist="38100" dir="2700000" algn="tl">
                    <a:srgbClr val="000000">
                      <a:alpha val="43137"/>
                    </a:srgbClr>
                  </a:outerShdw>
                </a:effectLst>
                <a:cs typeface="2  Nazanin" panose="00000400000000000000" pitchFamily="2" charset="-78"/>
              </a:rPr>
              <a:t>بعد کارکردی رسانه ها</a:t>
            </a:r>
            <a:endParaRPr lang="fa-IR" sz="48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20079847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1981200" y="76200"/>
            <a:ext cx="8001000" cy="1216025"/>
          </a:xfrm>
        </p:spPr>
        <p:txBody>
          <a:bodyPr/>
          <a:lstStyle/>
          <a:p>
            <a:pPr eaLnBrk="1" hangingPunct="1"/>
            <a:r>
              <a:rPr lang="fa-IR" sz="3600" dirty="0">
                <a:cs typeface="2  Nazanin" panose="00000400000000000000" pitchFamily="2" charset="-78"/>
              </a:rPr>
              <a:t>کارکردهای اصلی رسانه‌ها برای </a:t>
            </a:r>
            <a:r>
              <a:rPr lang="fa-IR" sz="3600" dirty="0" smtClean="0">
                <a:cs typeface="2  Nazanin" panose="00000400000000000000" pitchFamily="2" charset="-78"/>
              </a:rPr>
              <a:t>جامعه</a:t>
            </a:r>
            <a:endParaRPr lang="fa-IR" sz="3600" dirty="0">
              <a:cs typeface="2  Nazanin"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46828551"/>
              </p:ext>
            </p:extLst>
          </p:nvPr>
        </p:nvGraphicFramePr>
        <p:xfrm>
          <a:off x="228600" y="930249"/>
          <a:ext cx="8558242" cy="5784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1664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6778090" cy="995082"/>
          </a:xfrm>
        </p:spPr>
        <p:txBody>
          <a:bodyPr/>
          <a:lstStyle/>
          <a:p>
            <a:pPr algn="r"/>
            <a:r>
              <a:rPr lang="fa-IR" b="1" dirty="0" smtClean="0">
                <a:cs typeface="2  Nazanin" panose="00000400000000000000" pitchFamily="2" charset="-78"/>
              </a:rPr>
              <a:t>رهبر فرزانه انقلاب:</a:t>
            </a:r>
            <a:endParaRPr lang="fa-IR" b="1" dirty="0">
              <a:cs typeface="2  Nazanin" panose="00000400000000000000" pitchFamily="2" charset="-78"/>
            </a:endParaRPr>
          </a:p>
        </p:txBody>
      </p:sp>
      <p:sp>
        <p:nvSpPr>
          <p:cNvPr id="3" name="Content Placeholder 2"/>
          <p:cNvSpPr>
            <a:spLocks noGrp="1"/>
          </p:cNvSpPr>
          <p:nvPr>
            <p:ph idx="1"/>
          </p:nvPr>
        </p:nvSpPr>
        <p:spPr>
          <a:xfrm>
            <a:off x="228600" y="2052925"/>
            <a:ext cx="8153400" cy="4195481"/>
          </a:xfrm>
        </p:spPr>
        <p:txBody>
          <a:bodyPr>
            <a:noAutofit/>
          </a:bodyPr>
          <a:lstStyle/>
          <a:p>
            <a:pPr algn="just" rtl="1">
              <a:lnSpc>
                <a:spcPct val="200000"/>
              </a:lnSpc>
            </a:pPr>
            <a:r>
              <a:rPr lang="fa-IR" sz="28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هراندیشه وتفکری که در قالب هنر نگنجد ماندگار نخواهدبود</a:t>
            </a:r>
            <a:r>
              <a:rPr lang="fa-IR" sz="2800" b="1" dirty="0" smtClean="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a:t>
            </a:r>
          </a:p>
          <a:p>
            <a:pPr algn="just" rtl="1">
              <a:lnSpc>
                <a:spcPct val="200000"/>
              </a:lnSpc>
            </a:pPr>
            <a:r>
              <a:rPr lang="fa-IR" sz="2800" b="1" dirty="0" smtClean="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لذا فرهنگ رقیب نیزاز همین اصل برای تاثیر گذاری برمخاطب جهانی استفاده می نماید.نگاهی به امارتولیدات هنری ورسانه ای جهانی این مدعی راثابت می نماید.</a:t>
            </a:r>
            <a:endParaRPr lang="fa-IR" sz="2800" b="1"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p:txBody>
          <a:bodyPr>
            <a:normAutofit/>
          </a:bodyPr>
          <a:lstStyle/>
          <a:p>
            <a:pPr algn="ctr"/>
            <a:r>
              <a:rPr lang="fa-IR" sz="6000" b="1" dirty="0" smtClean="0">
                <a:effectLst>
                  <a:outerShdw blurRad="38100" dist="38100" dir="2700000" algn="tl">
                    <a:srgbClr val="000000">
                      <a:alpha val="43137"/>
                    </a:srgbClr>
                  </a:outerShdw>
                </a:effectLst>
                <a:cs typeface="2  Nazanin" panose="00000400000000000000" pitchFamily="2" charset="-78"/>
              </a:rPr>
              <a:t>بعد تاثیر رسانه ها</a:t>
            </a:r>
            <a:endParaRPr lang="fa-IR" sz="60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869784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algn="ctr"/>
            <a:r>
              <a:rPr lang="fa-IR" sz="4800" b="1" dirty="0" smtClean="0">
                <a:effectLst>
                  <a:outerShdw blurRad="38100" dist="38100" dir="2700000" algn="tl">
                    <a:srgbClr val="000000">
                      <a:alpha val="43137"/>
                    </a:srgbClr>
                  </a:outerShdw>
                </a:effectLst>
                <a:cs typeface="2  Nazanin" panose="00000400000000000000" pitchFamily="2" charset="-78"/>
              </a:rPr>
              <a:t>رسانه ها چگونه بر ما تاثیر می گذارند؟</a:t>
            </a:r>
            <a:endParaRPr lang="fa-IR" sz="48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18793504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4755"/>
            <a:ext cx="7055380" cy="1400530"/>
          </a:xfrm>
        </p:spPr>
        <p:txBody>
          <a:bodyPr/>
          <a:lstStyle/>
          <a:p>
            <a:pPr algn="r"/>
            <a:r>
              <a:rPr lang="fa-IR" dirty="0" smtClean="0">
                <a:cs typeface="B Titr" panose="00000700000000000000" pitchFamily="2" charset="-78"/>
              </a:rPr>
              <a:t>نظریات تاثیر رسانه</a:t>
            </a:r>
            <a:endParaRPr lang="en-US" dirty="0">
              <a:cs typeface="B Titr" panose="00000700000000000000" pitchFamily="2" charset="-78"/>
            </a:endParaRPr>
          </a:p>
        </p:txBody>
      </p:sp>
      <p:sp>
        <p:nvSpPr>
          <p:cNvPr id="3" name="Content Placeholder 2"/>
          <p:cNvSpPr>
            <a:spLocks noGrp="1"/>
          </p:cNvSpPr>
          <p:nvPr>
            <p:ph idx="1"/>
          </p:nvPr>
        </p:nvSpPr>
        <p:spPr>
          <a:xfrm>
            <a:off x="827700" y="1600201"/>
            <a:ext cx="7401900" cy="4648206"/>
          </a:xfrm>
        </p:spPr>
        <p:txBody>
          <a:bodyPr>
            <a:normAutofit/>
          </a:bodyPr>
          <a:lstStyle/>
          <a:p>
            <a:pPr>
              <a:lnSpc>
                <a:spcPct val="200000"/>
              </a:lnSpc>
            </a:pPr>
            <a:r>
              <a:rPr lang="fa-IR" dirty="0" smtClean="0">
                <a:cs typeface="B Titr" panose="00000700000000000000" pitchFamily="2" charset="-78"/>
              </a:rPr>
              <a:t>نظریه گلوله جادویی</a:t>
            </a:r>
          </a:p>
          <a:p>
            <a:pPr>
              <a:lnSpc>
                <a:spcPct val="200000"/>
              </a:lnSpc>
            </a:pPr>
            <a:r>
              <a:rPr lang="fa-IR" dirty="0" smtClean="0">
                <a:cs typeface="B Titr" panose="00000700000000000000" pitchFamily="2" charset="-78"/>
              </a:rPr>
              <a:t>نظریه تاثیر محدود رسانه ها</a:t>
            </a:r>
          </a:p>
          <a:p>
            <a:pPr>
              <a:lnSpc>
                <a:spcPct val="200000"/>
              </a:lnSpc>
            </a:pPr>
            <a:r>
              <a:rPr lang="fa-IR" dirty="0" smtClean="0">
                <a:cs typeface="B Titr" panose="00000700000000000000" pitchFamily="2" charset="-78"/>
              </a:rPr>
              <a:t>نظریه تاثیر قدرتمند رسانه ها</a:t>
            </a:r>
          </a:p>
          <a:p>
            <a:pPr>
              <a:lnSpc>
                <a:spcPct val="200000"/>
              </a:lnSpc>
            </a:pPr>
            <a:r>
              <a:rPr lang="fa-IR" dirty="0" smtClean="0">
                <a:cs typeface="B Titr" panose="00000700000000000000" pitchFamily="2" charset="-78"/>
              </a:rPr>
              <a:t>نظریه برجسته سازی</a:t>
            </a:r>
          </a:p>
          <a:p>
            <a:pPr>
              <a:lnSpc>
                <a:spcPct val="200000"/>
              </a:lnSpc>
            </a:pPr>
            <a:r>
              <a:rPr lang="fa-IR" dirty="0" smtClean="0">
                <a:cs typeface="B Titr" panose="00000700000000000000" pitchFamily="2" charset="-78"/>
              </a:rPr>
              <a:t>نظریه استفاده ورضا مندی</a:t>
            </a:r>
          </a:p>
          <a:p>
            <a:pPr>
              <a:lnSpc>
                <a:spcPct val="200000"/>
              </a:lnSpc>
            </a:pPr>
            <a:r>
              <a:rPr lang="fa-IR" dirty="0" smtClean="0">
                <a:cs typeface="B Titr" panose="00000700000000000000" pitchFamily="2" charset="-78"/>
              </a:rPr>
              <a:t>نظریه قورباغه آرام پز</a:t>
            </a:r>
            <a:endParaRPr lang="en-US" dirty="0">
              <a:cs typeface="B Titr" panose="00000700000000000000" pitchFamily="2" charset="-78"/>
            </a:endParaRPr>
          </a:p>
        </p:txBody>
      </p:sp>
    </p:spTree>
    <p:extLst>
      <p:ext uri="{BB962C8B-B14F-4D97-AF65-F5344CB8AC3E}">
        <p14:creationId xmlns:p14="http://schemas.microsoft.com/office/powerpoint/2010/main" val="3969837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95400"/>
            <a:ext cx="8915400" cy="5257800"/>
          </a:xfrm>
        </p:spPr>
        <p:txBody>
          <a:bodyPr>
            <a:noAutofit/>
          </a:bodyPr>
          <a:lstStyle/>
          <a:p>
            <a:pPr algn="justLow" rtl="1">
              <a:lnSpc>
                <a:spcPct val="150000"/>
              </a:lnSpc>
            </a:pPr>
            <a:r>
              <a:rPr lang="fa-IR" b="1" dirty="0" smtClean="0">
                <a:effectLst>
                  <a:outerShdw blurRad="38100" dist="38100" dir="2700000" algn="tl">
                    <a:srgbClr val="000000">
                      <a:alpha val="43137"/>
                    </a:srgbClr>
                  </a:outerShdw>
                </a:effectLst>
                <a:cs typeface="2  Nazanin" panose="00000400000000000000" pitchFamily="2" charset="-78"/>
              </a:rPr>
              <a:t>برای هزاران سال، مشکل اساسی جوامع، تولید اطلاعات کافی درباره جنبه‌های مهم زندگی و سپس فراهم کردن امکان دسترسی به آن اطلاعات برای مردم بود. اما با رشد رسانه‌های جمعی، به خصوص در نیم قرن گذشته، مشکل اطلاعات از امكان دسترسی به اطلاعات، به حفاظت از خود در برابر حجم عظيم اطلاعات تغيير كرده است. </a:t>
            </a:r>
          </a:p>
          <a:p>
            <a:pPr algn="justLow" rtl="1">
              <a:lnSpc>
                <a:spcPct val="150000"/>
              </a:lnSpc>
            </a:pPr>
            <a:endParaRPr lang="fa-IR" b="1" dirty="0" smtClean="0">
              <a:effectLst>
                <a:outerShdw blurRad="38100" dist="38100" dir="2700000" algn="tl">
                  <a:srgbClr val="000000">
                    <a:alpha val="43137"/>
                  </a:srgbClr>
                </a:outerShdw>
              </a:effectLst>
              <a:cs typeface="2  Nazanin" panose="00000400000000000000" pitchFamily="2" charset="-78"/>
            </a:endParaRPr>
          </a:p>
          <a:p>
            <a:pPr algn="justLow" rtl="1">
              <a:lnSpc>
                <a:spcPct val="150000"/>
              </a:lnSpc>
            </a:pPr>
            <a:r>
              <a:rPr lang="fa-IR" b="1" dirty="0" smtClean="0">
                <a:effectLst>
                  <a:outerShdw blurRad="38100" dist="38100" dir="2700000" algn="tl">
                    <a:srgbClr val="000000">
                      <a:alpha val="43137"/>
                    </a:srgbClr>
                  </a:outerShdw>
                </a:effectLst>
                <a:cs typeface="2  Nazanin" panose="00000400000000000000" pitchFamily="2" charset="-78"/>
              </a:rPr>
              <a:t>در دنیا هر ساله حدود </a:t>
            </a:r>
            <a:r>
              <a:rPr lang="fa-IR" b="1" dirty="0" smtClean="0">
                <a:solidFill>
                  <a:srgbClr val="FFC000"/>
                </a:solidFill>
                <a:effectLst>
                  <a:outerShdw blurRad="38100" dist="38100" dir="2700000" algn="tl">
                    <a:srgbClr val="000000">
                      <a:alpha val="43137"/>
                    </a:srgbClr>
                  </a:outerShdw>
                </a:effectLst>
                <a:cs typeface="2  Nazanin" panose="00000400000000000000" pitchFamily="2" charset="-78"/>
              </a:rPr>
              <a:t>31 میلیون </a:t>
            </a:r>
            <a:r>
              <a:rPr lang="fa-IR" b="1" dirty="0" smtClean="0">
                <a:effectLst>
                  <a:outerShdw blurRad="38100" dist="38100" dir="2700000" algn="tl">
                    <a:srgbClr val="000000">
                      <a:alpha val="43137"/>
                    </a:srgbClr>
                  </a:outerShdw>
                </a:effectLst>
                <a:cs typeface="2  Nazanin" panose="00000400000000000000" pitchFamily="2" charset="-78"/>
              </a:rPr>
              <a:t>ساعت برنامه تلویزیونی اصلی و بدون تکرار تولید می‌شود (</a:t>
            </a:r>
            <a:r>
              <a:rPr lang="en-US" b="1" dirty="0" smtClean="0">
                <a:effectLst>
                  <a:outerShdw blurRad="38100" dist="38100" dir="2700000" algn="tl">
                    <a:srgbClr val="000000">
                      <a:alpha val="43137"/>
                    </a:srgbClr>
                  </a:outerShdw>
                </a:effectLst>
                <a:cs typeface="2  Nazanin" panose="00000400000000000000" pitchFamily="2" charset="-78"/>
              </a:rPr>
              <a:t>Lyman &amp; Varian,2003</a:t>
            </a:r>
            <a:r>
              <a:rPr lang="fa-IR" b="1" dirty="0" smtClean="0">
                <a:effectLst>
                  <a:outerShdw blurRad="38100" dist="38100" dir="2700000" algn="tl">
                    <a:srgbClr val="000000">
                      <a:alpha val="43137"/>
                    </a:srgbClr>
                  </a:outerShdw>
                </a:effectLst>
                <a:cs typeface="2  Nazanin" panose="00000400000000000000" pitchFamily="2" charset="-78"/>
              </a:rPr>
              <a:t>). اگر بخواهيد فقط تمام برنامه‌های تلویزیونی پخش شده در طول یک سال را تماشا کنید، حدوداً باید </a:t>
            </a:r>
            <a:r>
              <a:rPr lang="fa-IR" b="1" dirty="0" smtClean="0">
                <a:solidFill>
                  <a:srgbClr val="FFC000"/>
                </a:solidFill>
                <a:effectLst>
                  <a:outerShdw blurRad="38100" dist="38100" dir="2700000" algn="tl">
                    <a:srgbClr val="000000">
                      <a:alpha val="43137"/>
                    </a:srgbClr>
                  </a:outerShdw>
                </a:effectLst>
                <a:cs typeface="2  Nazanin" panose="00000400000000000000" pitchFamily="2" charset="-78"/>
              </a:rPr>
              <a:t>35 قرن </a:t>
            </a:r>
            <a:r>
              <a:rPr lang="fa-IR" b="1" dirty="0" smtClean="0">
                <a:effectLst>
                  <a:outerShdw blurRad="38100" dist="38100" dir="2700000" algn="tl">
                    <a:srgbClr val="000000">
                      <a:alpha val="43137"/>
                    </a:srgbClr>
                  </a:outerShdw>
                </a:effectLst>
                <a:cs typeface="2  Nazanin" panose="00000400000000000000" pitchFamily="2" charset="-78"/>
              </a:rPr>
              <a:t>را بدون استراحت به این کار اختصاص دهید!</a:t>
            </a:r>
            <a:endParaRPr lang="en-US" b="1" dirty="0" smtClean="0">
              <a:effectLst>
                <a:outerShdw blurRad="38100" dist="38100" dir="2700000" algn="tl">
                  <a:srgbClr val="000000">
                    <a:alpha val="43137"/>
                  </a:srgbClr>
                </a:outerShdw>
              </a:effectLst>
              <a:cs typeface="2  Nazanin" panose="00000400000000000000" pitchFamily="2" charset="-78"/>
            </a:endParaRPr>
          </a:p>
          <a:p>
            <a:pPr algn="justLow" rtl="1">
              <a:lnSpc>
                <a:spcPct val="150000"/>
              </a:lnSpc>
            </a:pPr>
            <a:endParaRPr lang="en-US" b="1" dirty="0">
              <a:effectLst>
                <a:outerShdw blurRad="38100" dist="38100" dir="2700000" algn="tl">
                  <a:srgbClr val="000000">
                    <a:alpha val="43137"/>
                  </a:srgbClr>
                </a:outerShdw>
              </a:effectLst>
              <a:cs typeface="2  Nazanin" panose="00000400000000000000" pitchFamily="2" charset="-78"/>
            </a:endParaRPr>
          </a:p>
        </p:txBody>
      </p:sp>
      <p:sp>
        <p:nvSpPr>
          <p:cNvPr id="2" name="Title 1"/>
          <p:cNvSpPr>
            <a:spLocks noGrp="1"/>
          </p:cNvSpPr>
          <p:nvPr>
            <p:ph type="title"/>
          </p:nvPr>
        </p:nvSpPr>
        <p:spPr/>
        <p:txBody>
          <a:bodyPr>
            <a:normAutofit/>
          </a:bodyPr>
          <a:lstStyle/>
          <a:p>
            <a:pPr algn="r"/>
            <a:r>
              <a:rPr lang="fa-IR" b="1" dirty="0" smtClean="0">
                <a:solidFill>
                  <a:srgbClr val="FFFF00"/>
                </a:solidFill>
                <a:cs typeface="2  Nazanin" panose="00000400000000000000" pitchFamily="2" charset="-78"/>
              </a:rPr>
              <a:t>مشکل اطلاعات</a:t>
            </a:r>
            <a:r>
              <a:rPr lang="en-US" b="1" dirty="0" smtClean="0">
                <a:solidFill>
                  <a:srgbClr val="FFFF00"/>
                </a:solidFill>
                <a:cs typeface="2  Nazanin" panose="00000400000000000000" pitchFamily="2" charset="-78"/>
              </a:rPr>
              <a:t/>
            </a:r>
            <a:br>
              <a:rPr lang="en-US" b="1" dirty="0" smtClean="0">
                <a:solidFill>
                  <a:srgbClr val="FFFF00"/>
                </a:solidFill>
                <a:cs typeface="2  Nazanin" panose="00000400000000000000" pitchFamily="2" charset="-78"/>
              </a:rPr>
            </a:br>
            <a:endParaRPr lang="en-US" dirty="0">
              <a:solidFill>
                <a:srgbClr val="FFFF00"/>
              </a:solidFill>
              <a:cs typeface="2  Nazanin" panose="00000400000000000000" pitchFamily="2" charset="-78"/>
            </a:endParaRPr>
          </a:p>
        </p:txBody>
      </p:sp>
    </p:spTree>
    <p:extLst>
      <p:ext uri="{BB962C8B-B14F-4D97-AF65-F5344CB8AC3E}">
        <p14:creationId xmlns:p14="http://schemas.microsoft.com/office/powerpoint/2010/main" val="282126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534400" cy="5105400"/>
          </a:xfrm>
        </p:spPr>
        <p:txBody>
          <a:bodyPr>
            <a:normAutofit fontScale="92500" lnSpcReduction="10000"/>
          </a:bodyPr>
          <a:lstStyle/>
          <a:p>
            <a:pPr algn="justLow" rtl="1">
              <a:lnSpc>
                <a:spcPct val="170000"/>
              </a:lnSpc>
            </a:pPr>
            <a:r>
              <a:rPr lang="fa-IR" dirty="0" smtClean="0">
                <a:effectLst>
                  <a:outerShdw blurRad="38100" dist="38100" dir="2700000" algn="tl">
                    <a:srgbClr val="000000">
                      <a:alpha val="43137"/>
                    </a:srgbClr>
                  </a:outerShdw>
                </a:effectLst>
                <a:cs typeface="2  Nazanin" panose="00000400000000000000" pitchFamily="2" charset="-78"/>
              </a:rPr>
              <a:t>افراد بواسطة جریان خودکار مقدار زیادی از پیام‌های رسانه‌ای را بدون آنکه توجه زیادی به آنها کرده باشند، تجربه می‌کنند. بنابراین فرد حس مي‌كند كه تمام پيام‌ها را از فيلتر مي‌گذراند چراكه بطور آگاهانه به آنها توجه نمي‌كند. هرچند وقت یکبار، چیزی در پیام یا در محیط توجه آگاهانة انسان‌ را به پیام رسانه‌ای جلب می‌نماید. </a:t>
            </a:r>
          </a:p>
          <a:p>
            <a:pPr algn="justLow" rtl="1">
              <a:lnSpc>
                <a:spcPct val="170000"/>
              </a:lnSpc>
            </a:pPr>
            <a:r>
              <a:rPr lang="fa-IR" dirty="0" smtClean="0">
                <a:effectLst>
                  <a:outerShdw blurRad="38100" dist="38100" dir="2700000" algn="tl">
                    <a:srgbClr val="000000">
                      <a:alpha val="43137"/>
                    </a:srgbClr>
                  </a:outerShdw>
                </a:effectLst>
                <a:cs typeface="2  Nazanin" panose="00000400000000000000" pitchFamily="2" charset="-78"/>
              </a:rPr>
              <a:t>برای تشریح این موضوع، موقعيتي را تصور کنید كه در حال رانندگی با رادیوی روشن بطور همزمان با دوست‌تان نيز صحبت مي‌كنيد. توجة شما به جاي آنكه به موسيقي در حال پخش از راديو باشد به گفتگو با دوست‌تان متمركزشده است. اما زمانی که آهنگ مورد علاقة شما آغاز مي‌شود، توجة شما از گفتگو به سمت موسیقی جلب می‌شود. يا اينكه وقتي دوست شما متوجه پخشِ آهنگ مورد علاقه‌تان مي‌شود، صحبت را قطع كرده و همراه با آهنگ شورع به خواندن مي‌كند. در هر دوي اين حالات، بطور ناخودآگاه در معرض حجم عظيمي از پيام‌هاي رسانه‌اي قرار گرفته‌ايد.</a:t>
            </a:r>
            <a:endParaRPr lang="en-US" dirty="0" smtClean="0">
              <a:effectLst>
                <a:outerShdw blurRad="38100" dist="38100" dir="2700000" algn="tl">
                  <a:srgbClr val="000000">
                    <a:alpha val="43137"/>
                  </a:srgbClr>
                </a:outerShdw>
              </a:effectLst>
              <a:cs typeface="2  Nazanin" panose="00000400000000000000" pitchFamily="2" charset="-78"/>
            </a:endParaRPr>
          </a:p>
          <a:p>
            <a:pPr algn="justLow" rtl="1">
              <a:lnSpc>
                <a:spcPct val="170000"/>
              </a:lnSpc>
              <a:buNone/>
            </a:pPr>
            <a:r>
              <a:rPr lang="fa-IR" dirty="0" smtClean="0">
                <a:effectLst>
                  <a:outerShdw blurRad="38100" dist="38100" dir="2700000" algn="tl">
                    <a:srgbClr val="000000">
                      <a:alpha val="43137"/>
                    </a:srgbClr>
                  </a:outerShdw>
                </a:effectLst>
                <a:cs typeface="2  Nazanin" panose="00000400000000000000" pitchFamily="2" charset="-78"/>
              </a:rPr>
              <a:t> </a:t>
            </a:r>
            <a:endParaRPr lang="en-US" dirty="0" smtClean="0">
              <a:effectLst>
                <a:outerShdw blurRad="38100" dist="38100" dir="2700000" algn="tl">
                  <a:srgbClr val="000000">
                    <a:alpha val="43137"/>
                  </a:srgbClr>
                </a:outerShdw>
              </a:effectLst>
              <a:cs typeface="2  Nazanin" panose="00000400000000000000" pitchFamily="2" charset="-78"/>
            </a:endParaRPr>
          </a:p>
        </p:txBody>
      </p:sp>
      <p:sp>
        <p:nvSpPr>
          <p:cNvPr id="2" name="Title 1"/>
          <p:cNvSpPr>
            <a:spLocks noGrp="1"/>
          </p:cNvSpPr>
          <p:nvPr>
            <p:ph type="title"/>
          </p:nvPr>
        </p:nvSpPr>
        <p:spPr/>
        <p:txBody>
          <a:bodyPr/>
          <a:lstStyle/>
          <a:p>
            <a:pPr algn="r"/>
            <a:r>
              <a:rPr lang="fa-IR" b="1" dirty="0" smtClean="0">
                <a:solidFill>
                  <a:srgbClr val="FFFF00"/>
                </a:solidFill>
                <a:cs typeface="2  Nazanin" panose="00000400000000000000" pitchFamily="2" charset="-78"/>
              </a:rPr>
              <a:t>پردازش خودکار</a:t>
            </a:r>
            <a:endParaRPr lang="en-US" dirty="0">
              <a:solidFill>
                <a:srgbClr val="FFFF00"/>
              </a:solidFill>
              <a:cs typeface="2  Nazanin" panose="00000400000000000000" pitchFamily="2" charset="-78"/>
            </a:endParaRPr>
          </a:p>
        </p:txBody>
      </p:sp>
    </p:spTree>
    <p:extLst>
      <p:ext uri="{BB962C8B-B14F-4D97-AF65-F5344CB8AC3E}">
        <p14:creationId xmlns:p14="http://schemas.microsoft.com/office/powerpoint/2010/main" val="2844874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371599"/>
            <a:ext cx="8153400" cy="4876807"/>
          </a:xfrm>
        </p:spPr>
        <p:txBody>
          <a:bodyPr>
            <a:normAutofit/>
          </a:bodyPr>
          <a:lstStyle/>
          <a:p>
            <a:pPr algn="just" rtl="1">
              <a:lnSpc>
                <a:spcPct val="150000"/>
              </a:lnSpc>
            </a:pPr>
            <a:r>
              <a:rPr lang="fa-IR" sz="2400" dirty="0" smtClean="0">
                <a:effectLst>
                  <a:outerShdw blurRad="38100" dist="38100" dir="2700000" algn="tl">
                    <a:srgbClr val="000000">
                      <a:alpha val="43137"/>
                    </a:srgbClr>
                  </a:outerShdw>
                </a:effectLst>
                <a:cs typeface="2  Nazanin" panose="00000400000000000000" pitchFamily="2" charset="-78"/>
              </a:rPr>
              <a:t>بزرگترین مزیت پردازش خودکار اطلاعات در محیط براي ما این است که به ما کمک می‌کند تا بدون هیچ تلاشی تصمیم‌های بزرگ زیادی بگیریم. </a:t>
            </a:r>
          </a:p>
          <a:p>
            <a:pPr algn="just" rtl="1">
              <a:lnSpc>
                <a:spcPct val="150000"/>
              </a:lnSpc>
            </a:pPr>
            <a:r>
              <a:rPr lang="fa-IR" sz="2400" b="1" spc="-100" dirty="0" smtClean="0">
                <a:ln w="3200">
                  <a:solidFill>
                    <a:schemeClr val="bg2">
                      <a:shade val="75000"/>
                      <a:alpha val="25000"/>
                    </a:schemeClr>
                  </a:solidFill>
                  <a:prstDash val="solid"/>
                  <a:round/>
                </a:ln>
                <a:solidFill>
                  <a:srgbClr val="FFFF00"/>
                </a:solidFill>
                <a:effectLst>
                  <a:outerShdw blurRad="38100" dist="38100" dir="2700000" algn="tl">
                    <a:srgbClr val="000000">
                      <a:alpha val="43137"/>
                    </a:srgbClr>
                  </a:outerShdw>
                </a:effectLst>
                <a:cs typeface="2  Nazanin" panose="00000400000000000000" pitchFamily="2" charset="-78"/>
              </a:rPr>
              <a:t>رسانه های جمعی وپردازش خودکار ذهن</a:t>
            </a:r>
          </a:p>
          <a:p>
            <a:pPr algn="just" rtl="1">
              <a:lnSpc>
                <a:spcPct val="150000"/>
              </a:lnSpc>
            </a:pPr>
            <a:r>
              <a:rPr lang="fa-IR" sz="2400" dirty="0" smtClean="0">
                <a:effectLst>
                  <a:outerShdw blurRad="38100" dist="38100" dir="2700000" algn="tl">
                    <a:srgbClr val="000000">
                      <a:alpha val="43137"/>
                    </a:srgbClr>
                  </a:outerShdw>
                </a:effectLst>
                <a:cs typeface="2  Nazanin" panose="00000400000000000000" pitchFamily="2" charset="-78"/>
              </a:rPr>
              <a:t>كدهاي خودكار بسياري از ما از سوی رسانه‌هاي جمعي و آگهی‌‌دهندگان برنامه‌ريزي مي‌شود. وقتي آگاهانه به موضوعی توجه نکرده و مواجهات رسانه‌ای خود را به دقت ارزیابی نکنیم، رسانه‌های جمعی الگوهای رفتاری مشخصي را برای مواجهات رسانه‌ای تقویت کرده و این کار را تا بدانجا ادامه می‌دهند که اين الگوها به عاداتي خودكار تبديل شوند.</a:t>
            </a:r>
            <a:endParaRPr lang="en-US" sz="2400" dirty="0" smtClean="0">
              <a:effectLst>
                <a:outerShdw blurRad="38100" dist="38100" dir="2700000" algn="tl">
                  <a:srgbClr val="000000">
                    <a:alpha val="43137"/>
                  </a:srgbClr>
                </a:outerShdw>
              </a:effectLst>
              <a:cs typeface="2  Nazanin" panose="00000400000000000000" pitchFamily="2" charset="-78"/>
            </a:endParaRPr>
          </a:p>
          <a:p>
            <a:pPr algn="just" rtl="1">
              <a:lnSpc>
                <a:spcPct val="150000"/>
              </a:lnSpc>
            </a:pPr>
            <a:endParaRPr lang="fa-IR" sz="2400" dirty="0" smtClean="0">
              <a:effectLst>
                <a:outerShdw blurRad="38100" dist="38100" dir="2700000" algn="tl">
                  <a:srgbClr val="000000">
                    <a:alpha val="43137"/>
                  </a:srgbClr>
                </a:outerShdw>
              </a:effectLst>
              <a:cs typeface="2  Nazanin" panose="00000400000000000000" pitchFamily="2" charset="-78"/>
            </a:endParaRPr>
          </a:p>
          <a:p>
            <a:pPr algn="just" rtl="1">
              <a:lnSpc>
                <a:spcPct val="150000"/>
              </a:lnSpc>
            </a:pPr>
            <a:endParaRPr lang="en-US" sz="2400" dirty="0" smtClean="0">
              <a:effectLst>
                <a:outerShdw blurRad="38100" dist="38100" dir="2700000" algn="tl">
                  <a:srgbClr val="000000">
                    <a:alpha val="43137"/>
                  </a:srgbClr>
                </a:outerShdw>
              </a:effectLst>
              <a:cs typeface="2  Nazanin" panose="00000400000000000000" pitchFamily="2" charset="-78"/>
            </a:endParaRPr>
          </a:p>
          <a:p>
            <a:pPr algn="just">
              <a:lnSpc>
                <a:spcPct val="150000"/>
              </a:lnSpc>
            </a:pPr>
            <a:endParaRPr lang="en-US" sz="2400" dirty="0">
              <a:effectLst>
                <a:outerShdw blurRad="38100" dist="38100" dir="2700000" algn="tl">
                  <a:srgbClr val="000000">
                    <a:alpha val="43137"/>
                  </a:srgbClr>
                </a:outerShdw>
              </a:effectLst>
              <a:cs typeface="2  Nazanin" panose="00000400000000000000" pitchFamily="2" charset="-78"/>
            </a:endParaRPr>
          </a:p>
        </p:txBody>
      </p:sp>
      <p:sp>
        <p:nvSpPr>
          <p:cNvPr id="3" name="Title 2"/>
          <p:cNvSpPr>
            <a:spLocks noGrp="1"/>
          </p:cNvSpPr>
          <p:nvPr>
            <p:ph type="title"/>
          </p:nvPr>
        </p:nvSpPr>
        <p:spPr/>
        <p:txBody>
          <a:bodyPr>
            <a:normAutofit/>
          </a:bodyPr>
          <a:lstStyle/>
          <a:p>
            <a:pPr algn="r" rtl="1"/>
            <a:r>
              <a:rPr lang="fa-IR" b="1" dirty="0" smtClean="0">
                <a:solidFill>
                  <a:srgbClr val="FFFF00"/>
                </a:solidFill>
                <a:cs typeface="2  Nazanin" panose="00000400000000000000" pitchFamily="2" charset="-78"/>
              </a:rPr>
              <a:t>مزایا و معایب پردازش خودکار</a:t>
            </a:r>
            <a:r>
              <a:rPr b="1" dirty="0" smtClean="0">
                <a:solidFill>
                  <a:srgbClr val="FFFF00"/>
                </a:solidFill>
                <a:cs typeface="2  Nazanin" panose="00000400000000000000" pitchFamily="2" charset="-78"/>
              </a:rPr>
              <a:t/>
            </a:r>
            <a:br>
              <a:rPr b="1" dirty="0" smtClean="0">
                <a:solidFill>
                  <a:srgbClr val="FFFF00"/>
                </a:solidFill>
                <a:cs typeface="2  Nazanin" panose="00000400000000000000" pitchFamily="2" charset="-78"/>
              </a:rPr>
            </a:br>
            <a:endParaRPr lang="en-US" dirty="0">
              <a:solidFill>
                <a:srgbClr val="FFFF00"/>
              </a:solidFill>
              <a:cs typeface="2  Nazanin" panose="00000400000000000000" pitchFamily="2" charset="-78"/>
            </a:endParaRPr>
          </a:p>
        </p:txBody>
      </p:sp>
    </p:spTree>
    <p:extLst>
      <p:ext uri="{BB962C8B-B14F-4D97-AF65-F5344CB8AC3E}">
        <p14:creationId xmlns:p14="http://schemas.microsoft.com/office/powerpoint/2010/main" val="118832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20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20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305800" cy="4953000"/>
          </a:xfrm>
        </p:spPr>
        <p:txBody>
          <a:bodyPr>
            <a:normAutofit/>
          </a:bodyPr>
          <a:lstStyle/>
          <a:p>
            <a:pPr algn="r" rtl="1">
              <a:lnSpc>
                <a:spcPct val="200000"/>
              </a:lnSpc>
            </a:pPr>
            <a:r>
              <a:rPr lang="fa-IR" sz="2400" dirty="0" smtClean="0">
                <a:solidFill>
                  <a:schemeClr val="accent3">
                    <a:lumMod val="60000"/>
                    <a:lumOff val="40000"/>
                  </a:schemeClr>
                </a:solidFill>
                <a:cs typeface="2  Nazanin" panose="00000400000000000000" pitchFamily="2" charset="-78"/>
              </a:rPr>
              <a:t>آگهی‌‌دهندگان بسیاری از ما را به عادت خرید کردن، ترغيب كرده‌اند.</a:t>
            </a:r>
          </a:p>
          <a:p>
            <a:pPr algn="r" rtl="1">
              <a:lnSpc>
                <a:spcPct val="200000"/>
              </a:lnSpc>
            </a:pPr>
            <a:r>
              <a:rPr lang="fa-IR" sz="2400" dirty="0" smtClean="0">
                <a:solidFill>
                  <a:schemeClr val="accent3">
                    <a:lumMod val="60000"/>
                    <a:lumOff val="40000"/>
                  </a:schemeClr>
                </a:solidFill>
                <a:cs typeface="2  Nazanin" panose="00000400000000000000" pitchFamily="2" charset="-78"/>
              </a:rPr>
              <a:t>در يك نظرسنجي که اخیراً صورت گرفته، 93 درصد از دختران نوجوان و جوان اذعان داشتند که خرید کردن محبوب‌ترین فعالیت آنهاست(</a:t>
            </a:r>
            <a:r>
              <a:rPr lang="en-US" sz="2400" dirty="0" smtClean="0">
                <a:solidFill>
                  <a:schemeClr val="accent3">
                    <a:lumMod val="60000"/>
                    <a:lumOff val="40000"/>
                  </a:schemeClr>
                </a:solidFill>
                <a:cs typeface="2  Nazanin" panose="00000400000000000000" pitchFamily="2" charset="-78"/>
              </a:rPr>
              <a:t>B.Schwartz,2004</a:t>
            </a:r>
            <a:r>
              <a:rPr lang="fa-IR" sz="2400" dirty="0" smtClean="0">
                <a:solidFill>
                  <a:schemeClr val="accent3">
                    <a:lumMod val="60000"/>
                    <a:lumOff val="40000"/>
                  </a:schemeClr>
                </a:solidFill>
                <a:cs typeface="2  Nazanin" panose="00000400000000000000" pitchFamily="2" charset="-78"/>
              </a:rPr>
              <a:t>). </a:t>
            </a:r>
          </a:p>
          <a:p>
            <a:pPr algn="r" rtl="1">
              <a:lnSpc>
                <a:spcPct val="200000"/>
              </a:lnSpc>
            </a:pPr>
            <a:r>
              <a:rPr lang="fa-IR" sz="2400" dirty="0" smtClean="0">
                <a:solidFill>
                  <a:schemeClr val="accent3">
                    <a:lumMod val="60000"/>
                    <a:lumOff val="40000"/>
                  </a:schemeClr>
                </a:solidFill>
                <a:cs typeface="2  Nazanin" panose="00000400000000000000" pitchFamily="2" charset="-78"/>
              </a:rPr>
              <a:t>تبليغ به گونه‌ای جریان‌های عادی خودکار انسان‌ها را برنامه‌ريزي مي‌كند که حتي در زماني‌كه فعاليتي ديگر در الويت علاقۀ ما قرار دارد، به خريدكردن مي‌پردازيم.</a:t>
            </a:r>
          </a:p>
          <a:p>
            <a:pPr lvl="0" algn="r" rtl="1">
              <a:buClr>
                <a:srgbClr val="F3A447"/>
              </a:buClr>
            </a:pPr>
            <a:r>
              <a:rPr lang="fa-IR" sz="2400" dirty="0" smtClean="0">
                <a:solidFill>
                  <a:schemeClr val="accent3">
                    <a:lumMod val="60000"/>
                    <a:lumOff val="40000"/>
                  </a:schemeClr>
                </a:solidFill>
                <a:cs typeface="2  Nazanin" panose="00000400000000000000" pitchFamily="2" charset="-78"/>
              </a:rPr>
              <a:t>بنابراین، بررسي دوره‌اي كدهاي برنامه‌ريزي شده در ذهن بسيار مهم است. به همين دليل است كه سواد رسانه‌اي اهميت دارد.</a:t>
            </a:r>
          </a:p>
          <a:p>
            <a:pPr algn="r" rtl="1">
              <a:lnSpc>
                <a:spcPct val="200000"/>
              </a:lnSpc>
            </a:pPr>
            <a:endParaRPr lang="en-US" sz="2400" dirty="0" smtClean="0">
              <a:solidFill>
                <a:schemeClr val="accent3">
                  <a:lumMod val="60000"/>
                  <a:lumOff val="40000"/>
                </a:schemeClr>
              </a:solidFill>
              <a:cs typeface="2  Nazanin" panose="00000400000000000000" pitchFamily="2" charset="-78"/>
            </a:endParaRPr>
          </a:p>
          <a:p>
            <a:pPr algn="r" rtl="1">
              <a:lnSpc>
                <a:spcPct val="200000"/>
              </a:lnSpc>
            </a:pPr>
            <a:endParaRPr lang="en-US" sz="2400" dirty="0">
              <a:solidFill>
                <a:schemeClr val="accent3">
                  <a:lumMod val="60000"/>
                  <a:lumOff val="40000"/>
                </a:schemeClr>
              </a:solidFill>
              <a:cs typeface="2  Nazanin" panose="00000400000000000000" pitchFamily="2" charset="-78"/>
            </a:endParaRPr>
          </a:p>
        </p:txBody>
      </p:sp>
      <p:sp>
        <p:nvSpPr>
          <p:cNvPr id="2" name="Title 1"/>
          <p:cNvSpPr>
            <a:spLocks noGrp="1"/>
          </p:cNvSpPr>
          <p:nvPr>
            <p:ph type="title"/>
          </p:nvPr>
        </p:nvSpPr>
        <p:spPr>
          <a:xfrm>
            <a:off x="4724400" y="228600"/>
            <a:ext cx="7055380" cy="1400530"/>
          </a:xfrm>
        </p:spPr>
        <p:txBody>
          <a:bodyPr/>
          <a:lstStyle/>
          <a:p>
            <a:r>
              <a:rPr lang="fa-IR" b="1" dirty="0" smtClean="0">
                <a:solidFill>
                  <a:srgbClr val="FFFF00"/>
                </a:solidFill>
                <a:cs typeface="2  Nazanin" panose="00000400000000000000" pitchFamily="2" charset="-78"/>
              </a:rPr>
              <a:t>پردازش خودکار</a:t>
            </a:r>
            <a:endParaRPr lang="en-US" dirty="0">
              <a:cs typeface="2  Nazanin" panose="00000400000000000000" pitchFamily="2" charset="-78"/>
            </a:endParaRPr>
          </a:p>
        </p:txBody>
      </p:sp>
    </p:spTree>
    <p:extLst>
      <p:ext uri="{BB962C8B-B14F-4D97-AF65-F5344CB8AC3E}">
        <p14:creationId xmlns:p14="http://schemas.microsoft.com/office/powerpoint/2010/main" val="152723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fa-IR"/>
          </a:p>
        </p:txBody>
      </p:sp>
      <p:sp>
        <p:nvSpPr>
          <p:cNvPr id="2" name="Content Placeholder 1"/>
          <p:cNvSpPr>
            <a:spLocks noGrp="1"/>
          </p:cNvSpPr>
          <p:nvPr>
            <p:ph idx="1"/>
          </p:nvPr>
        </p:nvSpPr>
        <p:spPr/>
        <p:txBody>
          <a:bodyPr>
            <a:normAutofit/>
          </a:bodyPr>
          <a:lstStyle/>
          <a:p>
            <a:pPr algn="ctr"/>
            <a:r>
              <a:rPr lang="fa-IR" sz="4400" b="1" dirty="0" smtClean="0">
                <a:effectLst>
                  <a:outerShdw blurRad="38100" dist="38100" dir="2700000" algn="tl">
                    <a:srgbClr val="000000">
                      <a:alpha val="43137"/>
                    </a:srgbClr>
                  </a:outerShdw>
                </a:effectLst>
                <a:cs typeface="2  Nazanin" panose="00000400000000000000" pitchFamily="2" charset="-78"/>
              </a:rPr>
              <a:t>تاثیرات رسانه بر مسایل جنسی</a:t>
            </a:r>
            <a:endParaRPr lang="fa-IR" sz="4400"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22128951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762000"/>
            <a:ext cx="4482192" cy="507831"/>
          </a:xfrm>
          <a:prstGeom prst="rect">
            <a:avLst/>
          </a:prstGeom>
          <a:solidFill>
            <a:schemeClr val="accent1">
              <a:lumMod val="75000"/>
            </a:schemeClr>
          </a:solidFill>
          <a:ln>
            <a:solidFill>
              <a:schemeClr val="accent1"/>
            </a:solidFill>
          </a:ln>
        </p:spPr>
        <p:txBody>
          <a:bodyPr wrap="square" rtlCol="1">
            <a:spAutoFit/>
          </a:bodyPr>
          <a:lstStyle/>
          <a:p>
            <a:pPr algn="ctr" rtl="1"/>
            <a:r>
              <a:rPr lang="fa-IR" sz="2700" dirty="0">
                <a:cs typeface="B Davat" panose="00000400000000000000" pitchFamily="2" charset="-78"/>
              </a:rPr>
              <a:t>1. مصاديق ناهنجاري­ها و آسيب­هاي جنسي</a:t>
            </a:r>
            <a:endParaRPr lang="en-US" sz="2700" dirty="0">
              <a:cs typeface="B Davat" panose="00000400000000000000" pitchFamily="2" charset="-78"/>
            </a:endParaRPr>
          </a:p>
        </p:txBody>
      </p:sp>
      <p:sp>
        <p:nvSpPr>
          <p:cNvPr id="6" name="TextBox 5"/>
          <p:cNvSpPr txBox="1"/>
          <p:nvPr/>
        </p:nvSpPr>
        <p:spPr>
          <a:xfrm>
            <a:off x="533400" y="1447800"/>
            <a:ext cx="8153399" cy="5170646"/>
          </a:xfrm>
          <a:prstGeom prst="rect">
            <a:avLst/>
          </a:prstGeom>
          <a:noFill/>
        </p:spPr>
        <p:txBody>
          <a:bodyPr wrap="square" rtlCol="1">
            <a:spAutoFit/>
          </a:bodyPr>
          <a:lstStyle/>
          <a:p>
            <a:pPr algn="r" rtl="1">
              <a:lnSpc>
                <a:spcPct val="150000"/>
              </a:lnSpc>
            </a:pPr>
            <a:r>
              <a:rPr lang="fa-IR" sz="2400" b="1" dirty="0">
                <a:solidFill>
                  <a:srgbClr val="FFFF00"/>
                </a:solidFill>
                <a:cs typeface="Zar" panose="00000400000000000000" pitchFamily="2" charset="-78"/>
              </a:rPr>
              <a:t>الف. تماشاي تصاوير و فيلم‌هاي مستهجن (هرزه‌نگاري</a:t>
            </a:r>
            <a:r>
              <a:rPr lang="fa-IR" sz="2400" b="1" dirty="0" smtClean="0">
                <a:solidFill>
                  <a:srgbClr val="FFFF00"/>
                </a:solidFill>
                <a:cs typeface="Zar" panose="00000400000000000000" pitchFamily="2" charset="-78"/>
              </a:rPr>
              <a:t>)</a:t>
            </a:r>
          </a:p>
          <a:p>
            <a:pPr algn="justLow" rtl="1">
              <a:lnSpc>
                <a:spcPct val="150000"/>
              </a:lnSpc>
            </a:pPr>
            <a:r>
              <a:rPr lang="fa-IR" sz="1600" b="1" dirty="0" smtClean="0">
                <a:solidFill>
                  <a:srgbClr val="FFFF00"/>
                </a:solidFill>
                <a:cs typeface="2  Nazanin" panose="00000400000000000000" pitchFamily="2" charset="-78"/>
              </a:rPr>
              <a:t>کینزی بنیان گذار انقلاب جنسی در مطالعاتی پیرامون وضعیت ذهنی آمریکایی ها در حین عمل جنسی تحت عنوان «سینمای ذهنی» به این نتیجه می رسد که در ذهن هر فرد آمریکایی حداقل 260 سلبریتی وجود دارد که در موقع سکس در ذهن مخاطبان هست.</a:t>
            </a:r>
            <a:endParaRPr lang="fa-IR" sz="1600" b="1" dirty="0">
              <a:solidFill>
                <a:srgbClr val="FFFF00"/>
              </a:solidFill>
              <a:cs typeface="2  Nazanin" panose="00000400000000000000" pitchFamily="2" charset="-78"/>
            </a:endParaRPr>
          </a:p>
          <a:p>
            <a:pPr algn="r" rtl="1">
              <a:lnSpc>
                <a:spcPct val="150000"/>
              </a:lnSpc>
            </a:pPr>
            <a:r>
              <a:rPr lang="fa-IR" sz="2400" b="1" dirty="0">
                <a:solidFill>
                  <a:srgbClr val="FFFF00"/>
                </a:solidFill>
                <a:cs typeface="Zar" panose="00000400000000000000" pitchFamily="2" charset="-78"/>
              </a:rPr>
              <a:t>ب. خودارضايي</a:t>
            </a:r>
          </a:p>
          <a:p>
            <a:pPr algn="r" rtl="1">
              <a:lnSpc>
                <a:spcPct val="150000"/>
              </a:lnSpc>
            </a:pPr>
            <a:r>
              <a:rPr lang="fa-IR" sz="2400" b="1" dirty="0">
                <a:solidFill>
                  <a:srgbClr val="FFFF00"/>
                </a:solidFill>
                <a:cs typeface="Zar" panose="00000400000000000000" pitchFamily="2" charset="-78"/>
              </a:rPr>
              <a:t>ج. روابط پيش از ازدواج</a:t>
            </a:r>
          </a:p>
          <a:p>
            <a:pPr algn="r" rtl="1">
              <a:lnSpc>
                <a:spcPct val="150000"/>
              </a:lnSpc>
            </a:pPr>
            <a:r>
              <a:rPr lang="fa-IR" sz="2400" b="1" dirty="0">
                <a:solidFill>
                  <a:srgbClr val="FFFF00"/>
                </a:solidFill>
                <a:cs typeface="Zar" panose="00000400000000000000" pitchFamily="2" charset="-78"/>
              </a:rPr>
              <a:t>د. دختران و زنان آسيب‏ديده و در معرض آسيب</a:t>
            </a:r>
          </a:p>
          <a:p>
            <a:pPr algn="r" rtl="1">
              <a:lnSpc>
                <a:spcPct val="150000"/>
              </a:lnSpc>
            </a:pPr>
            <a:r>
              <a:rPr lang="fa-IR" sz="2800" b="1" dirty="0">
                <a:solidFill>
                  <a:schemeClr val="bg1"/>
                </a:solidFill>
                <a:cs typeface="Zar" panose="00000400000000000000" pitchFamily="2" charset="-78"/>
              </a:rPr>
              <a:t>        </a:t>
            </a:r>
            <a:r>
              <a:rPr lang="fa-IR" sz="2400" b="1" dirty="0">
                <a:cs typeface="Zar" panose="00000400000000000000" pitchFamily="2" charset="-78"/>
              </a:rPr>
              <a:t>يک. دختران و زنان در معرض آسيب اجتماعي حاد</a:t>
            </a:r>
          </a:p>
          <a:p>
            <a:pPr algn="r" rtl="1">
              <a:lnSpc>
                <a:spcPct val="150000"/>
              </a:lnSpc>
            </a:pPr>
            <a:r>
              <a:rPr lang="fa-IR" sz="2400" b="1" dirty="0">
                <a:cs typeface="Zar" panose="00000400000000000000" pitchFamily="2" charset="-78"/>
              </a:rPr>
              <a:t>          دو. زنان آسيب­ديده اجتماعي (ويژه)</a:t>
            </a:r>
          </a:p>
          <a:p>
            <a:pPr algn="r" rtl="1">
              <a:lnSpc>
                <a:spcPct val="150000"/>
              </a:lnSpc>
            </a:pPr>
            <a:r>
              <a:rPr lang="fa-IR" sz="2400" b="1" dirty="0">
                <a:solidFill>
                  <a:srgbClr val="FFFF00"/>
                </a:solidFill>
                <a:cs typeface="Zar" panose="00000400000000000000" pitchFamily="2" charset="-78"/>
              </a:rPr>
              <a:t>هـ .  بيماري‏هاي آميزشي</a:t>
            </a:r>
          </a:p>
        </p:txBody>
      </p:sp>
    </p:spTree>
    <p:extLst>
      <p:ext uri="{BB962C8B-B14F-4D97-AF65-F5344CB8AC3E}">
        <p14:creationId xmlns:p14="http://schemas.microsoft.com/office/powerpoint/2010/main" val="15426288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1" y="1219200"/>
            <a:ext cx="8153400" cy="5170646"/>
          </a:xfrm>
          <a:prstGeom prst="rect">
            <a:avLst/>
          </a:prstGeom>
          <a:noFill/>
        </p:spPr>
        <p:txBody>
          <a:bodyPr wrap="square" rtlCol="1">
            <a:spAutoFit/>
          </a:bodyPr>
          <a:lstStyle/>
          <a:p>
            <a:pPr algn="r" rtl="1">
              <a:lnSpc>
                <a:spcPct val="150000"/>
              </a:lnSpc>
            </a:pPr>
            <a:r>
              <a:rPr lang="fa-IR" sz="2400" b="1" dirty="0">
                <a:solidFill>
                  <a:srgbClr val="FFFF00"/>
                </a:solidFill>
                <a:cs typeface="Zar" panose="00000400000000000000" pitchFamily="2" charset="-78"/>
              </a:rPr>
              <a:t>و. نارضايتي همسران از روابط جنسي خود</a:t>
            </a:r>
          </a:p>
          <a:p>
            <a:pPr algn="r" rtl="1">
              <a:lnSpc>
                <a:spcPct val="150000"/>
              </a:lnSpc>
            </a:pPr>
            <a:r>
              <a:rPr lang="fa-IR" sz="2800" b="1" dirty="0">
                <a:solidFill>
                  <a:schemeClr val="bg1"/>
                </a:solidFill>
                <a:cs typeface="Zar" panose="00000400000000000000" pitchFamily="2" charset="-78"/>
              </a:rPr>
              <a:t>     </a:t>
            </a:r>
            <a:r>
              <a:rPr lang="fa-IR" sz="2400" b="1" dirty="0">
                <a:cs typeface="Zar" panose="00000400000000000000" pitchFamily="2" charset="-78"/>
              </a:rPr>
              <a:t>يک. ناسازگاري زناشويي</a:t>
            </a:r>
          </a:p>
          <a:p>
            <a:pPr algn="r" rtl="1">
              <a:lnSpc>
                <a:spcPct val="150000"/>
              </a:lnSpc>
            </a:pPr>
            <a:r>
              <a:rPr lang="fa-IR" sz="2400" b="1" dirty="0">
                <a:cs typeface="Zar" panose="00000400000000000000" pitchFamily="2" charset="-78"/>
              </a:rPr>
              <a:t>     دو. رابطه جنسي خارج از چارچوب خانواده</a:t>
            </a:r>
          </a:p>
          <a:p>
            <a:pPr algn="r" rtl="1">
              <a:lnSpc>
                <a:spcPct val="150000"/>
              </a:lnSpc>
            </a:pPr>
            <a:r>
              <a:rPr lang="fa-IR" sz="2400" b="1" dirty="0">
                <a:cs typeface="Zar" panose="00000400000000000000" pitchFamily="2" charset="-78"/>
              </a:rPr>
              <a:t>     سه . همسرآزاري</a:t>
            </a:r>
          </a:p>
          <a:p>
            <a:pPr algn="r" rtl="1">
              <a:lnSpc>
                <a:spcPct val="150000"/>
              </a:lnSpc>
            </a:pPr>
            <a:r>
              <a:rPr lang="fa-IR" sz="2400" b="1" dirty="0">
                <a:cs typeface="Zar" panose="00000400000000000000" pitchFamily="2" charset="-78"/>
              </a:rPr>
              <a:t>     چهار. نابساماني در تربيت فرزندان</a:t>
            </a:r>
          </a:p>
          <a:p>
            <a:pPr algn="r" rtl="1">
              <a:lnSpc>
                <a:spcPct val="150000"/>
              </a:lnSpc>
            </a:pPr>
            <a:r>
              <a:rPr lang="fa-IR" sz="2400" b="1" dirty="0">
                <a:cs typeface="Zar" panose="00000400000000000000" pitchFamily="2" charset="-78"/>
              </a:rPr>
              <a:t>     پنج. افزايش بيماري‌هاي آميزشي</a:t>
            </a:r>
          </a:p>
          <a:p>
            <a:pPr algn="r" rtl="1">
              <a:lnSpc>
                <a:spcPct val="150000"/>
              </a:lnSpc>
            </a:pPr>
            <a:r>
              <a:rPr lang="fa-IR" sz="2400" b="1" dirty="0">
                <a:cs typeface="Zar" panose="00000400000000000000" pitchFamily="2" charset="-78"/>
              </a:rPr>
              <a:t>     شش. اعتياد</a:t>
            </a:r>
          </a:p>
          <a:p>
            <a:pPr algn="r" rtl="1">
              <a:lnSpc>
                <a:spcPct val="150000"/>
              </a:lnSpc>
            </a:pPr>
            <a:r>
              <a:rPr lang="fa-IR" sz="2400" b="1" dirty="0">
                <a:cs typeface="Zar" panose="00000400000000000000" pitchFamily="2" charset="-78"/>
              </a:rPr>
              <a:t>     هفت. طلاق</a:t>
            </a:r>
          </a:p>
          <a:p>
            <a:pPr algn="r" rtl="1">
              <a:lnSpc>
                <a:spcPct val="150000"/>
              </a:lnSpc>
            </a:pPr>
            <a:r>
              <a:rPr lang="fa-IR" sz="2400" b="1" dirty="0">
                <a:solidFill>
                  <a:srgbClr val="FFFF00"/>
                </a:solidFill>
                <a:cs typeface="Zar" panose="00000400000000000000" pitchFamily="2" charset="-78"/>
              </a:rPr>
              <a:t>ز. افزايش خيانت به همسر</a:t>
            </a:r>
          </a:p>
        </p:txBody>
      </p:sp>
      <p:sp>
        <p:nvSpPr>
          <p:cNvPr id="8" name="TextBox 7"/>
          <p:cNvSpPr txBox="1"/>
          <p:nvPr/>
        </p:nvSpPr>
        <p:spPr>
          <a:xfrm>
            <a:off x="2590800" y="533400"/>
            <a:ext cx="4482192" cy="507831"/>
          </a:xfrm>
          <a:prstGeom prst="rect">
            <a:avLst/>
          </a:prstGeom>
          <a:solidFill>
            <a:schemeClr val="accent1">
              <a:lumMod val="75000"/>
            </a:schemeClr>
          </a:solidFill>
          <a:ln>
            <a:solidFill>
              <a:schemeClr val="accent1"/>
            </a:solidFill>
          </a:ln>
        </p:spPr>
        <p:txBody>
          <a:bodyPr wrap="square" rtlCol="1">
            <a:spAutoFit/>
          </a:bodyPr>
          <a:lstStyle/>
          <a:p>
            <a:pPr algn="ctr" rtl="1"/>
            <a:r>
              <a:rPr lang="fa-IR" sz="2700" dirty="0">
                <a:cs typeface="B Davat" panose="00000400000000000000" pitchFamily="2" charset="-78"/>
              </a:rPr>
              <a:t>1. مصاديق ناهنجاري­ها و آسيب­هاي جنسي</a:t>
            </a:r>
            <a:endParaRPr lang="en-US" sz="2700" dirty="0">
              <a:cs typeface="B Davat" panose="00000400000000000000" pitchFamily="2" charset="-78"/>
            </a:endParaRPr>
          </a:p>
        </p:txBody>
      </p:sp>
    </p:spTree>
    <p:extLst>
      <p:ext uri="{BB962C8B-B14F-4D97-AF65-F5344CB8AC3E}">
        <p14:creationId xmlns:p14="http://schemas.microsoft.com/office/powerpoint/2010/main" val="25798831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0" y="228600"/>
            <a:ext cx="7055380" cy="1400530"/>
          </a:xfrm>
        </p:spPr>
        <p:txBody>
          <a:bodyPr/>
          <a:lstStyle/>
          <a:p>
            <a:r>
              <a:rPr lang="fa-IR" dirty="0" smtClean="0"/>
              <a:t>سواد رسانه ای چیست؟</a:t>
            </a:r>
            <a:endParaRPr lang="en-US" dirty="0"/>
          </a:p>
        </p:txBody>
      </p:sp>
      <p:sp>
        <p:nvSpPr>
          <p:cNvPr id="2" name="Content Placeholder 1"/>
          <p:cNvSpPr>
            <a:spLocks noGrp="1"/>
          </p:cNvSpPr>
          <p:nvPr>
            <p:ph idx="1"/>
          </p:nvPr>
        </p:nvSpPr>
        <p:spPr>
          <a:xfrm>
            <a:off x="457200" y="2895600"/>
            <a:ext cx="8229600" cy="2649753"/>
          </a:xfrm>
        </p:spPr>
        <p:txBody>
          <a:bodyPr>
            <a:normAutofit/>
          </a:bodyPr>
          <a:lstStyle/>
          <a:p>
            <a:pPr algn="just" rtl="1"/>
            <a:r>
              <a:rPr lang="fa-IR" sz="3200"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قدرت درک نحوه کار رسانه ها و معنی سازی در آنهاست.</a:t>
            </a:r>
            <a:endParaRPr lang="en-US" sz="32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45296323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dirty="0" smtClean="0"/>
              <a:t>حیازدایی توسط رسانه ها</a:t>
            </a:r>
          </a:p>
          <a:p>
            <a:r>
              <a:rPr lang="fa-IR" dirty="0" smtClean="0"/>
              <a:t>انسان مدرن – انسان خائن است، خیانت به امانت الهی</a:t>
            </a:r>
          </a:p>
          <a:p>
            <a:r>
              <a:rPr lang="fa-IR" dirty="0" smtClean="0"/>
              <a:t>سه آفت وچالش انسان مدرن که توسط رسانه ها میسر شده اند:</a:t>
            </a:r>
          </a:p>
          <a:p>
            <a:r>
              <a:rPr lang="fa-IR" dirty="0" smtClean="0"/>
              <a:t>تفرج: نگاه به چیزی از نزدیک برای لذت بردن</a:t>
            </a:r>
          </a:p>
          <a:p>
            <a:r>
              <a:rPr lang="fa-IR" dirty="0" smtClean="0"/>
              <a:t>تجسس</a:t>
            </a:r>
          </a:p>
          <a:p>
            <a:r>
              <a:rPr lang="fa-IR" dirty="0" smtClean="0"/>
              <a:t>تکشف</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42142528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fa-IR" dirty="0" smtClean="0">
                <a:solidFill>
                  <a:srgbClr val="FFFF00"/>
                </a:solidFill>
              </a:rPr>
              <a:t>خلیفه الله وامانت دار الهی</a:t>
            </a:r>
            <a:endParaRPr lang="en-US" dirty="0">
              <a:solidFill>
                <a:srgbClr val="FFFF00"/>
              </a:solidFill>
            </a:endParaRPr>
          </a:p>
        </p:txBody>
      </p:sp>
      <p:sp>
        <p:nvSpPr>
          <p:cNvPr id="4" name="Content Placeholder 3"/>
          <p:cNvSpPr>
            <a:spLocks noGrp="1"/>
          </p:cNvSpPr>
          <p:nvPr>
            <p:ph sz="half" idx="2"/>
          </p:nvPr>
        </p:nvSpPr>
        <p:spPr/>
        <p:style>
          <a:lnRef idx="1">
            <a:schemeClr val="accent5"/>
          </a:lnRef>
          <a:fillRef idx="3">
            <a:schemeClr val="accent5"/>
          </a:fillRef>
          <a:effectRef idx="2">
            <a:schemeClr val="accent5"/>
          </a:effectRef>
          <a:fontRef idx="minor">
            <a:schemeClr val="lt1"/>
          </a:fontRef>
        </p:style>
        <p:txBody>
          <a:bodyPr>
            <a:noAutofit/>
          </a:bodyPr>
          <a:lstStyle/>
          <a:p>
            <a:pPr marL="0" indent="0">
              <a:lnSpc>
                <a:spcPct val="250000"/>
              </a:lnSpc>
              <a:buNone/>
            </a:pPr>
            <a:r>
              <a:rPr lang="fa-IR" b="1" dirty="0" smtClean="0">
                <a:solidFill>
                  <a:srgbClr val="7030A0"/>
                </a:solidFill>
                <a:cs typeface="2  Nazanin" panose="00000400000000000000" pitchFamily="2" charset="-78"/>
              </a:rPr>
              <a:t>مشاهد: </a:t>
            </a:r>
            <a:r>
              <a:rPr lang="fa-IR" b="1" dirty="0" smtClean="0">
                <a:cs typeface="2  Nazanin" panose="00000400000000000000" pitchFamily="2" charset="-78"/>
              </a:rPr>
              <a:t>مشاهده کردن محضر یک شاهد</a:t>
            </a:r>
          </a:p>
          <a:p>
            <a:pPr marL="0" indent="0">
              <a:lnSpc>
                <a:spcPct val="250000"/>
              </a:lnSpc>
              <a:buNone/>
            </a:pPr>
            <a:r>
              <a:rPr lang="fa-IR" b="1" dirty="0">
                <a:solidFill>
                  <a:srgbClr val="7030A0"/>
                </a:solidFill>
                <a:cs typeface="2  Nazanin" panose="00000400000000000000" pitchFamily="2" charset="-78"/>
              </a:rPr>
              <a:t>شاهد: </a:t>
            </a:r>
            <a:r>
              <a:rPr lang="fa-IR" b="1" dirty="0" smtClean="0">
                <a:cs typeface="2  Nazanin" panose="00000400000000000000" pitchFamily="2" charset="-78"/>
              </a:rPr>
              <a:t>مسئولیت دارد ، حقیقت گو است</a:t>
            </a:r>
          </a:p>
          <a:p>
            <a:pPr marL="0" indent="0">
              <a:lnSpc>
                <a:spcPct val="250000"/>
              </a:lnSpc>
              <a:buNone/>
            </a:pPr>
            <a:r>
              <a:rPr lang="fa-IR" b="1" dirty="0" smtClean="0">
                <a:solidFill>
                  <a:srgbClr val="7030A0"/>
                </a:solidFill>
                <a:cs typeface="2  Nazanin" panose="00000400000000000000" pitchFamily="2" charset="-78"/>
              </a:rPr>
              <a:t>مشهود: </a:t>
            </a:r>
            <a:r>
              <a:rPr lang="fa-IR" b="1" dirty="0" smtClean="0">
                <a:cs typeface="2  Nazanin" panose="00000400000000000000" pitchFamily="2" charset="-78"/>
              </a:rPr>
              <a:t>که باز در مشهد الهی است.حیا دارد ومسئولیت دارد.</a:t>
            </a:r>
            <a:endParaRPr lang="en-US" b="1" dirty="0">
              <a:cs typeface="2  Nazanin" panose="00000400000000000000" pitchFamily="2" charset="-78"/>
            </a:endParaRPr>
          </a:p>
        </p:txBody>
      </p:sp>
      <p:sp>
        <p:nvSpPr>
          <p:cNvPr id="5" name="Text Placeholder 4"/>
          <p:cNvSpPr>
            <a:spLocks noGrp="1"/>
          </p:cNvSpPr>
          <p:nvPr>
            <p:ph type="body" sz="quarter" idx="3"/>
          </p:nvPr>
        </p:nvSpPr>
        <p:spPr/>
        <p:txBody>
          <a:bodyPr/>
          <a:lstStyle/>
          <a:p>
            <a:r>
              <a:rPr lang="fa-IR" dirty="0" smtClean="0">
                <a:solidFill>
                  <a:srgbClr val="FFFF00"/>
                </a:solidFill>
              </a:rPr>
              <a:t>انسان خائن به امانت الهی</a:t>
            </a:r>
            <a:endParaRPr lang="en-US" dirty="0">
              <a:solidFill>
                <a:srgbClr val="FFFF00"/>
              </a:solidFill>
            </a:endParaRPr>
          </a:p>
        </p:txBody>
      </p:sp>
      <p:sp>
        <p:nvSpPr>
          <p:cNvPr id="6" name="Content Placeholder 5"/>
          <p:cNvSpPr>
            <a:spLocks noGrp="1"/>
          </p:cNvSpPr>
          <p:nvPr>
            <p:ph sz="quarter" idx="4"/>
          </p:nvPr>
        </p:nvSpPr>
        <p:spPr/>
        <p:style>
          <a:lnRef idx="3">
            <a:schemeClr val="lt1"/>
          </a:lnRef>
          <a:fillRef idx="1">
            <a:schemeClr val="accent6"/>
          </a:fillRef>
          <a:effectRef idx="1">
            <a:schemeClr val="accent6"/>
          </a:effectRef>
          <a:fontRef idx="minor">
            <a:schemeClr val="lt1"/>
          </a:fontRef>
        </p:style>
        <p:txBody>
          <a:bodyPr>
            <a:normAutofit/>
          </a:bodyPr>
          <a:lstStyle/>
          <a:p>
            <a:pPr lvl="0">
              <a:lnSpc>
                <a:spcPct val="150000"/>
              </a:lnSpc>
              <a:buClr>
                <a:srgbClr val="1E5155">
                  <a:lumMod val="40000"/>
                  <a:lumOff val="60000"/>
                </a:srgbClr>
              </a:buClr>
            </a:pPr>
            <a:r>
              <a:rPr lang="fa-IR" sz="2400" dirty="0" smtClean="0">
                <a:solidFill>
                  <a:srgbClr val="FFFF00"/>
                </a:solidFill>
              </a:rPr>
              <a:t>مفرج</a:t>
            </a:r>
            <a:r>
              <a:rPr lang="fa-IR" sz="2400" dirty="0">
                <a:solidFill>
                  <a:srgbClr val="FFFF00"/>
                </a:solidFill>
              </a:rPr>
              <a:t>: </a:t>
            </a:r>
            <a:r>
              <a:rPr lang="fa-IR" sz="2400" dirty="0" smtClean="0">
                <a:solidFill>
                  <a:prstClr val="white"/>
                </a:solidFill>
              </a:rPr>
              <a:t>نگاه کاربربه چیزی </a:t>
            </a:r>
            <a:r>
              <a:rPr lang="fa-IR" sz="2400" dirty="0">
                <a:solidFill>
                  <a:prstClr val="white"/>
                </a:solidFill>
              </a:rPr>
              <a:t>از نزدیک برای لذت بردن</a:t>
            </a:r>
          </a:p>
          <a:p>
            <a:pPr lvl="0">
              <a:lnSpc>
                <a:spcPct val="150000"/>
              </a:lnSpc>
              <a:buClr>
                <a:srgbClr val="1E5155">
                  <a:lumMod val="40000"/>
                  <a:lumOff val="60000"/>
                </a:srgbClr>
              </a:buClr>
            </a:pPr>
            <a:r>
              <a:rPr lang="fa-IR" sz="2400" dirty="0" smtClean="0">
                <a:solidFill>
                  <a:srgbClr val="FFFF00"/>
                </a:solidFill>
              </a:rPr>
              <a:t>متجسس</a:t>
            </a:r>
            <a:r>
              <a:rPr lang="fa-IR" sz="2400" dirty="0">
                <a:solidFill>
                  <a:srgbClr val="FFFF00"/>
                </a:solidFill>
              </a:rPr>
              <a:t>: </a:t>
            </a:r>
            <a:r>
              <a:rPr lang="fa-IR" sz="2400" dirty="0" smtClean="0">
                <a:solidFill>
                  <a:prstClr val="white"/>
                </a:solidFill>
              </a:rPr>
              <a:t>انسان سرچی وگوگلی</a:t>
            </a:r>
            <a:endParaRPr lang="fa-IR" sz="2400" dirty="0">
              <a:solidFill>
                <a:prstClr val="white"/>
              </a:solidFill>
            </a:endParaRPr>
          </a:p>
          <a:p>
            <a:pPr lvl="0">
              <a:lnSpc>
                <a:spcPct val="150000"/>
              </a:lnSpc>
              <a:buClr>
                <a:srgbClr val="1E5155">
                  <a:lumMod val="40000"/>
                  <a:lumOff val="60000"/>
                </a:srgbClr>
              </a:buClr>
            </a:pPr>
            <a:r>
              <a:rPr lang="fa-IR" sz="2400" dirty="0" smtClean="0">
                <a:solidFill>
                  <a:srgbClr val="FFFF00"/>
                </a:solidFill>
              </a:rPr>
              <a:t>مکشوف</a:t>
            </a:r>
            <a:r>
              <a:rPr lang="fa-IR" sz="2400" dirty="0" smtClean="0">
                <a:solidFill>
                  <a:prstClr val="white"/>
                </a:solidFill>
              </a:rPr>
              <a:t>:مکشوف کردن خود</a:t>
            </a:r>
            <a:endParaRPr lang="en-US" sz="2400" dirty="0">
              <a:solidFill>
                <a:prstClr val="white"/>
              </a:solidFill>
            </a:endParaRPr>
          </a:p>
          <a:p>
            <a:pPr>
              <a:lnSpc>
                <a:spcPct val="150000"/>
              </a:lnSpc>
            </a:pPr>
            <a:endParaRPr lang="en-US" sz="2000" dirty="0"/>
          </a:p>
        </p:txBody>
      </p:sp>
      <p:sp>
        <p:nvSpPr>
          <p:cNvPr id="7" name="Title 1"/>
          <p:cNvSpPr>
            <a:spLocks noGrp="1"/>
          </p:cNvSpPr>
          <p:nvPr>
            <p:ph type="title"/>
          </p:nvPr>
        </p:nvSpPr>
        <p:spPr/>
        <p:txBody>
          <a:bodyPr/>
          <a:lstStyle/>
          <a:p>
            <a:pPr algn="r"/>
            <a:r>
              <a:rPr lang="fa-IR" b="1" dirty="0" smtClean="0">
                <a:effectLst>
                  <a:outerShdw blurRad="38100" dist="38100" dir="2700000" algn="tl">
                    <a:srgbClr val="000000">
                      <a:alpha val="43137"/>
                    </a:srgbClr>
                  </a:outerShdw>
                </a:effectLst>
                <a:cs typeface="2  Nazanin" panose="00000400000000000000" pitchFamily="2" charset="-78"/>
              </a:rPr>
              <a:t>عبدالرحمن طه</a:t>
            </a:r>
            <a:r>
              <a:rPr lang="fa-IR" sz="2000" dirty="0">
                <a:solidFill>
                  <a:prstClr val="white"/>
                </a:solidFill>
              </a:rPr>
              <a:t> </a:t>
            </a:r>
            <a:r>
              <a:rPr lang="fa-IR" sz="2000" dirty="0" smtClean="0">
                <a:solidFill>
                  <a:prstClr val="white"/>
                </a:solidFill>
              </a:rPr>
              <a:t/>
            </a:r>
            <a:br>
              <a:rPr lang="fa-IR" sz="2000" dirty="0" smtClean="0">
                <a:solidFill>
                  <a:prstClr val="white"/>
                </a:solidFill>
              </a:rPr>
            </a:br>
            <a:r>
              <a:rPr lang="fa-IR" sz="2000" dirty="0" smtClean="0">
                <a:solidFill>
                  <a:prstClr val="white"/>
                </a:solidFill>
              </a:rPr>
              <a:t>سه </a:t>
            </a:r>
            <a:r>
              <a:rPr lang="fa-IR" sz="2000" dirty="0">
                <a:solidFill>
                  <a:prstClr val="white"/>
                </a:solidFill>
              </a:rPr>
              <a:t>آفت وچالش انسان مدرن که توسط رسانه ها میسر شده اند</a:t>
            </a:r>
            <a:endParaRPr lang="en-US" b="1"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1640144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7670" y="1295401"/>
            <a:ext cx="8179130" cy="4477406"/>
          </a:xfrm>
          <a:prstGeom prst="rect">
            <a:avLst/>
          </a:prstGeom>
          <a:noFill/>
        </p:spPr>
        <p:txBody>
          <a:bodyPr wrap="square" rtlCol="1">
            <a:spAutoFit/>
          </a:bodyPr>
          <a:lstStyle/>
          <a:p>
            <a:pPr algn="r" rtl="1"/>
            <a:r>
              <a:rPr lang="fa-IR" sz="2400" b="1" dirty="0">
                <a:solidFill>
                  <a:srgbClr val="FFFF00"/>
                </a:solidFill>
                <a:cs typeface="Zar" panose="00000400000000000000" pitchFamily="2" charset="-78"/>
              </a:rPr>
              <a:t>الف . آموزش جنسي	</a:t>
            </a:r>
            <a:endParaRPr lang="en-US" sz="2400" b="1" dirty="0">
              <a:solidFill>
                <a:srgbClr val="FFFF00"/>
              </a:solidFill>
              <a:cs typeface="Zar" panose="00000400000000000000" pitchFamily="2" charset="-78"/>
            </a:endParaRPr>
          </a:p>
          <a:p>
            <a:pPr algn="r" rtl="1"/>
            <a:r>
              <a:rPr lang="fa-IR" sz="2400" b="1" dirty="0">
                <a:solidFill>
                  <a:srgbClr val="FFFF00"/>
                </a:solidFill>
                <a:cs typeface="Zar" panose="00000400000000000000" pitchFamily="2" charset="-78"/>
              </a:rPr>
              <a:t>ب . تربيت جنسي</a:t>
            </a:r>
            <a:r>
              <a:rPr lang="fa-IR" sz="2800" b="1" dirty="0">
                <a:solidFill>
                  <a:schemeClr val="bg1"/>
                </a:solidFill>
                <a:cs typeface="Zar" panose="00000400000000000000" pitchFamily="2" charset="-78"/>
              </a:rPr>
              <a:t>	</a:t>
            </a:r>
            <a:endParaRPr lang="en-US" sz="2800" b="1" dirty="0">
              <a:solidFill>
                <a:schemeClr val="bg1"/>
              </a:solidFill>
              <a:cs typeface="Zar" panose="00000400000000000000" pitchFamily="2" charset="-78"/>
            </a:endParaRPr>
          </a:p>
          <a:p>
            <a:pPr marL="338138" indent="339329" algn="r" rtl="1"/>
            <a:r>
              <a:rPr lang="fa-IR" sz="2400" b="1" dirty="0">
                <a:cs typeface="Zar" panose="00000400000000000000" pitchFamily="2" charset="-78"/>
              </a:rPr>
              <a:t>يک. اهداف تربيت جنسي</a:t>
            </a:r>
          </a:p>
          <a:p>
            <a:pPr marL="338138" indent="339329" algn="r" rtl="1"/>
            <a:r>
              <a:rPr lang="fa-IR" sz="2400" b="1" dirty="0">
                <a:cs typeface="Zar" panose="00000400000000000000" pitchFamily="2" charset="-78"/>
              </a:rPr>
              <a:t>دو. ضرورت توجه به تفاوت‏هاي جنسي دختران و پسران	</a:t>
            </a:r>
            <a:endParaRPr lang="en-US" sz="2400" b="1" dirty="0">
              <a:cs typeface="Zar" panose="00000400000000000000" pitchFamily="2" charset="-78"/>
            </a:endParaRPr>
          </a:p>
          <a:p>
            <a:pPr marL="338138" indent="339329" algn="r" rtl="1"/>
            <a:r>
              <a:rPr lang="fa-IR" sz="2400" b="1" dirty="0">
                <a:cs typeface="Zar" panose="00000400000000000000" pitchFamily="2" charset="-78"/>
              </a:rPr>
              <a:t>سه. مراحل تربيت جنسي</a:t>
            </a:r>
            <a:r>
              <a:rPr lang="fa-IR" sz="2800" b="1" dirty="0">
                <a:solidFill>
                  <a:schemeClr val="accent1">
                    <a:lumMod val="50000"/>
                  </a:schemeClr>
                </a:solidFill>
                <a:cs typeface="Zar" panose="00000400000000000000" pitchFamily="2" charset="-78"/>
              </a:rPr>
              <a:t>	</a:t>
            </a:r>
            <a:endParaRPr lang="en-US" sz="2800" b="1" dirty="0">
              <a:solidFill>
                <a:schemeClr val="accent1">
                  <a:lumMod val="50000"/>
                </a:schemeClr>
              </a:solidFill>
              <a:cs typeface="Zar" panose="00000400000000000000" pitchFamily="2" charset="-78"/>
            </a:endParaRPr>
          </a:p>
          <a:p>
            <a:pPr marL="338138" indent="935831" algn="r" rtl="1"/>
            <a:r>
              <a:rPr lang="fa-IR" sz="2400" b="1" dirty="0">
                <a:solidFill>
                  <a:schemeClr val="bg1"/>
                </a:solidFill>
                <a:cs typeface="Zar" panose="00000400000000000000" pitchFamily="2" charset="-78"/>
              </a:rPr>
              <a:t>اول. دوره کودکي	</a:t>
            </a:r>
            <a:endParaRPr lang="en-US" sz="2400" b="1" dirty="0">
              <a:solidFill>
                <a:schemeClr val="bg1"/>
              </a:solidFill>
              <a:cs typeface="Zar" panose="00000400000000000000" pitchFamily="2" charset="-78"/>
            </a:endParaRPr>
          </a:p>
          <a:p>
            <a:pPr marL="338138" indent="935831" algn="r" rtl="1"/>
            <a:r>
              <a:rPr lang="fa-IR" sz="2400" b="1" dirty="0">
                <a:solidFill>
                  <a:schemeClr val="bg1"/>
                </a:solidFill>
                <a:cs typeface="Zar" panose="00000400000000000000" pitchFamily="2" charset="-78"/>
              </a:rPr>
              <a:t>دوم. دوره نوجواني	</a:t>
            </a:r>
            <a:endParaRPr lang="en-US" sz="2400" b="1" dirty="0">
              <a:solidFill>
                <a:schemeClr val="bg1"/>
              </a:solidFill>
              <a:cs typeface="Zar" panose="00000400000000000000" pitchFamily="2" charset="-78"/>
            </a:endParaRPr>
          </a:p>
          <a:p>
            <a:pPr marL="338138" indent="935831" algn="r" rtl="1"/>
            <a:r>
              <a:rPr lang="fa-IR" sz="2400" b="1" dirty="0">
                <a:solidFill>
                  <a:schemeClr val="bg1"/>
                </a:solidFill>
                <a:cs typeface="Zar" panose="00000400000000000000" pitchFamily="2" charset="-78"/>
              </a:rPr>
              <a:t>سوم. دوره جواني	</a:t>
            </a:r>
            <a:endParaRPr lang="en-US" sz="2400" b="1" dirty="0">
              <a:solidFill>
                <a:schemeClr val="bg1"/>
              </a:solidFill>
              <a:cs typeface="Zar" panose="00000400000000000000" pitchFamily="2" charset="-78"/>
            </a:endParaRPr>
          </a:p>
          <a:p>
            <a:pPr marL="338138" indent="935831" algn="r" rtl="1"/>
            <a:r>
              <a:rPr lang="fa-IR" sz="2400" b="1" dirty="0">
                <a:solidFill>
                  <a:schemeClr val="bg1"/>
                </a:solidFill>
                <a:cs typeface="Zar" panose="00000400000000000000" pitchFamily="2" charset="-78"/>
              </a:rPr>
              <a:t>چهارم. دوره آمادگي براي آغاز زندگي مشترک 	</a:t>
            </a:r>
            <a:endParaRPr lang="en-US" sz="2400" b="1" dirty="0">
              <a:solidFill>
                <a:schemeClr val="bg1"/>
              </a:solidFill>
              <a:cs typeface="Zar" panose="00000400000000000000" pitchFamily="2" charset="-78"/>
            </a:endParaRPr>
          </a:p>
          <a:p>
            <a:pPr marL="338138" indent="339329" algn="r" rtl="1"/>
            <a:r>
              <a:rPr lang="fa-IR" sz="2400" b="1" dirty="0">
                <a:cs typeface="Zar" panose="00000400000000000000" pitchFamily="2" charset="-78"/>
              </a:rPr>
              <a:t>چهار. روش‏هاي تربيت جنسي</a:t>
            </a:r>
            <a:r>
              <a:rPr lang="fa-IR" sz="2800" b="1" dirty="0">
                <a:solidFill>
                  <a:schemeClr val="bg1"/>
                </a:solidFill>
                <a:cs typeface="Zar" panose="00000400000000000000" pitchFamily="2" charset="-78"/>
              </a:rPr>
              <a:t>	</a:t>
            </a:r>
            <a:endParaRPr lang="en-US" sz="2800" b="1" dirty="0">
              <a:solidFill>
                <a:schemeClr val="bg1"/>
              </a:solidFill>
              <a:cs typeface="Zar" panose="00000400000000000000" pitchFamily="2" charset="-78"/>
            </a:endParaRPr>
          </a:p>
          <a:p>
            <a:pPr algn="r" rtl="1"/>
            <a:r>
              <a:rPr lang="fa-IR" sz="2400" b="1" dirty="0">
                <a:solidFill>
                  <a:srgbClr val="FFFF00"/>
                </a:solidFill>
                <a:cs typeface="Zar" panose="00000400000000000000" pitchFamily="2" charset="-78"/>
              </a:rPr>
              <a:t>ج . مشاوره جنسي</a:t>
            </a:r>
            <a:r>
              <a:rPr lang="fa-IR" sz="2800" b="1" dirty="0">
                <a:solidFill>
                  <a:schemeClr val="bg1"/>
                </a:solidFill>
                <a:cs typeface="Zar" panose="00000400000000000000" pitchFamily="2" charset="-78"/>
              </a:rPr>
              <a:t>	</a:t>
            </a:r>
            <a:endParaRPr lang="en-US" sz="2800" b="1" dirty="0">
              <a:solidFill>
                <a:schemeClr val="bg1"/>
              </a:solidFill>
              <a:cs typeface="Zar" panose="00000400000000000000" pitchFamily="2" charset="-78"/>
            </a:endParaRPr>
          </a:p>
        </p:txBody>
      </p:sp>
      <p:sp>
        <p:nvSpPr>
          <p:cNvPr id="7" name="TextBox 6"/>
          <p:cNvSpPr txBox="1"/>
          <p:nvPr/>
        </p:nvSpPr>
        <p:spPr>
          <a:xfrm>
            <a:off x="3124200" y="152400"/>
            <a:ext cx="4567546" cy="507831"/>
          </a:xfrm>
          <a:prstGeom prst="rect">
            <a:avLst/>
          </a:prstGeom>
          <a:solidFill>
            <a:schemeClr val="accent1">
              <a:lumMod val="75000"/>
            </a:schemeClr>
          </a:solidFill>
          <a:ln>
            <a:solidFill>
              <a:schemeClr val="accent1"/>
            </a:solidFill>
          </a:ln>
        </p:spPr>
        <p:txBody>
          <a:bodyPr wrap="square" rtlCol="1">
            <a:spAutoFit/>
          </a:bodyPr>
          <a:lstStyle/>
          <a:p>
            <a:pPr algn="ctr" rtl="1"/>
            <a:r>
              <a:rPr lang="fa-IR" sz="2700" dirty="0" smtClean="0">
                <a:cs typeface="B Davat" panose="00000400000000000000" pitchFamily="2" charset="-78"/>
              </a:rPr>
              <a:t>راهکارهاي </a:t>
            </a:r>
            <a:r>
              <a:rPr lang="fa-IR" sz="2700" dirty="0">
                <a:cs typeface="B Davat" panose="00000400000000000000" pitchFamily="2" charset="-78"/>
              </a:rPr>
              <a:t>ارتقاي سلامت جنسي</a:t>
            </a:r>
            <a:endParaRPr lang="en-US" sz="2700" dirty="0">
              <a:cs typeface="B Davat" panose="00000400000000000000" pitchFamily="2" charset="-78"/>
            </a:endParaRPr>
          </a:p>
        </p:txBody>
      </p:sp>
    </p:spTree>
    <p:extLst>
      <p:ext uri="{BB962C8B-B14F-4D97-AF65-F5344CB8AC3E}">
        <p14:creationId xmlns:p14="http://schemas.microsoft.com/office/powerpoint/2010/main" val="29642401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fa-IR" dirty="0" smtClean="0">
                <a:solidFill>
                  <a:srgbClr val="FFFF00"/>
                </a:solidFill>
                <a:cs typeface="2  Nazanin" panose="00000400000000000000" pitchFamily="2" charset="-78"/>
              </a:rPr>
              <a:t>دلایل فراگیری سواد رسانه ای:</a:t>
            </a:r>
            <a:br>
              <a:rPr lang="fa-IR" dirty="0" smtClean="0">
                <a:solidFill>
                  <a:srgbClr val="FFFF00"/>
                </a:solidFill>
                <a:cs typeface="2  Nazanin" panose="00000400000000000000" pitchFamily="2" charset="-78"/>
              </a:rPr>
            </a:br>
            <a:endParaRPr lang="en-US" dirty="0">
              <a:solidFill>
                <a:srgbClr val="FFFF00"/>
              </a:solidFill>
              <a:cs typeface="2  Nazanin" panose="00000400000000000000" pitchFamily="2" charset="-78"/>
            </a:endParaRPr>
          </a:p>
        </p:txBody>
      </p:sp>
      <p:sp>
        <p:nvSpPr>
          <p:cNvPr id="2" name="Content Placeholder 1"/>
          <p:cNvSpPr>
            <a:spLocks noGrp="1"/>
          </p:cNvSpPr>
          <p:nvPr>
            <p:ph idx="1"/>
          </p:nvPr>
        </p:nvSpPr>
        <p:spPr>
          <a:xfrm>
            <a:off x="0" y="1676400"/>
            <a:ext cx="8991600" cy="5181600"/>
          </a:xfrm>
        </p:spPr>
        <p:txBody>
          <a:bodyPr/>
          <a:lstStyle/>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رسانه ها بر حیات فرهنگی و سیاسی ما سلطه دارند.</a:t>
            </a:r>
          </a:p>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تقریبا همه اطلاعات جز مواردی که آنها را مستقیماً تجریه می کنیم «رسانه ای شده» هستند.</a:t>
            </a:r>
          </a:p>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رسانه ها قادرند مدل های ارزشی و رفتاری پر قدرتی خلق کنند.</a:t>
            </a:r>
          </a:p>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رسانه ها بدون آنکه خودآگاه ما را فعال کنند بر ما تاثیر می گذارند.</a:t>
            </a:r>
          </a:p>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سواد رسانه ای می تواند مصرف رسانه ای ما را هدف مند کند.</a:t>
            </a:r>
          </a:p>
          <a:p>
            <a:pPr marL="624078" indent="-514350" algn="just" rtl="1">
              <a:lnSpc>
                <a:spcPct val="150000"/>
              </a:lnSpc>
              <a:buAutoNum type="arabicPeriod"/>
            </a:pPr>
            <a:r>
              <a:rPr lang="fa-IR" sz="2400" b="1"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سواد رسانه ای می تواند یک رابطه انفعالی را به یک رابطه فعال تبدیل کند.</a:t>
            </a:r>
            <a:endParaRPr lang="en-US" sz="2400" b="1"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24277205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055380" cy="1400530"/>
          </a:xfrm>
        </p:spPr>
        <p:txBody>
          <a:bodyPr/>
          <a:lstStyle/>
          <a:p>
            <a:pPr algn="r"/>
            <a:r>
              <a:rPr lang="fa-IR" b="1" dirty="0" smtClean="0">
                <a:solidFill>
                  <a:srgbClr val="FFFF00"/>
                </a:solidFill>
                <a:cs typeface="2  Nazanin" panose="00000400000000000000" pitchFamily="2" charset="-78"/>
              </a:rPr>
              <a:t>علت اهمیت رسانه ها:</a:t>
            </a:r>
            <a:endParaRPr lang="fa-IR" b="1" dirty="0">
              <a:solidFill>
                <a:srgbClr val="FFFF00"/>
              </a:solidFill>
              <a:cs typeface="2  Nazanin" panose="00000400000000000000" pitchFamily="2" charset="-78"/>
            </a:endParaRPr>
          </a:p>
        </p:txBody>
      </p:sp>
      <p:sp>
        <p:nvSpPr>
          <p:cNvPr id="3" name="Content Placeholder 2"/>
          <p:cNvSpPr>
            <a:spLocks noGrp="1"/>
          </p:cNvSpPr>
          <p:nvPr>
            <p:ph idx="1"/>
          </p:nvPr>
        </p:nvSpPr>
        <p:spPr>
          <a:xfrm>
            <a:off x="0" y="1219200"/>
            <a:ext cx="9144000" cy="5638800"/>
          </a:xfrm>
        </p:spPr>
        <p:txBody>
          <a:bodyPr>
            <a:normAutofit fontScale="92500"/>
          </a:bodyPr>
          <a:lstStyle/>
          <a:p>
            <a:pPr algn="justLow" rtl="1">
              <a:lnSpc>
                <a:spcPct val="150000"/>
              </a:lnSpc>
            </a:pPr>
            <a:r>
              <a:rPr lang="fa-IR" sz="2400" b="1" dirty="0" smtClean="0">
                <a:effectLst>
                  <a:outerShdw blurRad="38100" dist="38100" dir="2700000" algn="tl">
                    <a:srgbClr val="000000">
                      <a:alpha val="43137"/>
                    </a:srgbClr>
                  </a:outerShdw>
                </a:effectLst>
                <a:cs typeface="2  Nazanin" panose="00000400000000000000" pitchFamily="2" charset="-78"/>
              </a:rPr>
              <a:t>ما در شبانه‏روز بین 78 تا 79 درصد اطلاعات دریافتى را از چشممان به دست مى‏آوریم . </a:t>
            </a:r>
          </a:p>
          <a:p>
            <a:pPr algn="justLow" rtl="1">
              <a:lnSpc>
                <a:spcPct val="150000"/>
              </a:lnSpc>
            </a:pPr>
            <a:r>
              <a:rPr lang="fa-IR" sz="2400" b="1" dirty="0" smtClean="0">
                <a:effectLst>
                  <a:outerShdw blurRad="38100" dist="38100" dir="2700000" algn="tl">
                    <a:srgbClr val="000000">
                      <a:alpha val="43137"/>
                    </a:srgbClr>
                  </a:outerShdw>
                </a:effectLst>
                <a:cs typeface="2  Nazanin" panose="00000400000000000000" pitchFamily="2" charset="-78"/>
              </a:rPr>
              <a:t>طبق تحقیقاتى که طى 10 تا 15 سال گذشته صورت گرفته، انسان با نیمکره راست مغزش با اطلاعات برخورد شهودى مى‏کند و این اطلاعات، بزرگ‏ترین و عمیق‏ترین تاثیرات را روى شخصیت انسان مى‏گذارد.</a:t>
            </a:r>
          </a:p>
          <a:p>
            <a:pPr algn="justLow" rtl="1">
              <a:lnSpc>
                <a:spcPct val="150000"/>
              </a:lnSpc>
            </a:pPr>
            <a:r>
              <a:rPr lang="fa-IR" sz="2400" b="1" dirty="0" smtClean="0">
                <a:effectLst>
                  <a:outerShdw blurRad="38100" dist="38100" dir="2700000" algn="tl">
                    <a:srgbClr val="000000">
                      <a:alpha val="43137"/>
                    </a:srgbClr>
                  </a:outerShdw>
                </a:effectLst>
                <a:cs typeface="2  Nazanin" panose="00000400000000000000" pitchFamily="2" charset="-78"/>
              </a:rPr>
              <a:t> بنابراین، تصویر، کارآمدترین عامل نه تنها براى انتقال معلومات، بلکه براى تاثیرگذارى روى شخصیت و روان افراد است . </a:t>
            </a:r>
            <a:endParaRPr lang="en-US" sz="2400" b="1" dirty="0" smtClean="0">
              <a:effectLst>
                <a:outerShdw blurRad="38100" dist="38100" dir="2700000" algn="tl">
                  <a:srgbClr val="000000">
                    <a:alpha val="43137"/>
                  </a:srgbClr>
                </a:outerShdw>
              </a:effectLst>
              <a:cs typeface="2  Nazanin" panose="00000400000000000000" pitchFamily="2" charset="-78"/>
            </a:endParaRPr>
          </a:p>
          <a:p>
            <a:pPr algn="justLow" rtl="1">
              <a:lnSpc>
                <a:spcPct val="150000"/>
              </a:lnSpc>
            </a:pPr>
            <a:r>
              <a:rPr lang="fa-IR" sz="2400" b="1" dirty="0" smtClean="0">
                <a:effectLst>
                  <a:outerShdw blurRad="38100" dist="38100" dir="2700000" algn="tl">
                    <a:srgbClr val="000000">
                      <a:alpha val="43137"/>
                    </a:srgbClr>
                  </a:outerShdw>
                </a:effectLst>
                <a:cs typeface="2  Nazanin" panose="00000400000000000000" pitchFamily="2" charset="-78"/>
              </a:rPr>
              <a:t>امروزه بزرگترین هنر غرب را بتصویر کشیدن معنا می دانند.</a:t>
            </a:r>
          </a:p>
          <a:p>
            <a:pPr algn="justLow" rtl="1">
              <a:lnSpc>
                <a:spcPct val="150000"/>
              </a:lnSpc>
            </a:pPr>
            <a:r>
              <a:rPr lang="fa-IR" sz="2400" b="1" dirty="0" smtClean="0">
                <a:effectLst>
                  <a:outerShdw blurRad="38100" dist="38100" dir="2700000" algn="tl">
                    <a:srgbClr val="000000">
                      <a:alpha val="43137"/>
                    </a:srgbClr>
                  </a:outerShdw>
                </a:effectLst>
                <a:cs typeface="2  Nazanin" panose="00000400000000000000" pitchFamily="2" charset="-78"/>
              </a:rPr>
              <a:t>روان‏شناسى مدرن بیانگر این است که تاثیرى که تصویر دارد، هیچ کلامى ندارد و بحثى در روان‏شناسى وجود دارد که هر تصویر معادل «هزار» کلمه است .</a:t>
            </a:r>
            <a:endParaRPr lang="en-US" sz="2400" b="1" dirty="0" smtClean="0">
              <a:effectLst>
                <a:outerShdw blurRad="38100" dist="38100" dir="2700000" algn="tl">
                  <a:srgbClr val="000000">
                    <a:alpha val="43137"/>
                  </a:srgbClr>
                </a:outerShdw>
              </a:effectLst>
              <a:cs typeface="2  Nazanin" panose="00000400000000000000" pitchFamily="2" charset="-78"/>
            </a:endParaRPr>
          </a:p>
          <a:p>
            <a:pPr algn="justLow">
              <a:lnSpc>
                <a:spcPct val="150000"/>
              </a:lnSpc>
            </a:pPr>
            <a:endParaRPr lang="fa-IR" sz="2400" b="1" dirty="0">
              <a:effectLst>
                <a:outerShdw blurRad="38100" dist="38100" dir="2700000" algn="tl">
                  <a:srgbClr val="000000">
                    <a:alpha val="43137"/>
                  </a:srgbClr>
                </a:outerShdw>
              </a:effectLst>
              <a:cs typeface="2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152400"/>
            <a:ext cx="7055380" cy="1400530"/>
          </a:xfrm>
        </p:spPr>
        <p:txBody>
          <a:bodyPr>
            <a:normAutofit/>
          </a:bodyPr>
          <a:lstStyle/>
          <a:p>
            <a:r>
              <a:rPr lang="fa-IR" sz="6600"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ابعاد رسانه</a:t>
            </a:r>
          </a:p>
        </p:txBody>
      </p:sp>
      <p:sp>
        <p:nvSpPr>
          <p:cNvPr id="3" name="Content Placeholder 2"/>
          <p:cNvSpPr>
            <a:spLocks noGrp="1"/>
          </p:cNvSpPr>
          <p:nvPr>
            <p:ph idx="1"/>
          </p:nvPr>
        </p:nvSpPr>
        <p:spPr/>
        <p:txBody>
          <a:bodyPr anchor="t">
            <a:normAutofit lnSpcReduction="10000"/>
          </a:bodyPr>
          <a:lstStyle/>
          <a:p>
            <a:pPr marL="514350" indent="-514350">
              <a:buFont typeface="+mj-lt"/>
              <a:buAutoNum type="arabicPeriod"/>
            </a:pPr>
            <a:r>
              <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بعد ارتباطی</a:t>
            </a:r>
          </a:p>
          <a:p>
            <a:pPr marL="514350" indent="-514350">
              <a:buFont typeface="+mj-lt"/>
              <a:buAutoNum type="arabicPeriod"/>
            </a:pPr>
            <a:r>
              <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بعد فناوری</a:t>
            </a:r>
          </a:p>
          <a:p>
            <a:pPr marL="514350" indent="-514350">
              <a:buFont typeface="+mj-lt"/>
              <a:buAutoNum type="arabicPeriod"/>
            </a:pPr>
            <a:r>
              <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بعد هنری</a:t>
            </a:r>
          </a:p>
          <a:p>
            <a:pPr marL="514350" indent="-514350">
              <a:buFont typeface="+mj-lt"/>
              <a:buAutoNum type="arabicPeriod"/>
            </a:pPr>
            <a:r>
              <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بعد </a:t>
            </a:r>
            <a:r>
              <a:rPr lang="fa-IR" sz="4800" dirty="0" smtClean="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تاثیر</a:t>
            </a:r>
            <a:endPar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marL="514350" indent="-514350">
              <a:buFont typeface="+mj-lt"/>
              <a:buAutoNum type="arabicPeriod"/>
            </a:pPr>
            <a:r>
              <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بعد </a:t>
            </a:r>
            <a:r>
              <a:rPr lang="fa-IR" sz="4800" dirty="0" smtClean="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rPr>
              <a:t>کارکردی</a:t>
            </a:r>
            <a:endPar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endParaRPr>
          </a:p>
          <a:p>
            <a:pPr marL="514350" indent="-514350">
              <a:buNone/>
            </a:pPr>
            <a:endParaRPr lang="fa-IR" sz="4800" dirty="0">
              <a:solidFill>
                <a:schemeClr val="accent6">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2263399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fa-IR"/>
          </a:p>
        </p:txBody>
      </p:sp>
      <p:sp>
        <p:nvSpPr>
          <p:cNvPr id="2" name="Content Placeholder 1"/>
          <p:cNvSpPr>
            <a:spLocks noGrp="1"/>
          </p:cNvSpPr>
          <p:nvPr>
            <p:ph idx="1"/>
          </p:nvPr>
        </p:nvSpPr>
        <p:spPr>
          <a:xfrm>
            <a:off x="990600" y="2362200"/>
            <a:ext cx="6711654" cy="4195481"/>
          </a:xfrm>
        </p:spPr>
        <p:txBody>
          <a:bodyPr>
            <a:normAutofit/>
          </a:bodyPr>
          <a:lstStyle/>
          <a:p>
            <a:pPr algn="ctr"/>
            <a:r>
              <a:rPr lang="fa-IR" sz="7200" dirty="0">
                <a:effectLst>
                  <a:outerShdw blurRad="38100" dist="38100" dir="2700000" algn="tl">
                    <a:srgbClr val="000000">
                      <a:alpha val="43137"/>
                    </a:srgbClr>
                  </a:outerShdw>
                </a:effectLst>
                <a:cs typeface="2  Nazanin" panose="00000400000000000000" pitchFamily="2" charset="-78"/>
              </a:rPr>
              <a:t>بعد ارتباطی</a:t>
            </a:r>
          </a:p>
          <a:p>
            <a:pPr marL="0" indent="0" algn="ctr">
              <a:buNone/>
            </a:pPr>
            <a:endParaRPr lang="fa-IR" sz="7200" dirty="0">
              <a:effectLst>
                <a:outerShdw blurRad="38100" dist="38100" dir="2700000" algn="tl">
                  <a:srgbClr val="000000">
                    <a:alpha val="43137"/>
                  </a:srgbClr>
                </a:outerShdw>
              </a:effectLst>
              <a:cs typeface="2  Nazanin" panose="00000400000000000000" pitchFamily="2" charset="-78"/>
            </a:endParaRPr>
          </a:p>
        </p:txBody>
      </p:sp>
    </p:spTree>
    <p:extLst>
      <p:ext uri="{BB962C8B-B14F-4D97-AF65-F5344CB8AC3E}">
        <p14:creationId xmlns:p14="http://schemas.microsoft.com/office/powerpoint/2010/main" val="939872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2516" y="330297"/>
            <a:ext cx="7055380" cy="1400530"/>
          </a:xfrm>
        </p:spPr>
        <p:txBody>
          <a:bodyPr/>
          <a:lstStyle/>
          <a:p>
            <a:r>
              <a:rPr lang="fa-IR" dirty="0" smtClean="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rPr>
              <a:t>سطوح ‌ارتباطات:</a:t>
            </a:r>
            <a:endParaRPr lang="fa-IR" dirty="0">
              <a:solidFill>
                <a:schemeClr val="accent3">
                  <a:lumMod val="60000"/>
                  <a:lumOff val="40000"/>
                </a:schemeClr>
              </a:solidFill>
              <a:effectLst>
                <a:outerShdw blurRad="38100" dist="38100" dir="2700000" algn="tl">
                  <a:srgbClr val="000000">
                    <a:alpha val="43137"/>
                  </a:srgbClr>
                </a:outerShdw>
              </a:effectLst>
              <a:cs typeface="2  Nazanin" panose="00000400000000000000" pitchFamily="2" charset="-78"/>
            </a:endParaRPr>
          </a:p>
        </p:txBody>
      </p:sp>
      <p:sp>
        <p:nvSpPr>
          <p:cNvPr id="3" name="Isosceles Triangle 2"/>
          <p:cNvSpPr/>
          <p:nvPr/>
        </p:nvSpPr>
        <p:spPr>
          <a:xfrm>
            <a:off x="2613657" y="1828548"/>
            <a:ext cx="4357718" cy="4357718"/>
          </a:xfrm>
          <a:prstGeom prst="triangle">
            <a:avLst/>
          </a:prstGeom>
          <a:solidFill>
            <a:srgbClr val="92D050">
              <a:alpha val="90000"/>
            </a:srgbClr>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2">
            <a:schemeClr val="accent2">
              <a:alpha val="90000"/>
              <a:hueOff val="0"/>
              <a:satOff val="0"/>
              <a:lumOff val="0"/>
              <a:alphaOff val="0"/>
            </a:schemeClr>
          </a:effectRef>
          <a:fontRef idx="minor">
            <a:schemeClr val="lt1"/>
          </a:fontRef>
        </p:style>
      </p:sp>
      <p:grpSp>
        <p:nvGrpSpPr>
          <p:cNvPr id="4" name="Group 3"/>
          <p:cNvGrpSpPr/>
          <p:nvPr/>
        </p:nvGrpSpPr>
        <p:grpSpPr>
          <a:xfrm>
            <a:off x="2786050" y="5857892"/>
            <a:ext cx="4059585" cy="328374"/>
            <a:chOff x="2647948" y="3871106"/>
            <a:chExt cx="4059585" cy="328374"/>
          </a:xfrm>
          <a:scene3d>
            <a:camera prst="orthographicFront">
              <a:rot lat="0" lon="0" rev="0"/>
            </a:camera>
            <a:lightRig rig="contrasting" dir="t">
              <a:rot lat="0" lon="0" rev="1200000"/>
            </a:lightRig>
          </a:scene3d>
        </p:grpSpPr>
        <p:sp>
          <p:nvSpPr>
            <p:cNvPr id="5" name="Rounded Rectangle 4"/>
            <p:cNvSpPr/>
            <p:nvPr/>
          </p:nvSpPr>
          <p:spPr>
            <a:xfrm>
              <a:off x="2647948" y="3871106"/>
              <a:ext cx="4059585" cy="328374"/>
            </a:xfrm>
            <a:prstGeom prst="roundRect">
              <a:avLst/>
            </a:prstGeom>
            <a:solidFill>
              <a:srgbClr val="C00000">
                <a:alpha val="90000"/>
              </a:srgbClr>
            </a:solidFill>
            <a:sp3d z="300000" contourW="19050" prstMaterial="metal">
              <a:bevelT w="88900" h="203200"/>
              <a:bevelB w="165100" h="254000"/>
            </a:sp3d>
          </p:spPr>
          <p:style>
            <a:lnRef idx="0">
              <a:schemeClr val="accent2">
                <a:alpha val="90000"/>
                <a:hueOff val="0"/>
                <a:satOff val="0"/>
                <a:lumOff val="0"/>
                <a:alphaOff val="-3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Rounded Rectangle 4"/>
            <p:cNvSpPr/>
            <p:nvPr/>
          </p:nvSpPr>
          <p:spPr>
            <a:xfrm>
              <a:off x="2663978" y="3887136"/>
              <a:ext cx="4027525" cy="296314"/>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a:solidFill>
                    <a:schemeClr val="tx1">
                      <a:lumMod val="95000"/>
                      <a:lumOff val="5000"/>
                    </a:schemeClr>
                  </a:solidFill>
                </a:rPr>
                <a:t>درون‌فردی</a:t>
              </a:r>
            </a:p>
          </p:txBody>
        </p:sp>
      </p:grpSp>
      <p:grpSp>
        <p:nvGrpSpPr>
          <p:cNvPr id="7" name="Group 6"/>
          <p:cNvGrpSpPr/>
          <p:nvPr/>
        </p:nvGrpSpPr>
        <p:grpSpPr>
          <a:xfrm>
            <a:off x="3071802" y="5357826"/>
            <a:ext cx="3500462" cy="428628"/>
            <a:chOff x="3005129" y="3462350"/>
            <a:chExt cx="3059424" cy="328374"/>
          </a:xfrm>
          <a:scene3d>
            <a:camera prst="orthographicFront">
              <a:rot lat="0" lon="0" rev="0"/>
            </a:camera>
            <a:lightRig rig="contrasting" dir="t">
              <a:rot lat="0" lon="0" rev="1200000"/>
            </a:lightRig>
          </a:scene3d>
        </p:grpSpPr>
        <p:sp>
          <p:nvSpPr>
            <p:cNvPr id="8" name="Rounded Rectangle 7"/>
            <p:cNvSpPr/>
            <p:nvPr/>
          </p:nvSpPr>
          <p:spPr>
            <a:xfrm>
              <a:off x="3005129" y="3462350"/>
              <a:ext cx="3059424" cy="328374"/>
            </a:xfrm>
            <a:prstGeom prst="roundRect">
              <a:avLst/>
            </a:prstGeom>
            <a:solidFill>
              <a:srgbClr val="FF0000">
                <a:alpha val="90000"/>
              </a:srgbClr>
            </a:solidFill>
            <a:sp3d z="300000" contourW="19050" prstMaterial="metal">
              <a:bevelT w="88900" h="203200"/>
              <a:bevelB w="165100" h="254000"/>
            </a:sp3d>
          </p:spPr>
          <p:style>
            <a:lnRef idx="0">
              <a:schemeClr val="accent2">
                <a:alpha val="90000"/>
                <a:hueOff val="0"/>
                <a:satOff val="0"/>
                <a:lumOff val="0"/>
                <a:alphaOff val="-2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ed Rectangle 4"/>
            <p:cNvSpPr/>
            <p:nvPr/>
          </p:nvSpPr>
          <p:spPr>
            <a:xfrm>
              <a:off x="3021159" y="3478380"/>
              <a:ext cx="3027364" cy="296314"/>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a:solidFill>
                    <a:schemeClr val="tx1">
                      <a:lumMod val="95000"/>
                      <a:lumOff val="5000"/>
                    </a:schemeClr>
                  </a:solidFill>
                </a:rPr>
                <a:t>میان‌فردی</a:t>
              </a:r>
            </a:p>
          </p:txBody>
        </p:sp>
      </p:grpSp>
      <p:grpSp>
        <p:nvGrpSpPr>
          <p:cNvPr id="10" name="Group 9"/>
          <p:cNvGrpSpPr/>
          <p:nvPr/>
        </p:nvGrpSpPr>
        <p:grpSpPr>
          <a:xfrm>
            <a:off x="3428992" y="4786322"/>
            <a:ext cx="2786082" cy="444967"/>
            <a:chOff x="3290887" y="3021775"/>
            <a:chExt cx="2655604" cy="302091"/>
          </a:xfrm>
          <a:scene3d>
            <a:camera prst="orthographicFront">
              <a:rot lat="0" lon="0" rev="0"/>
            </a:camera>
            <a:lightRig rig="contrasting" dir="t">
              <a:rot lat="0" lon="0" rev="1200000"/>
            </a:lightRig>
          </a:scene3d>
        </p:grpSpPr>
        <p:sp>
          <p:nvSpPr>
            <p:cNvPr id="11" name="Rounded Rectangle 10"/>
            <p:cNvSpPr/>
            <p:nvPr/>
          </p:nvSpPr>
          <p:spPr>
            <a:xfrm>
              <a:off x="3290887" y="3021775"/>
              <a:ext cx="2655604" cy="302091"/>
            </a:xfrm>
            <a:prstGeom prst="roundRect">
              <a:avLst/>
            </a:prstGeom>
            <a:solidFill>
              <a:srgbClr val="FFC000">
                <a:alpha val="90000"/>
              </a:srgbClr>
            </a:solidFill>
            <a:sp3d z="300000" contourW="19050" prstMaterial="metal">
              <a:bevelT w="88900" h="203200"/>
              <a:bevelB w="165100" h="254000"/>
            </a:sp3d>
          </p:spPr>
          <p:style>
            <a:lnRef idx="0">
              <a:schemeClr val="accent2">
                <a:alpha val="90000"/>
                <a:hueOff val="0"/>
                <a:satOff val="0"/>
                <a:lumOff val="0"/>
                <a:alphaOff val="-2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4"/>
            <p:cNvSpPr/>
            <p:nvPr/>
          </p:nvSpPr>
          <p:spPr>
            <a:xfrm>
              <a:off x="3305634" y="3036522"/>
              <a:ext cx="2626110" cy="272597"/>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a:solidFill>
                    <a:schemeClr val="tx1">
                      <a:lumMod val="95000"/>
                      <a:lumOff val="5000"/>
                    </a:schemeClr>
                  </a:solidFill>
                </a:rPr>
                <a:t>درون‌گروهی</a:t>
              </a:r>
            </a:p>
          </p:txBody>
        </p:sp>
      </p:grpSp>
      <p:grpSp>
        <p:nvGrpSpPr>
          <p:cNvPr id="13" name="Group 12"/>
          <p:cNvGrpSpPr/>
          <p:nvPr/>
        </p:nvGrpSpPr>
        <p:grpSpPr>
          <a:xfrm>
            <a:off x="3714744" y="4357694"/>
            <a:ext cx="2226987" cy="325776"/>
            <a:chOff x="3505195" y="2605094"/>
            <a:chExt cx="2226987" cy="325776"/>
          </a:xfrm>
          <a:scene3d>
            <a:camera prst="orthographicFront">
              <a:rot lat="0" lon="0" rev="0"/>
            </a:camera>
            <a:lightRig rig="contrasting" dir="t">
              <a:rot lat="0" lon="0" rev="1200000"/>
            </a:lightRig>
          </a:scene3d>
        </p:grpSpPr>
        <p:sp>
          <p:nvSpPr>
            <p:cNvPr id="14" name="Rounded Rectangle 13"/>
            <p:cNvSpPr/>
            <p:nvPr/>
          </p:nvSpPr>
          <p:spPr>
            <a:xfrm>
              <a:off x="3505195" y="2605094"/>
              <a:ext cx="2226987" cy="325776"/>
            </a:xfrm>
            <a:prstGeom prst="roundRect">
              <a:avLst/>
            </a:prstGeom>
            <a:solidFill>
              <a:srgbClr val="FFFF00">
                <a:alpha val="90000"/>
              </a:srgbClr>
            </a:solidFill>
            <a:sp3d z="300000" contourW="19050" prstMaterial="metal">
              <a:bevelT w="88900" h="203200"/>
              <a:bevelB w="165100" h="254000"/>
            </a:sp3d>
          </p:spPr>
          <p:style>
            <a:lnRef idx="0">
              <a:schemeClr val="accent2">
                <a:alpha val="90000"/>
                <a:hueOff val="0"/>
                <a:satOff val="0"/>
                <a:lumOff val="0"/>
                <a:alphaOff val="-1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ed Rectangle 4"/>
            <p:cNvSpPr/>
            <p:nvPr/>
          </p:nvSpPr>
          <p:spPr>
            <a:xfrm>
              <a:off x="3521098" y="2620997"/>
              <a:ext cx="2195181" cy="293970"/>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a:solidFill>
                    <a:schemeClr val="tx1">
                      <a:lumMod val="95000"/>
                      <a:lumOff val="5000"/>
                    </a:schemeClr>
                  </a:solidFill>
                </a:rPr>
                <a:t>میان‌گروهی</a:t>
              </a:r>
            </a:p>
          </p:txBody>
        </p:sp>
      </p:grpSp>
      <p:grpSp>
        <p:nvGrpSpPr>
          <p:cNvPr id="16" name="Group 15"/>
          <p:cNvGrpSpPr/>
          <p:nvPr/>
        </p:nvGrpSpPr>
        <p:grpSpPr>
          <a:xfrm>
            <a:off x="3857620" y="3929066"/>
            <a:ext cx="1869793" cy="310583"/>
            <a:chOff x="3648068" y="2192456"/>
            <a:chExt cx="1869793" cy="310583"/>
          </a:xfrm>
          <a:scene3d>
            <a:camera prst="orthographicFront">
              <a:rot lat="0" lon="0" rev="0"/>
            </a:camera>
            <a:lightRig rig="contrasting" dir="t">
              <a:rot lat="0" lon="0" rev="1200000"/>
            </a:lightRig>
          </a:scene3d>
        </p:grpSpPr>
        <p:sp>
          <p:nvSpPr>
            <p:cNvPr id="17" name="Rounded Rectangle 16"/>
            <p:cNvSpPr/>
            <p:nvPr/>
          </p:nvSpPr>
          <p:spPr>
            <a:xfrm>
              <a:off x="3648068" y="2192456"/>
              <a:ext cx="1869793" cy="310583"/>
            </a:xfrm>
            <a:prstGeom prst="roundRect">
              <a:avLst/>
            </a:prstGeom>
            <a:solidFill>
              <a:srgbClr val="92D050">
                <a:alpha val="90000"/>
              </a:srgbClr>
            </a:solidFill>
            <a:sp3d z="300000" contourW="19050" prstMaterial="metal">
              <a:bevelT w="88900" h="203200"/>
              <a:bevelB w="165100" h="254000"/>
            </a:sp3d>
          </p:spPr>
          <p:style>
            <a:lnRef idx="0">
              <a:schemeClr val="accent2">
                <a:alpha val="90000"/>
                <a:hueOff val="0"/>
                <a:satOff val="0"/>
                <a:lumOff val="0"/>
                <a:alphaOff val="-1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ed Rectangle 4"/>
            <p:cNvSpPr/>
            <p:nvPr/>
          </p:nvSpPr>
          <p:spPr>
            <a:xfrm>
              <a:off x="3663229" y="2207617"/>
              <a:ext cx="1839471" cy="280261"/>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lumMod val="95000"/>
                      <a:lumOff val="5000"/>
                    </a:schemeClr>
                  </a:solidFill>
                </a:rPr>
                <a:t>درون سازمانی</a:t>
              </a:r>
              <a:endParaRPr lang="fa-IR" sz="1600" b="1" kern="1200" dirty="0">
                <a:solidFill>
                  <a:schemeClr val="tx1">
                    <a:lumMod val="95000"/>
                    <a:lumOff val="5000"/>
                  </a:schemeClr>
                </a:solidFill>
              </a:endParaRPr>
            </a:p>
          </p:txBody>
        </p:sp>
      </p:grpSp>
      <p:grpSp>
        <p:nvGrpSpPr>
          <p:cNvPr id="19" name="Group 18"/>
          <p:cNvGrpSpPr/>
          <p:nvPr/>
        </p:nvGrpSpPr>
        <p:grpSpPr>
          <a:xfrm>
            <a:off x="4071934" y="3500438"/>
            <a:ext cx="1512598" cy="354279"/>
            <a:chOff x="3862390" y="1791740"/>
            <a:chExt cx="1512598" cy="354279"/>
          </a:xfrm>
          <a:scene3d>
            <a:camera prst="orthographicFront">
              <a:rot lat="0" lon="0" rev="0"/>
            </a:camera>
            <a:lightRig rig="contrasting" dir="t">
              <a:rot lat="0" lon="0" rev="1200000"/>
            </a:lightRig>
          </a:scene3d>
        </p:grpSpPr>
        <p:sp>
          <p:nvSpPr>
            <p:cNvPr id="20" name="Rounded Rectangle 19"/>
            <p:cNvSpPr/>
            <p:nvPr/>
          </p:nvSpPr>
          <p:spPr>
            <a:xfrm>
              <a:off x="3862390" y="1791740"/>
              <a:ext cx="1512598" cy="354279"/>
            </a:xfrm>
            <a:prstGeom prst="roundRect">
              <a:avLst/>
            </a:prstGeom>
            <a:solidFill>
              <a:srgbClr val="00B050">
                <a:alpha val="90000"/>
              </a:srgbClr>
            </a:solidFill>
            <a:sp3d z="300000" contourW="19050" prstMaterial="metal">
              <a:bevelT w="88900" h="203200"/>
              <a:bevelB w="165100" h="254000"/>
            </a:sp3d>
          </p:spPr>
          <p:style>
            <a:lnRef idx="0">
              <a:schemeClr val="accent2">
                <a:alpha val="90000"/>
                <a:hueOff val="0"/>
                <a:satOff val="0"/>
                <a:lumOff val="0"/>
                <a:alphaOff val="-3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4"/>
            <p:cNvSpPr/>
            <p:nvPr/>
          </p:nvSpPr>
          <p:spPr>
            <a:xfrm>
              <a:off x="3879684" y="1809034"/>
              <a:ext cx="1478010" cy="319691"/>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dirty="0" smtClean="0">
                  <a:solidFill>
                    <a:schemeClr val="tx1">
                      <a:lumMod val="95000"/>
                      <a:lumOff val="5000"/>
                    </a:schemeClr>
                  </a:solidFill>
                </a:rPr>
                <a:t>بين سازماني</a:t>
              </a:r>
              <a:endParaRPr lang="fa-IR" sz="1600" b="1" kern="1200" dirty="0">
                <a:solidFill>
                  <a:schemeClr val="tx1">
                    <a:lumMod val="95000"/>
                    <a:lumOff val="5000"/>
                  </a:schemeClr>
                </a:solidFill>
              </a:endParaRPr>
            </a:p>
          </p:txBody>
        </p:sp>
      </p:grpSp>
      <p:grpSp>
        <p:nvGrpSpPr>
          <p:cNvPr id="22" name="Group 21"/>
          <p:cNvGrpSpPr/>
          <p:nvPr/>
        </p:nvGrpSpPr>
        <p:grpSpPr>
          <a:xfrm>
            <a:off x="4214810" y="3071810"/>
            <a:ext cx="1202069" cy="364810"/>
            <a:chOff x="4005262" y="1377122"/>
            <a:chExt cx="1273507" cy="364810"/>
          </a:xfrm>
          <a:scene3d>
            <a:camera prst="orthographicFront">
              <a:rot lat="0" lon="0" rev="0"/>
            </a:camera>
            <a:lightRig rig="contrasting" dir="t">
              <a:rot lat="0" lon="0" rev="1200000"/>
            </a:lightRig>
          </a:scene3d>
        </p:grpSpPr>
        <p:sp>
          <p:nvSpPr>
            <p:cNvPr id="23" name="Rounded Rectangle 22"/>
            <p:cNvSpPr/>
            <p:nvPr/>
          </p:nvSpPr>
          <p:spPr>
            <a:xfrm>
              <a:off x="4005262" y="1377122"/>
              <a:ext cx="1273507" cy="364810"/>
            </a:xfrm>
            <a:prstGeom prst="roundRect">
              <a:avLst/>
            </a:prstGeom>
            <a:solidFill>
              <a:srgbClr val="00B0F0">
                <a:alpha val="90000"/>
              </a:srgbClr>
            </a:solidFill>
            <a:sp3d z="300000" contourW="19050" prstMaterial="metal">
              <a:bevelT w="88900" h="203200"/>
              <a:bevelB w="165100" h="254000"/>
            </a:sp3d>
          </p:spPr>
          <p:style>
            <a:lnRef idx="0">
              <a:schemeClr val="accent2">
                <a:alpha val="90000"/>
                <a:hueOff val="0"/>
                <a:satOff val="0"/>
                <a:lumOff val="0"/>
                <a:alphaOff val="-5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ed Rectangle 4"/>
            <p:cNvSpPr/>
            <p:nvPr/>
          </p:nvSpPr>
          <p:spPr>
            <a:xfrm>
              <a:off x="4023071" y="1394931"/>
              <a:ext cx="1237889" cy="329192"/>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a:solidFill>
                    <a:schemeClr val="tx1">
                      <a:lumMod val="95000"/>
                      <a:lumOff val="5000"/>
                    </a:schemeClr>
                  </a:solidFill>
                </a:rPr>
                <a:t>جمعی</a:t>
              </a:r>
            </a:p>
          </p:txBody>
        </p:sp>
      </p:grpSp>
      <p:grpSp>
        <p:nvGrpSpPr>
          <p:cNvPr id="25" name="Group 24"/>
          <p:cNvGrpSpPr/>
          <p:nvPr/>
        </p:nvGrpSpPr>
        <p:grpSpPr>
          <a:xfrm>
            <a:off x="4429124" y="2643182"/>
            <a:ext cx="798181" cy="335519"/>
            <a:chOff x="4219571" y="967938"/>
            <a:chExt cx="798181" cy="335519"/>
          </a:xfrm>
          <a:scene3d>
            <a:camera prst="orthographicFront">
              <a:rot lat="0" lon="0" rev="0"/>
            </a:camera>
            <a:lightRig rig="contrasting" dir="t">
              <a:rot lat="0" lon="0" rev="1200000"/>
            </a:lightRig>
          </a:scene3d>
        </p:grpSpPr>
        <p:sp>
          <p:nvSpPr>
            <p:cNvPr id="26" name="Rounded Rectangle 25"/>
            <p:cNvSpPr/>
            <p:nvPr/>
          </p:nvSpPr>
          <p:spPr>
            <a:xfrm>
              <a:off x="4219571" y="967938"/>
              <a:ext cx="798181" cy="335519"/>
            </a:xfrm>
            <a:prstGeom prst="roundRect">
              <a:avLst/>
            </a:prstGeom>
            <a:solidFill>
              <a:srgbClr val="0070C0">
                <a:alpha val="90000"/>
              </a:srgbClr>
            </a:solidFill>
            <a:sp3d z="300000" contourW="19050" prstMaterial="metal">
              <a:bevelT w="88900" h="203200"/>
              <a:bevelB w="165100" h="254000"/>
            </a:sp3d>
          </p:spPr>
          <p:style>
            <a:lnRef idx="0">
              <a:schemeClr val="accent2">
                <a:alpha val="90000"/>
                <a:hueOff val="0"/>
                <a:satOff val="0"/>
                <a:lumOff val="0"/>
                <a:alphaOff val="-4000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ed Rectangle 4"/>
            <p:cNvSpPr/>
            <p:nvPr/>
          </p:nvSpPr>
          <p:spPr>
            <a:xfrm>
              <a:off x="4235950" y="984317"/>
              <a:ext cx="765423" cy="302761"/>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fa-IR" sz="1200" b="1" kern="1200" dirty="0" smtClean="0">
                  <a:solidFill>
                    <a:schemeClr val="tx1">
                      <a:lumMod val="95000"/>
                      <a:lumOff val="5000"/>
                    </a:schemeClr>
                  </a:solidFill>
                </a:rPr>
                <a:t>بين فرهنگي</a:t>
              </a:r>
              <a:endParaRPr lang="fa-IR" sz="1200" b="1" kern="1200" dirty="0">
                <a:solidFill>
                  <a:schemeClr val="tx1">
                    <a:lumMod val="95000"/>
                    <a:lumOff val="5000"/>
                  </a:schemeClr>
                </a:solidFill>
              </a:endParaRPr>
            </a:p>
          </p:txBody>
        </p:sp>
      </p:grpSp>
      <p:grpSp>
        <p:nvGrpSpPr>
          <p:cNvPr id="28" name="Group 30"/>
          <p:cNvGrpSpPr/>
          <p:nvPr/>
        </p:nvGrpSpPr>
        <p:grpSpPr>
          <a:xfrm>
            <a:off x="4572000" y="2214554"/>
            <a:ext cx="500066" cy="322522"/>
            <a:chOff x="4433893" y="461954"/>
            <a:chExt cx="487696" cy="393960"/>
          </a:xfrm>
          <a:scene3d>
            <a:camera prst="orthographicFront">
              <a:rot lat="0" lon="0" rev="0"/>
            </a:camera>
            <a:lightRig rig="contrasting" dir="t">
              <a:rot lat="0" lon="0" rev="1200000"/>
            </a:lightRig>
          </a:scene3d>
        </p:grpSpPr>
        <p:sp>
          <p:nvSpPr>
            <p:cNvPr id="32" name="Rounded Rectangle 31"/>
            <p:cNvSpPr/>
            <p:nvPr/>
          </p:nvSpPr>
          <p:spPr>
            <a:xfrm>
              <a:off x="4433893" y="461954"/>
              <a:ext cx="487696" cy="393960"/>
            </a:xfrm>
            <a:prstGeom prst="roundRect">
              <a:avLst/>
            </a:prstGeom>
            <a:solidFill>
              <a:srgbClr val="7030A0">
                <a:alpha val="90000"/>
              </a:srgbClr>
            </a:solidFill>
            <a:sp3d z="300000" contourW="19050" prstMaterial="metal">
              <a:bevelT w="88900" h="203200"/>
              <a:bevelB w="165100" h="254000"/>
            </a:sp3d>
          </p:spPr>
          <p:style>
            <a:lnRef idx="0">
              <a:schemeClr val="accent2">
                <a:alpha val="90000"/>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ounded Rectangle 4"/>
            <p:cNvSpPr/>
            <p:nvPr/>
          </p:nvSpPr>
          <p:spPr>
            <a:xfrm>
              <a:off x="4453125" y="481186"/>
              <a:ext cx="449232" cy="355496"/>
            </a:xfrm>
            <a:prstGeom prst="rect">
              <a:avLst/>
            </a:prstGeom>
            <a:sp3d z="300000"/>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fa-IR" sz="1200" b="1" kern="1200" dirty="0">
                  <a:solidFill>
                    <a:schemeClr val="bg1"/>
                  </a:solidFill>
                </a:rPr>
                <a:t>با جهان</a:t>
              </a:r>
            </a:p>
          </p:txBody>
        </p:sp>
      </p:grpSp>
    </p:spTree>
    <p:extLst>
      <p:ext uri="{BB962C8B-B14F-4D97-AF65-F5344CB8AC3E}">
        <p14:creationId xmlns:p14="http://schemas.microsoft.com/office/powerpoint/2010/main" val="3515387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ppt_x"/>
                                          </p:val>
                                        </p:tav>
                                        <p:tav tm="100000">
                                          <p:val>
                                            <p:strVal val="#ppt_x"/>
                                          </p:val>
                                        </p:tav>
                                      </p:tavLst>
                                    </p:anim>
                                    <p:anim calcmode="lin" valueType="num">
                                      <p:cBhvr additive="base">
                                        <p:cTn id="6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432</TotalTime>
  <Words>2005</Words>
  <Application>Microsoft Office PowerPoint</Application>
  <PresentationFormat>On-screen Show (4:3)</PresentationFormat>
  <Paragraphs>233</Paragraphs>
  <Slides>42</Slides>
  <Notes>5</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42</vt:i4>
      </vt:variant>
    </vt:vector>
  </HeadingPairs>
  <TitlesOfParts>
    <vt:vector size="55" baseType="lpstr">
      <vt:lpstr>2  Nazanin</vt:lpstr>
      <vt:lpstr>2  Nazanin Outline</vt:lpstr>
      <vt:lpstr>Arial</vt:lpstr>
      <vt:lpstr>B Davat</vt:lpstr>
      <vt:lpstr>B Mitra</vt:lpstr>
      <vt:lpstr>B Titr</vt:lpstr>
      <vt:lpstr>Calibri</vt:lpstr>
      <vt:lpstr>Century Gothic</vt:lpstr>
      <vt:lpstr>Times New Roman</vt:lpstr>
      <vt:lpstr>Verdana</vt:lpstr>
      <vt:lpstr>Wingdings 3</vt:lpstr>
      <vt:lpstr>Zar</vt:lpstr>
      <vt:lpstr>Ion</vt:lpstr>
      <vt:lpstr>PowerPoint Presentation</vt:lpstr>
      <vt:lpstr>ضرورت شناخت زبان روز:</vt:lpstr>
      <vt:lpstr>رهبر فرزانه انقلاب:</vt:lpstr>
      <vt:lpstr>سواد رسانه ای چیست؟</vt:lpstr>
      <vt:lpstr>دلایل فراگیری سواد رسانه ای: </vt:lpstr>
      <vt:lpstr>علت اهمیت رسانه ها:</vt:lpstr>
      <vt:lpstr>ابعاد رسانه</vt:lpstr>
      <vt:lpstr>PowerPoint Presentation</vt:lpstr>
      <vt:lpstr>سطوح ‌ارتباطات:</vt:lpstr>
      <vt:lpstr>گستره‌ارتباطات:</vt:lpstr>
      <vt:lpstr>PowerPoint Presentation</vt:lpstr>
      <vt:lpstr>رسانه به مثابه پیام</vt:lpstr>
      <vt:lpstr>خطر فناوری</vt:lpstr>
      <vt:lpstr>خطر فناوری رسانه ای</vt:lpstr>
      <vt:lpstr>پیامد فنآوری های نوین ارتباطی</vt:lpstr>
      <vt:lpstr>نمونه ای از درآمد شرکت های بزرگ رسانه ای</vt:lpstr>
      <vt:lpstr>نمونه ای از درآمد شرکت های بزرگ رسانه ای</vt:lpstr>
      <vt:lpstr>PowerPoint Presentation</vt:lpstr>
      <vt:lpstr>هنر در عصر حاضر:</vt:lpstr>
      <vt:lpstr>این امر از طریق اتحاد بین:</vt:lpstr>
      <vt:lpstr>بواسطه نزدیکی سه حوزه:</vt:lpstr>
      <vt:lpstr>ونتیجه آن:</vt:lpstr>
      <vt:lpstr>به این ترتیب این حرکت جهانی با ورود پست مدرنیسم تسریع شد :</vt:lpstr>
      <vt:lpstr>نظریه پردازانی نظیر : </vt:lpstr>
      <vt:lpstr>تاثیر فروید بر عملکرد رسانه:</vt:lpstr>
      <vt:lpstr>نتیجه نگرش رسانه ها به انسان</vt:lpstr>
      <vt:lpstr>لذا:</vt:lpstr>
      <vt:lpstr>PowerPoint Presentation</vt:lpstr>
      <vt:lpstr>کارکردهای اصلی رسانه‌ها برای جامعه</vt:lpstr>
      <vt:lpstr>PowerPoint Presentation</vt:lpstr>
      <vt:lpstr>PowerPoint Presentation</vt:lpstr>
      <vt:lpstr>نظریات تاثیر رسانه</vt:lpstr>
      <vt:lpstr>مشکل اطلاعات </vt:lpstr>
      <vt:lpstr>پردازش خودکار</vt:lpstr>
      <vt:lpstr>مزایا و معایب پردازش خودکار </vt:lpstr>
      <vt:lpstr>پردازش خودکار</vt:lpstr>
      <vt:lpstr>PowerPoint Presentation</vt:lpstr>
      <vt:lpstr>PowerPoint Presentation</vt:lpstr>
      <vt:lpstr>PowerPoint Presentation</vt:lpstr>
      <vt:lpstr>PowerPoint Presentation</vt:lpstr>
      <vt:lpstr>عبدالرحمن طه  سه آفت وچالش انسان مدرن که توسط رسانه ها میسر شده اند</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سلمان رضواني</dc:creator>
  <cp:lastModifiedBy>MRT www.Win2Farsi.com</cp:lastModifiedBy>
  <cp:revision>28</cp:revision>
  <dcterms:created xsi:type="dcterms:W3CDTF">2006-08-16T00:00:00Z</dcterms:created>
  <dcterms:modified xsi:type="dcterms:W3CDTF">2019-01-01T05:21:26Z</dcterms:modified>
</cp:coreProperties>
</file>