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3" r:id="rId1"/>
  </p:sldMasterIdLst>
  <p:sldIdLst>
    <p:sldId id="261" r:id="rId2"/>
    <p:sldId id="260" r:id="rId3"/>
    <p:sldId id="258" r:id="rId4"/>
    <p:sldId id="259" r:id="rId5"/>
    <p:sldId id="276" r:id="rId6"/>
    <p:sldId id="264" r:id="rId7"/>
    <p:sldId id="266" r:id="rId8"/>
    <p:sldId id="267" r:id="rId9"/>
    <p:sldId id="268" r:id="rId10"/>
    <p:sldId id="269" r:id="rId11"/>
    <p:sldId id="270" r:id="rId12"/>
    <p:sldId id="301" r:id="rId13"/>
    <p:sldId id="302" r:id="rId14"/>
    <p:sldId id="272" r:id="rId15"/>
    <p:sldId id="273" r:id="rId16"/>
    <p:sldId id="274" r:id="rId17"/>
    <p:sldId id="275" r:id="rId18"/>
    <p:sldId id="277" r:id="rId19"/>
    <p:sldId id="278" r:id="rId20"/>
    <p:sldId id="279" r:id="rId21"/>
    <p:sldId id="303" r:id="rId22"/>
    <p:sldId id="281" r:id="rId23"/>
    <p:sldId id="282" r:id="rId24"/>
    <p:sldId id="283" r:id="rId25"/>
    <p:sldId id="285" r:id="rId26"/>
    <p:sldId id="286" r:id="rId27"/>
    <p:sldId id="287" r:id="rId28"/>
    <p:sldId id="288" r:id="rId29"/>
    <p:sldId id="289" r:id="rId30"/>
    <p:sldId id="291" r:id="rId31"/>
    <p:sldId id="292" r:id="rId32"/>
    <p:sldId id="293" r:id="rId33"/>
    <p:sldId id="294" r:id="rId34"/>
    <p:sldId id="295" r:id="rId35"/>
    <p:sldId id="296" r:id="rId36"/>
    <p:sldId id="304" r:id="rId37"/>
    <p:sldId id="298" r:id="rId38"/>
    <p:sldId id="299" r:id="rId39"/>
    <p:sldId id="300" r:id="rId40"/>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p:scale>
          <a:sx n="76" d="100"/>
          <a:sy n="76" d="100"/>
        </p:scale>
        <p:origin x="-474" y="3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C24626-BA47-40A5-922D-5AC03E65E94A}"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pPr rtl="1"/>
          <a:endParaRPr lang="fa-IR"/>
        </a:p>
      </dgm:t>
    </dgm:pt>
    <dgm:pt modelId="{F118B8CE-DF66-42B1-8B7A-EA6E212F3649}">
      <dgm:prSet phldrT="[Text]"/>
      <dgm:spPr/>
      <dgm:t>
        <a:bodyPr/>
        <a:lstStyle/>
        <a:p>
          <a:pPr algn="ctr" rtl="1"/>
          <a:r>
            <a:rPr lang="fa-IR" b="1">
              <a:solidFill>
                <a:sysClr val="windowText" lastClr="000000"/>
              </a:solidFill>
              <a:latin typeface="BankGothic Md BT" panose="020B0807020203060204" pitchFamily="34" charset="0"/>
            </a:rPr>
            <a:t>نقاط ضعف</a:t>
          </a:r>
        </a:p>
      </dgm:t>
    </dgm:pt>
    <dgm:pt modelId="{C7BEEE24-4398-434D-811E-70F96A5FFD8B}" type="parTrans" cxnId="{1ADF1B94-7984-41A2-AD72-29B846841314}">
      <dgm:prSet/>
      <dgm:spPr/>
      <dgm:t>
        <a:bodyPr/>
        <a:lstStyle/>
        <a:p>
          <a:pPr rtl="1"/>
          <a:endParaRPr lang="fa-IR"/>
        </a:p>
      </dgm:t>
    </dgm:pt>
    <dgm:pt modelId="{90024638-2697-460A-BD5F-0AAD8A2E6091}" type="sibTrans" cxnId="{1ADF1B94-7984-41A2-AD72-29B846841314}">
      <dgm:prSet/>
      <dgm:spPr/>
      <dgm:t>
        <a:bodyPr/>
        <a:lstStyle/>
        <a:p>
          <a:pPr rtl="1"/>
          <a:endParaRPr lang="fa-IR"/>
        </a:p>
      </dgm:t>
    </dgm:pt>
    <dgm:pt modelId="{6F26EE9A-4918-40EC-A70F-EA06A791CA18}">
      <dgm:prSet phldrT="[Text]"/>
      <dgm:spPr/>
      <dgm:t>
        <a:bodyPr/>
        <a:lstStyle/>
        <a:p>
          <a:pPr algn="justLow" rtl="1"/>
          <a:r>
            <a:rPr lang="fa-IR" b="1" dirty="0">
              <a:solidFill>
                <a:sysClr val="windowText" lastClr="000000"/>
              </a:solidFill>
              <a:latin typeface="BankGothic Md BT" panose="020B0807020203060204" pitchFamily="34" charset="0"/>
              <a:cs typeface="2  Badr" pitchFamily="2" charset="-78"/>
            </a:rPr>
            <a:t>کمبود امکانات</a:t>
          </a:r>
        </a:p>
      </dgm:t>
    </dgm:pt>
    <dgm:pt modelId="{4686B7E4-8CF2-498B-B93F-6CD1DF75E0B2}" type="parTrans" cxnId="{F136F4D8-CFAD-4A07-A49F-55EBE1ECB331}">
      <dgm:prSet/>
      <dgm:spPr/>
      <dgm:t>
        <a:bodyPr/>
        <a:lstStyle/>
        <a:p>
          <a:pPr rtl="1"/>
          <a:endParaRPr lang="fa-IR"/>
        </a:p>
      </dgm:t>
    </dgm:pt>
    <dgm:pt modelId="{848A5BB3-DFD3-42C0-AF3F-18374168384D}" type="sibTrans" cxnId="{F136F4D8-CFAD-4A07-A49F-55EBE1ECB331}">
      <dgm:prSet/>
      <dgm:spPr/>
      <dgm:t>
        <a:bodyPr/>
        <a:lstStyle/>
        <a:p>
          <a:pPr rtl="1"/>
          <a:endParaRPr lang="fa-IR"/>
        </a:p>
      </dgm:t>
    </dgm:pt>
    <dgm:pt modelId="{481A6AA9-B71F-45CE-9A54-3FFFF161DFC1}">
      <dgm:prSet phldrT="[Text]"/>
      <dgm:spPr/>
      <dgm:t>
        <a:bodyPr/>
        <a:lstStyle/>
        <a:p>
          <a:pPr algn="ctr" rtl="1"/>
          <a:r>
            <a:rPr lang="fa-IR" b="1">
              <a:solidFill>
                <a:sysClr val="windowText" lastClr="000000"/>
              </a:solidFill>
              <a:latin typeface="BankGothic Md BT" panose="020B0807020203060204" pitchFamily="34" charset="0"/>
            </a:rPr>
            <a:t>اثر منفی</a:t>
          </a:r>
        </a:p>
      </dgm:t>
    </dgm:pt>
    <dgm:pt modelId="{05511B04-78FF-4A2E-B6A6-4691D27987FA}" type="parTrans" cxnId="{4AC89192-297C-43B2-AC58-B5FA2A92E944}">
      <dgm:prSet/>
      <dgm:spPr/>
      <dgm:t>
        <a:bodyPr/>
        <a:lstStyle/>
        <a:p>
          <a:pPr rtl="1"/>
          <a:endParaRPr lang="fa-IR"/>
        </a:p>
      </dgm:t>
    </dgm:pt>
    <dgm:pt modelId="{5F5173B4-B07D-4CA9-9781-CD21ACE5830B}" type="sibTrans" cxnId="{4AC89192-297C-43B2-AC58-B5FA2A92E944}">
      <dgm:prSet/>
      <dgm:spPr/>
      <dgm:t>
        <a:bodyPr/>
        <a:lstStyle/>
        <a:p>
          <a:pPr rtl="1"/>
          <a:endParaRPr lang="fa-IR"/>
        </a:p>
      </dgm:t>
    </dgm:pt>
    <dgm:pt modelId="{EA8907F2-87B5-43E2-8276-A7650E45A6A1}">
      <dgm:prSet phldrT="[Text]"/>
      <dgm:spPr/>
      <dgm:t>
        <a:bodyPr/>
        <a:lstStyle/>
        <a:p>
          <a:pPr algn="justLow" rtl="1"/>
          <a:r>
            <a:rPr lang="fa-IR" b="1" dirty="0">
              <a:solidFill>
                <a:sysClr val="windowText" lastClr="000000"/>
              </a:solidFill>
              <a:latin typeface="BankGothic Md BT" panose="020B0807020203060204" pitchFamily="34" charset="0"/>
              <a:cs typeface="2  Badr" pitchFamily="2" charset="-78"/>
            </a:rPr>
            <a:t>اختلال پایدار در سیستمهای پیش برنده نظام</a:t>
          </a:r>
        </a:p>
      </dgm:t>
    </dgm:pt>
    <dgm:pt modelId="{D2FAC192-7734-433D-8894-EFE9C42F1831}" type="parTrans" cxnId="{3FAF2318-AF4D-4FF2-96D3-D120F8E7B5F2}">
      <dgm:prSet/>
      <dgm:spPr/>
      <dgm:t>
        <a:bodyPr/>
        <a:lstStyle/>
        <a:p>
          <a:pPr rtl="1"/>
          <a:endParaRPr lang="fa-IR"/>
        </a:p>
      </dgm:t>
    </dgm:pt>
    <dgm:pt modelId="{736A7BA6-E61D-4C08-8CD6-E0CC88373D46}" type="sibTrans" cxnId="{3FAF2318-AF4D-4FF2-96D3-D120F8E7B5F2}">
      <dgm:prSet/>
      <dgm:spPr/>
      <dgm:t>
        <a:bodyPr/>
        <a:lstStyle/>
        <a:p>
          <a:pPr rtl="1"/>
          <a:endParaRPr lang="fa-IR"/>
        </a:p>
      </dgm:t>
    </dgm:pt>
    <dgm:pt modelId="{ADA7622E-E2BE-4B5F-A55C-90D4D7D00BC9}">
      <dgm:prSet phldrT="[Text]" custT="1"/>
      <dgm:spPr/>
      <dgm:t>
        <a:bodyPr/>
        <a:lstStyle/>
        <a:p>
          <a:pPr algn="ctr" rtl="1"/>
          <a:r>
            <a:rPr lang="fa-IR" sz="1800" b="1">
              <a:solidFill>
                <a:sysClr val="windowText" lastClr="000000"/>
              </a:solidFill>
              <a:latin typeface="BankGothic Md BT" panose="020B0807020203060204" pitchFamily="34" charset="0"/>
            </a:rPr>
            <a:t>تهدید</a:t>
          </a:r>
        </a:p>
      </dgm:t>
    </dgm:pt>
    <dgm:pt modelId="{4547347F-B1A4-4878-8734-E69ACABD4611}" type="parTrans" cxnId="{9742ED1B-AE4F-4F79-8C1A-ED18ACC74870}">
      <dgm:prSet/>
      <dgm:spPr/>
      <dgm:t>
        <a:bodyPr/>
        <a:lstStyle/>
        <a:p>
          <a:pPr rtl="1"/>
          <a:endParaRPr lang="fa-IR"/>
        </a:p>
      </dgm:t>
    </dgm:pt>
    <dgm:pt modelId="{DB36987A-E004-490C-8A12-74FFF882E9B1}" type="sibTrans" cxnId="{9742ED1B-AE4F-4F79-8C1A-ED18ACC74870}">
      <dgm:prSet/>
      <dgm:spPr/>
      <dgm:t>
        <a:bodyPr/>
        <a:lstStyle/>
        <a:p>
          <a:pPr rtl="1"/>
          <a:endParaRPr lang="fa-IR"/>
        </a:p>
      </dgm:t>
    </dgm:pt>
    <dgm:pt modelId="{AFEC32B8-C4D0-4F30-A7E3-C68BC900B6C0}">
      <dgm:prSet phldrT="[Text]"/>
      <dgm:spPr/>
      <dgm:t>
        <a:bodyPr/>
        <a:lstStyle/>
        <a:p>
          <a:pPr algn="justLow" rtl="1"/>
          <a:r>
            <a:rPr lang="fa-IR" b="1" dirty="0">
              <a:solidFill>
                <a:sysClr val="windowText" lastClr="000000"/>
              </a:solidFill>
              <a:latin typeface="BankGothic Md BT" panose="020B0807020203060204" pitchFamily="34" charset="0"/>
              <a:cs typeface="2  Badr" pitchFamily="2" charset="-78"/>
            </a:rPr>
            <a:t>هویت نظام</a:t>
          </a:r>
        </a:p>
      </dgm:t>
    </dgm:pt>
    <dgm:pt modelId="{4A3529DB-4095-4E18-97C4-85FD7C97A519}" type="parTrans" cxnId="{C7A5B6B5-C947-44F5-BB82-4E1BEDC8D2A0}">
      <dgm:prSet/>
      <dgm:spPr/>
      <dgm:t>
        <a:bodyPr/>
        <a:lstStyle/>
        <a:p>
          <a:pPr rtl="1"/>
          <a:endParaRPr lang="fa-IR"/>
        </a:p>
      </dgm:t>
    </dgm:pt>
    <dgm:pt modelId="{3B7E9A4F-F5E4-4AAB-8C76-E083BC31BF6A}" type="sibTrans" cxnId="{C7A5B6B5-C947-44F5-BB82-4E1BEDC8D2A0}">
      <dgm:prSet/>
      <dgm:spPr/>
      <dgm:t>
        <a:bodyPr/>
        <a:lstStyle/>
        <a:p>
          <a:pPr rtl="1"/>
          <a:endParaRPr lang="fa-IR"/>
        </a:p>
      </dgm:t>
    </dgm:pt>
    <dgm:pt modelId="{393DB732-77B1-4F59-ABBC-D6E57D333546}">
      <dgm:prSet phldrT="[Text]"/>
      <dgm:spPr/>
      <dgm:t>
        <a:bodyPr/>
        <a:lstStyle/>
        <a:p>
          <a:pPr algn="justLow" rtl="1"/>
          <a:r>
            <a:rPr lang="fa-IR" b="1" dirty="0">
              <a:solidFill>
                <a:sysClr val="windowText" lastClr="000000"/>
              </a:solidFill>
              <a:latin typeface="BankGothic Md BT" panose="020B0807020203060204" pitchFamily="34" charset="0"/>
              <a:cs typeface="2  Badr" pitchFamily="2" charset="-78"/>
            </a:rPr>
            <a:t>ضعف در بکارگیری امکانات</a:t>
          </a:r>
        </a:p>
      </dgm:t>
    </dgm:pt>
    <dgm:pt modelId="{7C831028-B33B-4E54-949A-1FE117B556A8}" type="parTrans" cxnId="{77EEBACF-49E3-47F2-A7E5-75EBCF3F25D4}">
      <dgm:prSet/>
      <dgm:spPr/>
      <dgm:t>
        <a:bodyPr/>
        <a:lstStyle/>
        <a:p>
          <a:pPr rtl="1"/>
          <a:endParaRPr lang="fa-IR"/>
        </a:p>
      </dgm:t>
    </dgm:pt>
    <dgm:pt modelId="{1C6876F1-A4C4-4AA9-A858-3EA0D8692289}" type="sibTrans" cxnId="{77EEBACF-49E3-47F2-A7E5-75EBCF3F25D4}">
      <dgm:prSet/>
      <dgm:spPr/>
      <dgm:t>
        <a:bodyPr/>
        <a:lstStyle/>
        <a:p>
          <a:pPr rtl="1"/>
          <a:endParaRPr lang="fa-IR"/>
        </a:p>
      </dgm:t>
    </dgm:pt>
    <dgm:pt modelId="{D74F1917-29BF-47A5-B5F9-FAF4D21DC78A}">
      <dgm:prSet phldrT="[Text]"/>
      <dgm:spPr/>
      <dgm:t>
        <a:bodyPr/>
        <a:lstStyle/>
        <a:p>
          <a:pPr algn="justLow" rtl="1"/>
          <a:r>
            <a:rPr lang="fa-IR" b="1" dirty="0">
              <a:solidFill>
                <a:sysClr val="windowText" lastClr="000000"/>
              </a:solidFill>
              <a:latin typeface="BankGothic Md BT" panose="020B0807020203060204" pitchFamily="34" charset="0"/>
              <a:cs typeface="2  Badr" pitchFamily="2" charset="-78"/>
            </a:rPr>
            <a:t>موجودیت نظام</a:t>
          </a:r>
        </a:p>
      </dgm:t>
    </dgm:pt>
    <dgm:pt modelId="{CB318CBB-A889-4DDC-AC6D-DE6A0EB84F1C}" type="parTrans" cxnId="{A8656352-91BD-4285-B8F7-3134F1DD8C81}">
      <dgm:prSet/>
      <dgm:spPr/>
      <dgm:t>
        <a:bodyPr/>
        <a:lstStyle/>
        <a:p>
          <a:pPr rtl="1"/>
          <a:endParaRPr lang="fa-IR"/>
        </a:p>
      </dgm:t>
    </dgm:pt>
    <dgm:pt modelId="{49323B80-D467-4860-8283-BC97EA12B0E6}" type="sibTrans" cxnId="{A8656352-91BD-4285-B8F7-3134F1DD8C81}">
      <dgm:prSet/>
      <dgm:spPr/>
      <dgm:t>
        <a:bodyPr/>
        <a:lstStyle/>
        <a:p>
          <a:pPr rtl="1"/>
          <a:endParaRPr lang="fa-IR"/>
        </a:p>
      </dgm:t>
    </dgm:pt>
    <dgm:pt modelId="{DF85886C-90BD-43C8-AE50-AAC14A2B2261}" type="pres">
      <dgm:prSet presAssocID="{CDC24626-BA47-40A5-922D-5AC03E65E94A}" presName="linearFlow" presStyleCnt="0">
        <dgm:presLayoutVars>
          <dgm:dir val="rev"/>
          <dgm:animLvl val="lvl"/>
          <dgm:resizeHandles val="exact"/>
        </dgm:presLayoutVars>
      </dgm:prSet>
      <dgm:spPr/>
      <dgm:t>
        <a:bodyPr/>
        <a:lstStyle/>
        <a:p>
          <a:endParaRPr lang="en-US"/>
        </a:p>
      </dgm:t>
    </dgm:pt>
    <dgm:pt modelId="{58579E8C-F29F-40E9-B898-1403A1D8F083}" type="pres">
      <dgm:prSet presAssocID="{F118B8CE-DF66-42B1-8B7A-EA6E212F3649}" presName="composite" presStyleCnt="0"/>
      <dgm:spPr/>
    </dgm:pt>
    <dgm:pt modelId="{6D6F2AAB-61E3-4D29-AA9C-4FA3C8B593E7}" type="pres">
      <dgm:prSet presAssocID="{F118B8CE-DF66-42B1-8B7A-EA6E212F3649}" presName="parTx" presStyleLbl="node1" presStyleIdx="0" presStyleCnt="3">
        <dgm:presLayoutVars>
          <dgm:chMax val="0"/>
          <dgm:chPref val="0"/>
          <dgm:bulletEnabled val="1"/>
        </dgm:presLayoutVars>
      </dgm:prSet>
      <dgm:spPr/>
      <dgm:t>
        <a:bodyPr/>
        <a:lstStyle/>
        <a:p>
          <a:pPr rtl="1"/>
          <a:endParaRPr lang="fa-IR"/>
        </a:p>
      </dgm:t>
    </dgm:pt>
    <dgm:pt modelId="{7342BB05-9163-4F13-9EFE-D52215F40A97}" type="pres">
      <dgm:prSet presAssocID="{F118B8CE-DF66-42B1-8B7A-EA6E212F3649}" presName="parSh" presStyleLbl="node1" presStyleIdx="0" presStyleCnt="3"/>
      <dgm:spPr/>
      <dgm:t>
        <a:bodyPr/>
        <a:lstStyle/>
        <a:p>
          <a:pPr rtl="1"/>
          <a:endParaRPr lang="fa-IR"/>
        </a:p>
      </dgm:t>
    </dgm:pt>
    <dgm:pt modelId="{39798EFE-362C-4FC0-8527-E7F440048504}" type="pres">
      <dgm:prSet presAssocID="{F118B8CE-DF66-42B1-8B7A-EA6E212F3649}" presName="desTx" presStyleLbl="fgAcc1" presStyleIdx="0" presStyleCnt="3">
        <dgm:presLayoutVars>
          <dgm:bulletEnabled val="1"/>
        </dgm:presLayoutVars>
      </dgm:prSet>
      <dgm:spPr/>
      <dgm:t>
        <a:bodyPr/>
        <a:lstStyle/>
        <a:p>
          <a:pPr rtl="1"/>
          <a:endParaRPr lang="fa-IR"/>
        </a:p>
      </dgm:t>
    </dgm:pt>
    <dgm:pt modelId="{33640895-BC74-4FBC-8601-54248D199B65}" type="pres">
      <dgm:prSet presAssocID="{90024638-2697-460A-BD5F-0AAD8A2E6091}" presName="sibTrans" presStyleLbl="sibTrans2D1" presStyleIdx="0" presStyleCnt="2"/>
      <dgm:spPr/>
      <dgm:t>
        <a:bodyPr/>
        <a:lstStyle/>
        <a:p>
          <a:endParaRPr lang="en-US"/>
        </a:p>
      </dgm:t>
    </dgm:pt>
    <dgm:pt modelId="{26E3630D-AA0D-4321-9DE5-A28D7F58B284}" type="pres">
      <dgm:prSet presAssocID="{90024638-2697-460A-BD5F-0AAD8A2E6091}" presName="connTx" presStyleLbl="sibTrans2D1" presStyleIdx="0" presStyleCnt="2"/>
      <dgm:spPr/>
      <dgm:t>
        <a:bodyPr/>
        <a:lstStyle/>
        <a:p>
          <a:endParaRPr lang="en-US"/>
        </a:p>
      </dgm:t>
    </dgm:pt>
    <dgm:pt modelId="{720F1133-EFBC-4978-AF33-B38C63029E6B}" type="pres">
      <dgm:prSet presAssocID="{481A6AA9-B71F-45CE-9A54-3FFFF161DFC1}" presName="composite" presStyleCnt="0"/>
      <dgm:spPr/>
    </dgm:pt>
    <dgm:pt modelId="{799D7338-8DBF-4434-BBF7-9FB6950584EF}" type="pres">
      <dgm:prSet presAssocID="{481A6AA9-B71F-45CE-9A54-3FFFF161DFC1}" presName="parTx" presStyleLbl="node1" presStyleIdx="0" presStyleCnt="3">
        <dgm:presLayoutVars>
          <dgm:chMax val="0"/>
          <dgm:chPref val="0"/>
          <dgm:bulletEnabled val="1"/>
        </dgm:presLayoutVars>
      </dgm:prSet>
      <dgm:spPr/>
      <dgm:t>
        <a:bodyPr/>
        <a:lstStyle/>
        <a:p>
          <a:pPr rtl="1"/>
          <a:endParaRPr lang="fa-IR"/>
        </a:p>
      </dgm:t>
    </dgm:pt>
    <dgm:pt modelId="{E3810E47-87BA-488E-A6DB-3625B38EC97E}" type="pres">
      <dgm:prSet presAssocID="{481A6AA9-B71F-45CE-9A54-3FFFF161DFC1}" presName="parSh" presStyleLbl="node1" presStyleIdx="1" presStyleCnt="3"/>
      <dgm:spPr/>
      <dgm:t>
        <a:bodyPr/>
        <a:lstStyle/>
        <a:p>
          <a:pPr rtl="1"/>
          <a:endParaRPr lang="fa-IR"/>
        </a:p>
      </dgm:t>
    </dgm:pt>
    <dgm:pt modelId="{43BE2FAA-9721-4424-9D60-9FA7BD0E85C6}" type="pres">
      <dgm:prSet presAssocID="{481A6AA9-B71F-45CE-9A54-3FFFF161DFC1}" presName="desTx" presStyleLbl="fgAcc1" presStyleIdx="1" presStyleCnt="3">
        <dgm:presLayoutVars>
          <dgm:bulletEnabled val="1"/>
        </dgm:presLayoutVars>
      </dgm:prSet>
      <dgm:spPr/>
      <dgm:t>
        <a:bodyPr/>
        <a:lstStyle/>
        <a:p>
          <a:endParaRPr lang="en-US"/>
        </a:p>
      </dgm:t>
    </dgm:pt>
    <dgm:pt modelId="{52DC5354-5341-4518-B240-D448767F7FC8}" type="pres">
      <dgm:prSet presAssocID="{5F5173B4-B07D-4CA9-9781-CD21ACE5830B}" presName="sibTrans" presStyleLbl="sibTrans2D1" presStyleIdx="1" presStyleCnt="2"/>
      <dgm:spPr/>
      <dgm:t>
        <a:bodyPr/>
        <a:lstStyle/>
        <a:p>
          <a:endParaRPr lang="en-US"/>
        </a:p>
      </dgm:t>
    </dgm:pt>
    <dgm:pt modelId="{2F342698-F219-4B1C-958E-50B587B98CB2}" type="pres">
      <dgm:prSet presAssocID="{5F5173B4-B07D-4CA9-9781-CD21ACE5830B}" presName="connTx" presStyleLbl="sibTrans2D1" presStyleIdx="1" presStyleCnt="2"/>
      <dgm:spPr/>
      <dgm:t>
        <a:bodyPr/>
        <a:lstStyle/>
        <a:p>
          <a:endParaRPr lang="en-US"/>
        </a:p>
      </dgm:t>
    </dgm:pt>
    <dgm:pt modelId="{FFC5B010-9FD5-4BE3-8E85-18087330893A}" type="pres">
      <dgm:prSet presAssocID="{ADA7622E-E2BE-4B5F-A55C-90D4D7D00BC9}" presName="composite" presStyleCnt="0"/>
      <dgm:spPr/>
    </dgm:pt>
    <dgm:pt modelId="{8A3D89E6-7E27-4814-B152-5126BD871E3A}" type="pres">
      <dgm:prSet presAssocID="{ADA7622E-E2BE-4B5F-A55C-90D4D7D00BC9}" presName="parTx" presStyleLbl="node1" presStyleIdx="1" presStyleCnt="3">
        <dgm:presLayoutVars>
          <dgm:chMax val="0"/>
          <dgm:chPref val="0"/>
          <dgm:bulletEnabled val="1"/>
        </dgm:presLayoutVars>
      </dgm:prSet>
      <dgm:spPr/>
      <dgm:t>
        <a:bodyPr/>
        <a:lstStyle/>
        <a:p>
          <a:pPr rtl="1"/>
          <a:endParaRPr lang="fa-IR"/>
        </a:p>
      </dgm:t>
    </dgm:pt>
    <dgm:pt modelId="{EE40B4A3-813D-4992-A2F2-782CD03B2CE2}" type="pres">
      <dgm:prSet presAssocID="{ADA7622E-E2BE-4B5F-A55C-90D4D7D00BC9}" presName="parSh" presStyleLbl="node1" presStyleIdx="2" presStyleCnt="3"/>
      <dgm:spPr/>
      <dgm:t>
        <a:bodyPr/>
        <a:lstStyle/>
        <a:p>
          <a:pPr rtl="1"/>
          <a:endParaRPr lang="fa-IR"/>
        </a:p>
      </dgm:t>
    </dgm:pt>
    <dgm:pt modelId="{93DF274A-8A5F-45F4-9F4D-75E331C9B4FC}" type="pres">
      <dgm:prSet presAssocID="{ADA7622E-E2BE-4B5F-A55C-90D4D7D00BC9}" presName="desTx" presStyleLbl="fgAcc1" presStyleIdx="2" presStyleCnt="3">
        <dgm:presLayoutVars>
          <dgm:bulletEnabled val="1"/>
        </dgm:presLayoutVars>
      </dgm:prSet>
      <dgm:spPr/>
      <dgm:t>
        <a:bodyPr/>
        <a:lstStyle/>
        <a:p>
          <a:endParaRPr lang="en-US"/>
        </a:p>
      </dgm:t>
    </dgm:pt>
  </dgm:ptLst>
  <dgm:cxnLst>
    <dgm:cxn modelId="{E21DFDAB-A966-4FEE-A730-630781A4800C}" type="presOf" srcId="{393DB732-77B1-4F59-ABBC-D6E57D333546}" destId="{39798EFE-362C-4FC0-8527-E7F440048504}" srcOrd="0" destOrd="1" presId="urn:microsoft.com/office/officeart/2005/8/layout/process3"/>
    <dgm:cxn modelId="{0ECA6FFA-79F4-472B-B392-BBBDABABD5DD}" type="presOf" srcId="{D74F1917-29BF-47A5-B5F9-FAF4D21DC78A}" destId="{93DF274A-8A5F-45F4-9F4D-75E331C9B4FC}" srcOrd="0" destOrd="1" presId="urn:microsoft.com/office/officeart/2005/8/layout/process3"/>
    <dgm:cxn modelId="{79F41D7E-1AFE-4F41-B783-C8C49873BEC1}" type="presOf" srcId="{5F5173B4-B07D-4CA9-9781-CD21ACE5830B}" destId="{2F342698-F219-4B1C-958E-50B587B98CB2}" srcOrd="1" destOrd="0" presId="urn:microsoft.com/office/officeart/2005/8/layout/process3"/>
    <dgm:cxn modelId="{C3F65F49-3240-4FFD-9D1E-5E23634FA130}" type="presOf" srcId="{5F5173B4-B07D-4CA9-9781-CD21ACE5830B}" destId="{52DC5354-5341-4518-B240-D448767F7FC8}" srcOrd="0" destOrd="0" presId="urn:microsoft.com/office/officeart/2005/8/layout/process3"/>
    <dgm:cxn modelId="{EE609262-4D65-4ABB-A701-ACCA3EA81402}" type="presOf" srcId="{90024638-2697-460A-BD5F-0AAD8A2E6091}" destId="{26E3630D-AA0D-4321-9DE5-A28D7F58B284}" srcOrd="1" destOrd="0" presId="urn:microsoft.com/office/officeart/2005/8/layout/process3"/>
    <dgm:cxn modelId="{9742ED1B-AE4F-4F79-8C1A-ED18ACC74870}" srcId="{CDC24626-BA47-40A5-922D-5AC03E65E94A}" destId="{ADA7622E-E2BE-4B5F-A55C-90D4D7D00BC9}" srcOrd="2" destOrd="0" parTransId="{4547347F-B1A4-4878-8734-E69ACABD4611}" sibTransId="{DB36987A-E004-490C-8A12-74FFF882E9B1}"/>
    <dgm:cxn modelId="{83265A44-AAF0-459E-9CD9-5658FD1EBBCD}" type="presOf" srcId="{CDC24626-BA47-40A5-922D-5AC03E65E94A}" destId="{DF85886C-90BD-43C8-AE50-AAC14A2B2261}" srcOrd="0" destOrd="0" presId="urn:microsoft.com/office/officeart/2005/8/layout/process3"/>
    <dgm:cxn modelId="{6718DA10-63C2-434F-946F-9C9B64D3AF3B}" type="presOf" srcId="{EA8907F2-87B5-43E2-8276-A7650E45A6A1}" destId="{43BE2FAA-9721-4424-9D60-9FA7BD0E85C6}" srcOrd="0" destOrd="0" presId="urn:microsoft.com/office/officeart/2005/8/layout/process3"/>
    <dgm:cxn modelId="{7DF2D989-BEFB-4989-8C2F-EDCB1B07B87A}" type="presOf" srcId="{AFEC32B8-C4D0-4F30-A7E3-C68BC900B6C0}" destId="{93DF274A-8A5F-45F4-9F4D-75E331C9B4FC}" srcOrd="0" destOrd="0" presId="urn:microsoft.com/office/officeart/2005/8/layout/process3"/>
    <dgm:cxn modelId="{77EEBACF-49E3-47F2-A7E5-75EBCF3F25D4}" srcId="{F118B8CE-DF66-42B1-8B7A-EA6E212F3649}" destId="{393DB732-77B1-4F59-ABBC-D6E57D333546}" srcOrd="1" destOrd="0" parTransId="{7C831028-B33B-4E54-949A-1FE117B556A8}" sibTransId="{1C6876F1-A4C4-4AA9-A858-3EA0D8692289}"/>
    <dgm:cxn modelId="{F136F4D8-CFAD-4A07-A49F-55EBE1ECB331}" srcId="{F118B8CE-DF66-42B1-8B7A-EA6E212F3649}" destId="{6F26EE9A-4918-40EC-A70F-EA06A791CA18}" srcOrd="0" destOrd="0" parTransId="{4686B7E4-8CF2-498B-B93F-6CD1DF75E0B2}" sibTransId="{848A5BB3-DFD3-42C0-AF3F-18374168384D}"/>
    <dgm:cxn modelId="{A8656352-91BD-4285-B8F7-3134F1DD8C81}" srcId="{ADA7622E-E2BE-4B5F-A55C-90D4D7D00BC9}" destId="{D74F1917-29BF-47A5-B5F9-FAF4D21DC78A}" srcOrd="1" destOrd="0" parTransId="{CB318CBB-A889-4DDC-AC6D-DE6A0EB84F1C}" sibTransId="{49323B80-D467-4860-8283-BC97EA12B0E6}"/>
    <dgm:cxn modelId="{2F21EC4C-53F5-46E7-B004-806A41E6F0CA}" type="presOf" srcId="{ADA7622E-E2BE-4B5F-A55C-90D4D7D00BC9}" destId="{8A3D89E6-7E27-4814-B152-5126BD871E3A}" srcOrd="0" destOrd="0" presId="urn:microsoft.com/office/officeart/2005/8/layout/process3"/>
    <dgm:cxn modelId="{77E1438F-E721-4DD6-BE72-A3EC38B7DB07}" type="presOf" srcId="{90024638-2697-460A-BD5F-0AAD8A2E6091}" destId="{33640895-BC74-4FBC-8601-54248D199B65}" srcOrd="0" destOrd="0" presId="urn:microsoft.com/office/officeart/2005/8/layout/process3"/>
    <dgm:cxn modelId="{1ADF1B94-7984-41A2-AD72-29B846841314}" srcId="{CDC24626-BA47-40A5-922D-5AC03E65E94A}" destId="{F118B8CE-DF66-42B1-8B7A-EA6E212F3649}" srcOrd="0" destOrd="0" parTransId="{C7BEEE24-4398-434D-811E-70F96A5FFD8B}" sibTransId="{90024638-2697-460A-BD5F-0AAD8A2E6091}"/>
    <dgm:cxn modelId="{F88341E9-B44A-469E-B225-1F67767ABF74}" type="presOf" srcId="{481A6AA9-B71F-45CE-9A54-3FFFF161DFC1}" destId="{E3810E47-87BA-488E-A6DB-3625B38EC97E}" srcOrd="1" destOrd="0" presId="urn:microsoft.com/office/officeart/2005/8/layout/process3"/>
    <dgm:cxn modelId="{3FAF2318-AF4D-4FF2-96D3-D120F8E7B5F2}" srcId="{481A6AA9-B71F-45CE-9A54-3FFFF161DFC1}" destId="{EA8907F2-87B5-43E2-8276-A7650E45A6A1}" srcOrd="0" destOrd="0" parTransId="{D2FAC192-7734-433D-8894-EFE9C42F1831}" sibTransId="{736A7BA6-E61D-4C08-8CD6-E0CC88373D46}"/>
    <dgm:cxn modelId="{C7A5B6B5-C947-44F5-BB82-4E1BEDC8D2A0}" srcId="{ADA7622E-E2BE-4B5F-A55C-90D4D7D00BC9}" destId="{AFEC32B8-C4D0-4F30-A7E3-C68BC900B6C0}" srcOrd="0" destOrd="0" parTransId="{4A3529DB-4095-4E18-97C4-85FD7C97A519}" sibTransId="{3B7E9A4F-F5E4-4AAB-8C76-E083BC31BF6A}"/>
    <dgm:cxn modelId="{011896D9-50CF-4158-B257-FDDC6B47D3B0}" type="presOf" srcId="{481A6AA9-B71F-45CE-9A54-3FFFF161DFC1}" destId="{799D7338-8DBF-4434-BBF7-9FB6950584EF}" srcOrd="0" destOrd="0" presId="urn:microsoft.com/office/officeart/2005/8/layout/process3"/>
    <dgm:cxn modelId="{9B887799-FED0-4166-ABC7-6FC20642BF4E}" type="presOf" srcId="{ADA7622E-E2BE-4B5F-A55C-90D4D7D00BC9}" destId="{EE40B4A3-813D-4992-A2F2-782CD03B2CE2}" srcOrd="1" destOrd="0" presId="urn:microsoft.com/office/officeart/2005/8/layout/process3"/>
    <dgm:cxn modelId="{C0DEA6EF-298B-4D61-8A2A-3AEE3552C676}" type="presOf" srcId="{6F26EE9A-4918-40EC-A70F-EA06A791CA18}" destId="{39798EFE-362C-4FC0-8527-E7F440048504}" srcOrd="0" destOrd="0" presId="urn:microsoft.com/office/officeart/2005/8/layout/process3"/>
    <dgm:cxn modelId="{E092DF54-9AC3-4C66-A4D4-544ECEE57B66}" type="presOf" srcId="{F118B8CE-DF66-42B1-8B7A-EA6E212F3649}" destId="{6D6F2AAB-61E3-4D29-AA9C-4FA3C8B593E7}" srcOrd="0" destOrd="0" presId="urn:microsoft.com/office/officeart/2005/8/layout/process3"/>
    <dgm:cxn modelId="{4AC89192-297C-43B2-AC58-B5FA2A92E944}" srcId="{CDC24626-BA47-40A5-922D-5AC03E65E94A}" destId="{481A6AA9-B71F-45CE-9A54-3FFFF161DFC1}" srcOrd="1" destOrd="0" parTransId="{05511B04-78FF-4A2E-B6A6-4691D27987FA}" sibTransId="{5F5173B4-B07D-4CA9-9781-CD21ACE5830B}"/>
    <dgm:cxn modelId="{A880445A-CCEA-4377-8F39-71ACC6301DA8}" type="presOf" srcId="{F118B8CE-DF66-42B1-8B7A-EA6E212F3649}" destId="{7342BB05-9163-4F13-9EFE-D52215F40A97}" srcOrd="1" destOrd="0" presId="urn:microsoft.com/office/officeart/2005/8/layout/process3"/>
    <dgm:cxn modelId="{318C5DE4-A0CB-406B-B078-A85BFB24C499}" type="presParOf" srcId="{DF85886C-90BD-43C8-AE50-AAC14A2B2261}" destId="{58579E8C-F29F-40E9-B898-1403A1D8F083}" srcOrd="0" destOrd="0" presId="urn:microsoft.com/office/officeart/2005/8/layout/process3"/>
    <dgm:cxn modelId="{4A1D835A-EE30-45B8-901E-9CC77B10BCED}" type="presParOf" srcId="{58579E8C-F29F-40E9-B898-1403A1D8F083}" destId="{6D6F2AAB-61E3-4D29-AA9C-4FA3C8B593E7}" srcOrd="0" destOrd="0" presId="urn:microsoft.com/office/officeart/2005/8/layout/process3"/>
    <dgm:cxn modelId="{CB093957-70EE-49CB-BB0A-2157B8BDDE26}" type="presParOf" srcId="{58579E8C-F29F-40E9-B898-1403A1D8F083}" destId="{7342BB05-9163-4F13-9EFE-D52215F40A97}" srcOrd="1" destOrd="0" presId="urn:microsoft.com/office/officeart/2005/8/layout/process3"/>
    <dgm:cxn modelId="{4B101B1D-1656-4AC0-AB65-2B647E77ADF4}" type="presParOf" srcId="{58579E8C-F29F-40E9-B898-1403A1D8F083}" destId="{39798EFE-362C-4FC0-8527-E7F440048504}" srcOrd="2" destOrd="0" presId="urn:microsoft.com/office/officeart/2005/8/layout/process3"/>
    <dgm:cxn modelId="{253500C1-3AF7-4356-B2B9-E138382B795B}" type="presParOf" srcId="{DF85886C-90BD-43C8-AE50-AAC14A2B2261}" destId="{33640895-BC74-4FBC-8601-54248D199B65}" srcOrd="1" destOrd="0" presId="urn:microsoft.com/office/officeart/2005/8/layout/process3"/>
    <dgm:cxn modelId="{4E4A041D-C897-4118-AC40-C6AA186B7E80}" type="presParOf" srcId="{33640895-BC74-4FBC-8601-54248D199B65}" destId="{26E3630D-AA0D-4321-9DE5-A28D7F58B284}" srcOrd="0" destOrd="0" presId="urn:microsoft.com/office/officeart/2005/8/layout/process3"/>
    <dgm:cxn modelId="{12CE8E9F-F2C9-4909-A36C-5227968934ED}" type="presParOf" srcId="{DF85886C-90BD-43C8-AE50-AAC14A2B2261}" destId="{720F1133-EFBC-4978-AF33-B38C63029E6B}" srcOrd="2" destOrd="0" presId="urn:microsoft.com/office/officeart/2005/8/layout/process3"/>
    <dgm:cxn modelId="{9B9D3185-A21C-4088-ABAB-61C94BA5006C}" type="presParOf" srcId="{720F1133-EFBC-4978-AF33-B38C63029E6B}" destId="{799D7338-8DBF-4434-BBF7-9FB6950584EF}" srcOrd="0" destOrd="0" presId="urn:microsoft.com/office/officeart/2005/8/layout/process3"/>
    <dgm:cxn modelId="{A67C4695-67AF-4DBA-A90E-1C747D0B8DD4}" type="presParOf" srcId="{720F1133-EFBC-4978-AF33-B38C63029E6B}" destId="{E3810E47-87BA-488E-A6DB-3625B38EC97E}" srcOrd="1" destOrd="0" presId="urn:microsoft.com/office/officeart/2005/8/layout/process3"/>
    <dgm:cxn modelId="{9F1F625E-8990-4DB8-B6E8-5FE4ED68E580}" type="presParOf" srcId="{720F1133-EFBC-4978-AF33-B38C63029E6B}" destId="{43BE2FAA-9721-4424-9D60-9FA7BD0E85C6}" srcOrd="2" destOrd="0" presId="urn:microsoft.com/office/officeart/2005/8/layout/process3"/>
    <dgm:cxn modelId="{C93F7D6D-81AE-4D1F-A26C-6CAE63968A0C}" type="presParOf" srcId="{DF85886C-90BD-43C8-AE50-AAC14A2B2261}" destId="{52DC5354-5341-4518-B240-D448767F7FC8}" srcOrd="3" destOrd="0" presId="urn:microsoft.com/office/officeart/2005/8/layout/process3"/>
    <dgm:cxn modelId="{1D09C6DE-8F6E-4E3F-83DB-B0BE3CC70988}" type="presParOf" srcId="{52DC5354-5341-4518-B240-D448767F7FC8}" destId="{2F342698-F219-4B1C-958E-50B587B98CB2}" srcOrd="0" destOrd="0" presId="urn:microsoft.com/office/officeart/2005/8/layout/process3"/>
    <dgm:cxn modelId="{46202EAA-4269-4EA2-BB1C-2E3AD2488757}" type="presParOf" srcId="{DF85886C-90BD-43C8-AE50-AAC14A2B2261}" destId="{FFC5B010-9FD5-4BE3-8E85-18087330893A}" srcOrd="4" destOrd="0" presId="urn:microsoft.com/office/officeart/2005/8/layout/process3"/>
    <dgm:cxn modelId="{35A22827-A250-4E9E-AB45-90C77528DFAC}" type="presParOf" srcId="{FFC5B010-9FD5-4BE3-8E85-18087330893A}" destId="{8A3D89E6-7E27-4814-B152-5126BD871E3A}" srcOrd="0" destOrd="0" presId="urn:microsoft.com/office/officeart/2005/8/layout/process3"/>
    <dgm:cxn modelId="{5A6DF2D8-F3D2-43AD-BF3A-9E1603D1EB6C}" type="presParOf" srcId="{FFC5B010-9FD5-4BE3-8E85-18087330893A}" destId="{EE40B4A3-813D-4992-A2F2-782CD03B2CE2}" srcOrd="1" destOrd="0" presId="urn:microsoft.com/office/officeart/2005/8/layout/process3"/>
    <dgm:cxn modelId="{AF07FCB2-0CC9-4BB5-8596-3E875DC8558D}" type="presParOf" srcId="{FFC5B010-9FD5-4BE3-8E85-18087330893A}" destId="{93DF274A-8A5F-45F4-9F4D-75E331C9B4FC}"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BEE0F37-9695-4785-B822-614C92D6752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50BE28ED-C955-4BCA-A791-DF18F6EE0E82}">
      <dgm:prSet phldrT="[Text]" custT="1"/>
      <dgm:spPr/>
      <dgm:t>
        <a:bodyPr/>
        <a:lstStyle/>
        <a:p>
          <a:pPr rtl="1"/>
          <a:r>
            <a:rPr lang="fa-IR" sz="1800" b="1" dirty="0">
              <a:solidFill>
                <a:sysClr val="windowText" lastClr="000000"/>
              </a:solidFill>
              <a:cs typeface="2  Badr" pitchFamily="2" charset="-78"/>
            </a:rPr>
            <a:t>وجوه کارآمدی جمهوری اسلامی در بستر انقلاب اسلامی</a:t>
          </a:r>
        </a:p>
      </dgm:t>
    </dgm:pt>
    <dgm:pt modelId="{EB1B4C9A-D965-4CD0-AB7C-E534D993C06A}" type="parTrans" cxnId="{C02DD23A-4442-4749-B5A2-7F70EBF190D9}">
      <dgm:prSet/>
      <dgm:spPr/>
      <dgm:t>
        <a:bodyPr/>
        <a:lstStyle/>
        <a:p>
          <a:pPr rtl="1"/>
          <a:endParaRPr lang="fa-IR"/>
        </a:p>
      </dgm:t>
    </dgm:pt>
    <dgm:pt modelId="{14C0702D-0DB6-42BB-A4EE-6FEE92EF35E1}" type="sibTrans" cxnId="{C02DD23A-4442-4749-B5A2-7F70EBF190D9}">
      <dgm:prSet/>
      <dgm:spPr/>
      <dgm:t>
        <a:bodyPr/>
        <a:lstStyle/>
        <a:p>
          <a:pPr rtl="1"/>
          <a:endParaRPr lang="fa-IR"/>
        </a:p>
      </dgm:t>
    </dgm:pt>
    <dgm:pt modelId="{5D8A34F0-3932-47A7-A0FD-455A0B2C9640}">
      <dgm:prSet phldrT="[Text]" custT="1"/>
      <dgm:spPr/>
      <dgm:t>
        <a:bodyPr/>
        <a:lstStyle/>
        <a:p>
          <a:pPr rtl="1"/>
          <a:r>
            <a:rPr lang="fa-IR" sz="1800" b="1" dirty="0">
              <a:solidFill>
                <a:sysClr val="windowText" lastClr="000000"/>
              </a:solidFill>
              <a:cs typeface="2  Badr" pitchFamily="2" charset="-78"/>
            </a:rPr>
            <a:t>دستاوردهای داخلی نظام</a:t>
          </a:r>
        </a:p>
      </dgm:t>
    </dgm:pt>
    <dgm:pt modelId="{E741CF78-FFB8-46F7-94C0-8A513E37D060}" type="parTrans" cxnId="{D5908563-CB10-4D2A-99FA-411CEB988147}">
      <dgm:prSet/>
      <dgm:spPr/>
      <dgm:t>
        <a:bodyPr/>
        <a:lstStyle/>
        <a:p>
          <a:pPr rtl="1"/>
          <a:endParaRPr lang="fa-IR"/>
        </a:p>
      </dgm:t>
    </dgm:pt>
    <dgm:pt modelId="{85C3381A-8C6C-46BA-A1ED-195556AC3F85}" type="sibTrans" cxnId="{D5908563-CB10-4D2A-99FA-411CEB988147}">
      <dgm:prSet/>
      <dgm:spPr/>
      <dgm:t>
        <a:bodyPr/>
        <a:lstStyle/>
        <a:p>
          <a:pPr rtl="1"/>
          <a:endParaRPr lang="fa-IR"/>
        </a:p>
      </dgm:t>
    </dgm:pt>
    <dgm:pt modelId="{BDF93E31-F120-4EFB-8DDF-D17C94C7707F}">
      <dgm:prSet phldrT="[Text]" custT="1"/>
      <dgm:spPr/>
      <dgm:t>
        <a:bodyPr/>
        <a:lstStyle/>
        <a:p>
          <a:pPr rtl="1"/>
          <a:r>
            <a:rPr lang="fa-IR" sz="1800" b="1" dirty="0">
              <a:solidFill>
                <a:sysClr val="windowText" lastClr="000000"/>
              </a:solidFill>
              <a:cs typeface="2  Badr" pitchFamily="2" charset="-78"/>
            </a:rPr>
            <a:t>دستاوردهای خارجی نظام</a:t>
          </a:r>
        </a:p>
      </dgm:t>
    </dgm:pt>
    <dgm:pt modelId="{74235A9F-5101-4275-BF30-FE7FDADD118A}" type="parTrans" cxnId="{8519AB68-E190-49FE-BD88-7125971EC67A}">
      <dgm:prSet/>
      <dgm:spPr/>
      <dgm:t>
        <a:bodyPr/>
        <a:lstStyle/>
        <a:p>
          <a:pPr rtl="1"/>
          <a:endParaRPr lang="fa-IR"/>
        </a:p>
      </dgm:t>
    </dgm:pt>
    <dgm:pt modelId="{BEA7460F-E7EC-4519-8EEB-B8775F260129}" type="sibTrans" cxnId="{8519AB68-E190-49FE-BD88-7125971EC67A}">
      <dgm:prSet/>
      <dgm:spPr/>
      <dgm:t>
        <a:bodyPr/>
        <a:lstStyle/>
        <a:p>
          <a:pPr rtl="1"/>
          <a:endParaRPr lang="fa-IR"/>
        </a:p>
      </dgm:t>
    </dgm:pt>
    <dgm:pt modelId="{09A2B1AD-66B4-4D84-A3F3-D39F97BA138C}" type="pres">
      <dgm:prSet presAssocID="{8BEE0F37-9695-4785-B822-614C92D6752A}" presName="diagram" presStyleCnt="0">
        <dgm:presLayoutVars>
          <dgm:chPref val="1"/>
          <dgm:dir val="rev"/>
          <dgm:animOne val="branch"/>
          <dgm:animLvl val="lvl"/>
          <dgm:resizeHandles val="exact"/>
        </dgm:presLayoutVars>
      </dgm:prSet>
      <dgm:spPr/>
      <dgm:t>
        <a:bodyPr/>
        <a:lstStyle/>
        <a:p>
          <a:endParaRPr lang="en-US"/>
        </a:p>
      </dgm:t>
    </dgm:pt>
    <dgm:pt modelId="{F3D5053C-99EE-40EA-B311-0FA1A0AC4433}" type="pres">
      <dgm:prSet presAssocID="{50BE28ED-C955-4BCA-A791-DF18F6EE0E82}" presName="root1" presStyleCnt="0"/>
      <dgm:spPr/>
    </dgm:pt>
    <dgm:pt modelId="{259E2973-6880-4012-9696-E77DEA7B4C6A}" type="pres">
      <dgm:prSet presAssocID="{50BE28ED-C955-4BCA-A791-DF18F6EE0E82}" presName="LevelOneTextNode" presStyleLbl="node0" presStyleIdx="0" presStyleCnt="1" custScaleX="86221" custScaleY="69679">
        <dgm:presLayoutVars>
          <dgm:chPref val="3"/>
        </dgm:presLayoutVars>
      </dgm:prSet>
      <dgm:spPr/>
      <dgm:t>
        <a:bodyPr/>
        <a:lstStyle/>
        <a:p>
          <a:pPr rtl="1"/>
          <a:endParaRPr lang="fa-IR"/>
        </a:p>
      </dgm:t>
    </dgm:pt>
    <dgm:pt modelId="{1C3CA4E0-81B0-4988-B253-63CFEF6BFBDE}" type="pres">
      <dgm:prSet presAssocID="{50BE28ED-C955-4BCA-A791-DF18F6EE0E82}" presName="level2hierChild" presStyleCnt="0"/>
      <dgm:spPr/>
    </dgm:pt>
    <dgm:pt modelId="{E3233268-958C-4657-AA7F-0AB04919B14C}" type="pres">
      <dgm:prSet presAssocID="{E741CF78-FFB8-46F7-94C0-8A513E37D060}" presName="conn2-1" presStyleLbl="parChTrans1D2" presStyleIdx="0" presStyleCnt="2"/>
      <dgm:spPr/>
      <dgm:t>
        <a:bodyPr/>
        <a:lstStyle/>
        <a:p>
          <a:endParaRPr lang="en-US"/>
        </a:p>
      </dgm:t>
    </dgm:pt>
    <dgm:pt modelId="{6FD340EA-12F2-4E59-B578-79BB3770B47A}" type="pres">
      <dgm:prSet presAssocID="{E741CF78-FFB8-46F7-94C0-8A513E37D060}" presName="connTx" presStyleLbl="parChTrans1D2" presStyleIdx="0" presStyleCnt="2"/>
      <dgm:spPr/>
      <dgm:t>
        <a:bodyPr/>
        <a:lstStyle/>
        <a:p>
          <a:endParaRPr lang="en-US"/>
        </a:p>
      </dgm:t>
    </dgm:pt>
    <dgm:pt modelId="{34F6B420-EA8A-42D6-AE13-061734012EC1}" type="pres">
      <dgm:prSet presAssocID="{5D8A34F0-3932-47A7-A0FD-455A0B2C9640}" presName="root2" presStyleCnt="0"/>
      <dgm:spPr/>
    </dgm:pt>
    <dgm:pt modelId="{FBC2C15A-8FCD-4405-8C67-7C79B626F58F}" type="pres">
      <dgm:prSet presAssocID="{5D8A34F0-3932-47A7-A0FD-455A0B2C9640}" presName="LevelTwoTextNode" presStyleLbl="node2" presStyleIdx="0" presStyleCnt="2" custScaleY="30467">
        <dgm:presLayoutVars>
          <dgm:chPref val="3"/>
        </dgm:presLayoutVars>
      </dgm:prSet>
      <dgm:spPr/>
      <dgm:t>
        <a:bodyPr/>
        <a:lstStyle/>
        <a:p>
          <a:endParaRPr lang="en-US"/>
        </a:p>
      </dgm:t>
    </dgm:pt>
    <dgm:pt modelId="{A6FA8AC1-7EEC-4E32-AF11-9662984609CC}" type="pres">
      <dgm:prSet presAssocID="{5D8A34F0-3932-47A7-A0FD-455A0B2C9640}" presName="level3hierChild" presStyleCnt="0"/>
      <dgm:spPr/>
    </dgm:pt>
    <dgm:pt modelId="{CE97B1A7-9712-4AC8-AF74-1952EB34DA73}" type="pres">
      <dgm:prSet presAssocID="{74235A9F-5101-4275-BF30-FE7FDADD118A}" presName="conn2-1" presStyleLbl="parChTrans1D2" presStyleIdx="1" presStyleCnt="2"/>
      <dgm:spPr/>
      <dgm:t>
        <a:bodyPr/>
        <a:lstStyle/>
        <a:p>
          <a:endParaRPr lang="en-US"/>
        </a:p>
      </dgm:t>
    </dgm:pt>
    <dgm:pt modelId="{88143152-C30A-4B18-A66C-BBCEFB108C0C}" type="pres">
      <dgm:prSet presAssocID="{74235A9F-5101-4275-BF30-FE7FDADD118A}" presName="connTx" presStyleLbl="parChTrans1D2" presStyleIdx="1" presStyleCnt="2"/>
      <dgm:spPr/>
      <dgm:t>
        <a:bodyPr/>
        <a:lstStyle/>
        <a:p>
          <a:endParaRPr lang="en-US"/>
        </a:p>
      </dgm:t>
    </dgm:pt>
    <dgm:pt modelId="{446B1D6F-420B-430D-9997-23C33750FF80}" type="pres">
      <dgm:prSet presAssocID="{BDF93E31-F120-4EFB-8DDF-D17C94C7707F}" presName="root2" presStyleCnt="0"/>
      <dgm:spPr/>
    </dgm:pt>
    <dgm:pt modelId="{5D788761-C61C-48AE-8C7C-A7C912306F46}" type="pres">
      <dgm:prSet presAssocID="{BDF93E31-F120-4EFB-8DDF-D17C94C7707F}" presName="LevelTwoTextNode" presStyleLbl="node2" presStyleIdx="1" presStyleCnt="2" custScaleY="30467">
        <dgm:presLayoutVars>
          <dgm:chPref val="3"/>
        </dgm:presLayoutVars>
      </dgm:prSet>
      <dgm:spPr/>
      <dgm:t>
        <a:bodyPr/>
        <a:lstStyle/>
        <a:p>
          <a:pPr rtl="1"/>
          <a:endParaRPr lang="fa-IR"/>
        </a:p>
      </dgm:t>
    </dgm:pt>
    <dgm:pt modelId="{FCF2AFE5-7BFC-455D-BB7E-FFC07ECD94E3}" type="pres">
      <dgm:prSet presAssocID="{BDF93E31-F120-4EFB-8DDF-D17C94C7707F}" presName="level3hierChild" presStyleCnt="0"/>
      <dgm:spPr/>
    </dgm:pt>
  </dgm:ptLst>
  <dgm:cxnLst>
    <dgm:cxn modelId="{C02DD23A-4442-4749-B5A2-7F70EBF190D9}" srcId="{8BEE0F37-9695-4785-B822-614C92D6752A}" destId="{50BE28ED-C955-4BCA-A791-DF18F6EE0E82}" srcOrd="0" destOrd="0" parTransId="{EB1B4C9A-D965-4CD0-AB7C-E534D993C06A}" sibTransId="{14C0702D-0DB6-42BB-A4EE-6FEE92EF35E1}"/>
    <dgm:cxn modelId="{8519AB68-E190-49FE-BD88-7125971EC67A}" srcId="{50BE28ED-C955-4BCA-A791-DF18F6EE0E82}" destId="{BDF93E31-F120-4EFB-8DDF-D17C94C7707F}" srcOrd="1" destOrd="0" parTransId="{74235A9F-5101-4275-BF30-FE7FDADD118A}" sibTransId="{BEA7460F-E7EC-4519-8EEB-B8775F260129}"/>
    <dgm:cxn modelId="{0D51F48E-A3C4-479E-8972-9E64A80F584F}" type="presOf" srcId="{5D8A34F0-3932-47A7-A0FD-455A0B2C9640}" destId="{FBC2C15A-8FCD-4405-8C67-7C79B626F58F}" srcOrd="0" destOrd="0" presId="urn:microsoft.com/office/officeart/2005/8/layout/hierarchy2"/>
    <dgm:cxn modelId="{53BA8718-4A3E-40BC-92EC-12AA8A20B4C0}" type="presOf" srcId="{74235A9F-5101-4275-BF30-FE7FDADD118A}" destId="{CE97B1A7-9712-4AC8-AF74-1952EB34DA73}" srcOrd="0" destOrd="0" presId="urn:microsoft.com/office/officeart/2005/8/layout/hierarchy2"/>
    <dgm:cxn modelId="{1DC92CD5-820B-4F79-A528-967825D9D95C}" type="presOf" srcId="{E741CF78-FFB8-46F7-94C0-8A513E37D060}" destId="{6FD340EA-12F2-4E59-B578-79BB3770B47A}" srcOrd="1" destOrd="0" presId="urn:microsoft.com/office/officeart/2005/8/layout/hierarchy2"/>
    <dgm:cxn modelId="{5804DD1A-4BAD-422A-BE0B-E5043391DFA3}" type="presOf" srcId="{50BE28ED-C955-4BCA-A791-DF18F6EE0E82}" destId="{259E2973-6880-4012-9696-E77DEA7B4C6A}" srcOrd="0" destOrd="0" presId="urn:microsoft.com/office/officeart/2005/8/layout/hierarchy2"/>
    <dgm:cxn modelId="{46EC79E4-3D59-42D9-82F8-FB0B012D428E}" type="presOf" srcId="{BDF93E31-F120-4EFB-8DDF-D17C94C7707F}" destId="{5D788761-C61C-48AE-8C7C-A7C912306F46}" srcOrd="0" destOrd="0" presId="urn:microsoft.com/office/officeart/2005/8/layout/hierarchy2"/>
    <dgm:cxn modelId="{880CAD7F-4C3C-43D0-91E2-2C3F5A92721A}" type="presOf" srcId="{E741CF78-FFB8-46F7-94C0-8A513E37D060}" destId="{E3233268-958C-4657-AA7F-0AB04919B14C}" srcOrd="0" destOrd="0" presId="urn:microsoft.com/office/officeart/2005/8/layout/hierarchy2"/>
    <dgm:cxn modelId="{587EF5D2-AFA6-4C9C-A53F-B39E9B4E123B}" type="presOf" srcId="{74235A9F-5101-4275-BF30-FE7FDADD118A}" destId="{88143152-C30A-4B18-A66C-BBCEFB108C0C}" srcOrd="1" destOrd="0" presId="urn:microsoft.com/office/officeart/2005/8/layout/hierarchy2"/>
    <dgm:cxn modelId="{D5908563-CB10-4D2A-99FA-411CEB988147}" srcId="{50BE28ED-C955-4BCA-A791-DF18F6EE0E82}" destId="{5D8A34F0-3932-47A7-A0FD-455A0B2C9640}" srcOrd="0" destOrd="0" parTransId="{E741CF78-FFB8-46F7-94C0-8A513E37D060}" sibTransId="{85C3381A-8C6C-46BA-A1ED-195556AC3F85}"/>
    <dgm:cxn modelId="{65848193-1A04-48E8-B367-6E91AD661266}" type="presOf" srcId="{8BEE0F37-9695-4785-B822-614C92D6752A}" destId="{09A2B1AD-66B4-4D84-A3F3-D39F97BA138C}" srcOrd="0" destOrd="0" presId="urn:microsoft.com/office/officeart/2005/8/layout/hierarchy2"/>
    <dgm:cxn modelId="{9D768EE3-D75A-408E-BE24-F10A555C8909}" type="presParOf" srcId="{09A2B1AD-66B4-4D84-A3F3-D39F97BA138C}" destId="{F3D5053C-99EE-40EA-B311-0FA1A0AC4433}" srcOrd="0" destOrd="0" presId="urn:microsoft.com/office/officeart/2005/8/layout/hierarchy2"/>
    <dgm:cxn modelId="{6CBDC16D-A488-42D1-AFD8-538E6A4B08BE}" type="presParOf" srcId="{F3D5053C-99EE-40EA-B311-0FA1A0AC4433}" destId="{259E2973-6880-4012-9696-E77DEA7B4C6A}" srcOrd="0" destOrd="0" presId="urn:microsoft.com/office/officeart/2005/8/layout/hierarchy2"/>
    <dgm:cxn modelId="{353AFDE9-8F45-461C-9168-BB55995D2F99}" type="presParOf" srcId="{F3D5053C-99EE-40EA-B311-0FA1A0AC4433}" destId="{1C3CA4E0-81B0-4988-B253-63CFEF6BFBDE}" srcOrd="1" destOrd="0" presId="urn:microsoft.com/office/officeart/2005/8/layout/hierarchy2"/>
    <dgm:cxn modelId="{CBEBAEB7-68C5-4CC0-82A1-BF7C5B1AE07C}" type="presParOf" srcId="{1C3CA4E0-81B0-4988-B253-63CFEF6BFBDE}" destId="{E3233268-958C-4657-AA7F-0AB04919B14C}" srcOrd="0" destOrd="0" presId="urn:microsoft.com/office/officeart/2005/8/layout/hierarchy2"/>
    <dgm:cxn modelId="{B8082703-9BD4-43FF-9E49-FED2902DFAF4}" type="presParOf" srcId="{E3233268-958C-4657-AA7F-0AB04919B14C}" destId="{6FD340EA-12F2-4E59-B578-79BB3770B47A}" srcOrd="0" destOrd="0" presId="urn:microsoft.com/office/officeart/2005/8/layout/hierarchy2"/>
    <dgm:cxn modelId="{691AB9B6-43BF-45D1-A4FE-9AAE23231BE8}" type="presParOf" srcId="{1C3CA4E0-81B0-4988-B253-63CFEF6BFBDE}" destId="{34F6B420-EA8A-42D6-AE13-061734012EC1}" srcOrd="1" destOrd="0" presId="urn:microsoft.com/office/officeart/2005/8/layout/hierarchy2"/>
    <dgm:cxn modelId="{3C39CEB4-6C78-4F76-82D6-C8C2E3BA6B66}" type="presParOf" srcId="{34F6B420-EA8A-42D6-AE13-061734012EC1}" destId="{FBC2C15A-8FCD-4405-8C67-7C79B626F58F}" srcOrd="0" destOrd="0" presId="urn:microsoft.com/office/officeart/2005/8/layout/hierarchy2"/>
    <dgm:cxn modelId="{B060FC63-771E-4CB2-B7D9-4904730C0305}" type="presParOf" srcId="{34F6B420-EA8A-42D6-AE13-061734012EC1}" destId="{A6FA8AC1-7EEC-4E32-AF11-9662984609CC}" srcOrd="1" destOrd="0" presId="urn:microsoft.com/office/officeart/2005/8/layout/hierarchy2"/>
    <dgm:cxn modelId="{72D3681D-FE5E-4862-B6EC-4F6C9DB900C0}" type="presParOf" srcId="{1C3CA4E0-81B0-4988-B253-63CFEF6BFBDE}" destId="{CE97B1A7-9712-4AC8-AF74-1952EB34DA73}" srcOrd="2" destOrd="0" presId="urn:microsoft.com/office/officeart/2005/8/layout/hierarchy2"/>
    <dgm:cxn modelId="{B175DD05-F8B1-4C62-AE47-CF21A0A750C4}" type="presParOf" srcId="{CE97B1A7-9712-4AC8-AF74-1952EB34DA73}" destId="{88143152-C30A-4B18-A66C-BBCEFB108C0C}" srcOrd="0" destOrd="0" presId="urn:microsoft.com/office/officeart/2005/8/layout/hierarchy2"/>
    <dgm:cxn modelId="{6FE382C1-E12D-4442-87ED-8B6C905E6495}" type="presParOf" srcId="{1C3CA4E0-81B0-4988-B253-63CFEF6BFBDE}" destId="{446B1D6F-420B-430D-9997-23C33750FF80}" srcOrd="3" destOrd="0" presId="urn:microsoft.com/office/officeart/2005/8/layout/hierarchy2"/>
    <dgm:cxn modelId="{D0EB2C02-61E0-4E79-ABC7-F93488A73584}" type="presParOf" srcId="{446B1D6F-420B-430D-9997-23C33750FF80}" destId="{5D788761-C61C-48AE-8C7C-A7C912306F46}" srcOrd="0" destOrd="0" presId="urn:microsoft.com/office/officeart/2005/8/layout/hierarchy2"/>
    <dgm:cxn modelId="{E3869DE9-A549-4124-92EB-E0A030D49220}" type="presParOf" srcId="{446B1D6F-420B-430D-9997-23C33750FF80}" destId="{FCF2AFE5-7BFC-455D-BB7E-FFC07ECD94E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BEE0F37-9695-4785-B822-614C92D6752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50BE28ED-C955-4BCA-A791-DF18F6EE0E82}">
      <dgm:prSet phldrT="[Text]" custT="1"/>
      <dgm:spPr/>
      <dgm:t>
        <a:bodyPr/>
        <a:lstStyle/>
        <a:p>
          <a:pPr rtl="1"/>
          <a:r>
            <a:rPr lang="fa-IR" sz="1400" b="1">
              <a:solidFill>
                <a:sysClr val="windowText" lastClr="000000"/>
              </a:solidFill>
              <a:cs typeface="B Zar" panose="00000400000000000000" pitchFamily="2" charset="-78"/>
            </a:rPr>
            <a:t>وجوه ناکارآمدی جمهوری اسلامی در بستر </a:t>
          </a:r>
          <a:r>
            <a:rPr lang="fa-IR" sz="1800" b="1">
              <a:solidFill>
                <a:sysClr val="windowText" lastClr="000000"/>
              </a:solidFill>
              <a:cs typeface="B Zar" panose="00000400000000000000" pitchFamily="2" charset="-78"/>
            </a:rPr>
            <a:t>انقلاب</a:t>
          </a:r>
          <a:r>
            <a:rPr lang="fa-IR" sz="1400" b="1">
              <a:solidFill>
                <a:sysClr val="windowText" lastClr="000000"/>
              </a:solidFill>
              <a:cs typeface="B Zar" panose="00000400000000000000" pitchFamily="2" charset="-78"/>
            </a:rPr>
            <a:t> اسلامی</a:t>
          </a:r>
        </a:p>
      </dgm:t>
    </dgm:pt>
    <dgm:pt modelId="{EB1B4C9A-D965-4CD0-AB7C-E534D993C06A}" type="parTrans" cxnId="{C02DD23A-4442-4749-B5A2-7F70EBF190D9}">
      <dgm:prSet/>
      <dgm:spPr/>
      <dgm:t>
        <a:bodyPr/>
        <a:lstStyle/>
        <a:p>
          <a:pPr rtl="1"/>
          <a:endParaRPr lang="fa-IR"/>
        </a:p>
      </dgm:t>
    </dgm:pt>
    <dgm:pt modelId="{14C0702D-0DB6-42BB-A4EE-6FEE92EF35E1}" type="sibTrans" cxnId="{C02DD23A-4442-4749-B5A2-7F70EBF190D9}">
      <dgm:prSet/>
      <dgm:spPr/>
      <dgm:t>
        <a:bodyPr/>
        <a:lstStyle/>
        <a:p>
          <a:pPr rtl="1"/>
          <a:endParaRPr lang="fa-IR"/>
        </a:p>
      </dgm:t>
    </dgm:pt>
    <dgm:pt modelId="{5D8A34F0-3932-47A7-A0FD-455A0B2C9640}">
      <dgm:prSet phldrT="[Text]" custT="1"/>
      <dgm:spPr/>
      <dgm:t>
        <a:bodyPr/>
        <a:lstStyle/>
        <a:p>
          <a:pPr rtl="1"/>
          <a:r>
            <a:rPr lang="fa-IR" sz="1400" b="1">
              <a:solidFill>
                <a:sysClr val="windowText" lastClr="000000"/>
              </a:solidFill>
              <a:cs typeface="B Zar" panose="00000400000000000000" pitchFamily="2" charset="-78"/>
            </a:rPr>
            <a:t>ضعف در روزآمد کردن نهاد های سیاستگذار </a:t>
          </a:r>
        </a:p>
      </dgm:t>
    </dgm:pt>
    <dgm:pt modelId="{E741CF78-FFB8-46F7-94C0-8A513E37D060}" type="parTrans" cxnId="{D5908563-CB10-4D2A-99FA-411CEB988147}">
      <dgm:prSet/>
      <dgm:spPr/>
      <dgm:t>
        <a:bodyPr/>
        <a:lstStyle/>
        <a:p>
          <a:pPr rtl="1"/>
          <a:endParaRPr lang="fa-IR"/>
        </a:p>
      </dgm:t>
    </dgm:pt>
    <dgm:pt modelId="{85C3381A-8C6C-46BA-A1ED-195556AC3F85}" type="sibTrans" cxnId="{D5908563-CB10-4D2A-99FA-411CEB988147}">
      <dgm:prSet/>
      <dgm:spPr/>
      <dgm:t>
        <a:bodyPr/>
        <a:lstStyle/>
        <a:p>
          <a:pPr rtl="1"/>
          <a:endParaRPr lang="fa-IR"/>
        </a:p>
      </dgm:t>
    </dgm:pt>
    <dgm:pt modelId="{87B61A13-CC1F-40C4-839E-9B903079F511}">
      <dgm:prSet phldrT="[Text]" custT="1"/>
      <dgm:spPr/>
      <dgm:t>
        <a:bodyPr/>
        <a:lstStyle/>
        <a:p>
          <a:pPr rtl="1"/>
          <a:r>
            <a:rPr lang="fa-IR" sz="1400" b="1">
              <a:solidFill>
                <a:sysClr val="windowText" lastClr="000000"/>
              </a:solidFill>
              <a:cs typeface="B Zar" panose="00000400000000000000" pitchFamily="2" charset="-78"/>
            </a:rPr>
            <a:t>ضعف در رانت خواری دولتهای بعد از انقلاب و عدم ایجاد زیر ساختهای عدم وابستگی به نفت</a:t>
          </a:r>
        </a:p>
      </dgm:t>
    </dgm:pt>
    <dgm:pt modelId="{481826B7-7EFB-4CDA-9009-EF81FCD0BB85}" type="parTrans" cxnId="{EA24C17C-CD7F-444F-8DC4-391B2E2213FA}">
      <dgm:prSet/>
      <dgm:spPr/>
      <dgm:t>
        <a:bodyPr/>
        <a:lstStyle/>
        <a:p>
          <a:pPr rtl="1"/>
          <a:endParaRPr lang="fa-IR"/>
        </a:p>
      </dgm:t>
    </dgm:pt>
    <dgm:pt modelId="{0B579B78-46D9-443A-8F79-70E1338F9B65}" type="sibTrans" cxnId="{EA24C17C-CD7F-444F-8DC4-391B2E2213FA}">
      <dgm:prSet/>
      <dgm:spPr/>
      <dgm:t>
        <a:bodyPr/>
        <a:lstStyle/>
        <a:p>
          <a:pPr rtl="1"/>
          <a:endParaRPr lang="fa-IR"/>
        </a:p>
      </dgm:t>
    </dgm:pt>
    <dgm:pt modelId="{1D1241A5-60B0-41CE-9E1D-F2754C4A531F}">
      <dgm:prSet phldrT="[Text]" custT="1"/>
      <dgm:spPr/>
      <dgm:t>
        <a:bodyPr/>
        <a:lstStyle/>
        <a:p>
          <a:pPr rtl="1"/>
          <a:r>
            <a:rPr lang="fa-IR" sz="1400" b="1">
              <a:solidFill>
                <a:sysClr val="windowText" lastClr="000000"/>
              </a:solidFill>
              <a:cs typeface="B Zar" panose="00000400000000000000" pitchFamily="2" charset="-78"/>
            </a:rPr>
            <a:t>ضعف در تحول علوم انسانی و پاسخگویی به نیاز های اجتماعی</a:t>
          </a:r>
        </a:p>
      </dgm:t>
    </dgm:pt>
    <dgm:pt modelId="{61FA78A9-C9E3-4F87-9489-33C5A1164CDF}" type="parTrans" cxnId="{DDCCA14D-5A7D-4E08-8EB2-DC49F21E8F1B}">
      <dgm:prSet/>
      <dgm:spPr/>
      <dgm:t>
        <a:bodyPr/>
        <a:lstStyle/>
        <a:p>
          <a:pPr rtl="1"/>
          <a:endParaRPr lang="fa-IR"/>
        </a:p>
      </dgm:t>
    </dgm:pt>
    <dgm:pt modelId="{137E44DF-6BBA-47FF-AC60-F8B3A8E517B7}" type="sibTrans" cxnId="{DDCCA14D-5A7D-4E08-8EB2-DC49F21E8F1B}">
      <dgm:prSet/>
      <dgm:spPr/>
      <dgm:t>
        <a:bodyPr/>
        <a:lstStyle/>
        <a:p>
          <a:pPr rtl="1"/>
          <a:endParaRPr lang="fa-IR"/>
        </a:p>
      </dgm:t>
    </dgm:pt>
    <dgm:pt modelId="{A9D3A681-29BA-4849-BDE4-48AEFFDD5198}">
      <dgm:prSet phldrT="[Text]" custT="1"/>
      <dgm:spPr/>
      <dgm:t>
        <a:bodyPr/>
        <a:lstStyle/>
        <a:p>
          <a:pPr rtl="1"/>
          <a:r>
            <a:rPr lang="fa-IR" sz="1400" b="1">
              <a:solidFill>
                <a:sysClr val="windowText" lastClr="000000"/>
              </a:solidFill>
              <a:cs typeface="B Zar" panose="00000400000000000000" pitchFamily="2" charset="-78"/>
            </a:rPr>
            <a:t> ضعف در تولیدات و ایجاد زیر ساختهای رسانه ای و نظام تعلیم و تربیت رسمی و غیر رسمی</a:t>
          </a:r>
        </a:p>
      </dgm:t>
    </dgm:pt>
    <dgm:pt modelId="{C64575E0-9013-43FF-8317-5BFE36D58D61}" type="parTrans" cxnId="{790BB930-8F6D-4652-B980-DA31E4CA3CAA}">
      <dgm:prSet/>
      <dgm:spPr/>
      <dgm:t>
        <a:bodyPr/>
        <a:lstStyle/>
        <a:p>
          <a:pPr rtl="1"/>
          <a:endParaRPr lang="fa-IR"/>
        </a:p>
      </dgm:t>
    </dgm:pt>
    <dgm:pt modelId="{7931DC3D-9943-4D8C-AE0A-F12564490B9D}" type="sibTrans" cxnId="{790BB930-8F6D-4652-B980-DA31E4CA3CAA}">
      <dgm:prSet/>
      <dgm:spPr/>
      <dgm:t>
        <a:bodyPr/>
        <a:lstStyle/>
        <a:p>
          <a:pPr rtl="1"/>
          <a:endParaRPr lang="fa-IR"/>
        </a:p>
      </dgm:t>
    </dgm:pt>
    <dgm:pt modelId="{40CDFE54-683B-4F22-8F91-69FD4EE18E2D}">
      <dgm:prSet phldrT="[Text]" custT="1"/>
      <dgm:spPr/>
      <dgm:t>
        <a:bodyPr/>
        <a:lstStyle/>
        <a:p>
          <a:pPr rtl="1"/>
          <a:r>
            <a:rPr lang="fa-IR" sz="1400" b="1">
              <a:solidFill>
                <a:sysClr val="windowText" lastClr="000000"/>
              </a:solidFill>
              <a:cs typeface="B Zar" panose="00000400000000000000" pitchFamily="2" charset="-78"/>
            </a:rPr>
            <a:t>اختلافات داخلی و فقدان اجماع نظر بین نخبگان علمی ،فرهنگی و سیاسی</a:t>
          </a:r>
        </a:p>
      </dgm:t>
    </dgm:pt>
    <dgm:pt modelId="{A91EAA7D-31A7-494A-ADF2-7FA598629C55}" type="parTrans" cxnId="{7C53F2AB-1A1E-4834-9B0A-63AB3EAD2FBC}">
      <dgm:prSet/>
      <dgm:spPr/>
      <dgm:t>
        <a:bodyPr/>
        <a:lstStyle/>
        <a:p>
          <a:pPr rtl="1"/>
          <a:endParaRPr lang="fa-IR"/>
        </a:p>
      </dgm:t>
    </dgm:pt>
    <dgm:pt modelId="{0DF3C3DD-B234-4C5B-ACF5-64E04EB44B78}" type="sibTrans" cxnId="{7C53F2AB-1A1E-4834-9B0A-63AB3EAD2FBC}">
      <dgm:prSet/>
      <dgm:spPr/>
      <dgm:t>
        <a:bodyPr/>
        <a:lstStyle/>
        <a:p>
          <a:pPr rtl="1"/>
          <a:endParaRPr lang="fa-IR"/>
        </a:p>
      </dgm:t>
    </dgm:pt>
    <dgm:pt modelId="{7F3CA171-CF1A-433D-82F4-B170699793DC}">
      <dgm:prSet phldrT="[Text]" custT="1"/>
      <dgm:spPr/>
      <dgm:t>
        <a:bodyPr/>
        <a:lstStyle/>
        <a:p>
          <a:pPr rtl="1"/>
          <a:r>
            <a:rPr lang="fa-IR" sz="1400" b="1">
              <a:solidFill>
                <a:sysClr val="windowText" lastClr="000000"/>
              </a:solidFill>
              <a:cs typeface="B Zar" panose="00000400000000000000" pitchFamily="2" charset="-78"/>
            </a:rPr>
            <a:t>معضلات اقتصادی</a:t>
          </a:r>
        </a:p>
      </dgm:t>
    </dgm:pt>
    <dgm:pt modelId="{2F4E978C-5E55-4744-8D3D-4FEF41FABFE7}" type="parTrans" cxnId="{12E708EF-F55B-44AF-9174-22154A233C21}">
      <dgm:prSet/>
      <dgm:spPr/>
      <dgm:t>
        <a:bodyPr/>
        <a:lstStyle/>
        <a:p>
          <a:pPr rtl="1"/>
          <a:endParaRPr lang="fa-IR"/>
        </a:p>
      </dgm:t>
    </dgm:pt>
    <dgm:pt modelId="{078FB346-683D-429E-A50F-E8E0A529A192}" type="sibTrans" cxnId="{12E708EF-F55B-44AF-9174-22154A233C21}">
      <dgm:prSet/>
      <dgm:spPr/>
      <dgm:t>
        <a:bodyPr/>
        <a:lstStyle/>
        <a:p>
          <a:pPr rtl="1"/>
          <a:endParaRPr lang="fa-IR"/>
        </a:p>
      </dgm:t>
    </dgm:pt>
    <dgm:pt modelId="{19F0643E-455D-48DC-92B5-BF90D30FB3EB}">
      <dgm:prSet phldrT="[Text]" custT="1"/>
      <dgm:spPr/>
      <dgm:t>
        <a:bodyPr/>
        <a:lstStyle/>
        <a:p>
          <a:pPr rtl="1"/>
          <a:r>
            <a:rPr lang="fa-IR" sz="1400" b="1">
              <a:solidFill>
                <a:sysClr val="windowText" lastClr="000000"/>
              </a:solidFill>
              <a:cs typeface="B Zar" panose="00000400000000000000" pitchFamily="2" charset="-78"/>
            </a:rPr>
            <a:t>گسترش فساد اقتصادی و ضعف برنامه ریزی پایدار برای حل آن </a:t>
          </a:r>
        </a:p>
      </dgm:t>
    </dgm:pt>
    <dgm:pt modelId="{86D1D333-B112-4DFF-A5A3-F610A1B18233}" type="parTrans" cxnId="{F5F4C020-3DFF-4250-A2B2-99F8B7572245}">
      <dgm:prSet/>
      <dgm:spPr/>
      <dgm:t>
        <a:bodyPr/>
        <a:lstStyle/>
        <a:p>
          <a:pPr rtl="1"/>
          <a:endParaRPr lang="fa-IR"/>
        </a:p>
      </dgm:t>
    </dgm:pt>
    <dgm:pt modelId="{CBBCD6A2-8EFD-4771-AB53-851165D61833}" type="sibTrans" cxnId="{F5F4C020-3DFF-4250-A2B2-99F8B7572245}">
      <dgm:prSet/>
      <dgm:spPr/>
      <dgm:t>
        <a:bodyPr/>
        <a:lstStyle/>
        <a:p>
          <a:pPr rtl="1"/>
          <a:endParaRPr lang="fa-IR"/>
        </a:p>
      </dgm:t>
    </dgm:pt>
    <dgm:pt modelId="{09A2B1AD-66B4-4D84-A3F3-D39F97BA138C}" type="pres">
      <dgm:prSet presAssocID="{8BEE0F37-9695-4785-B822-614C92D6752A}" presName="diagram" presStyleCnt="0">
        <dgm:presLayoutVars>
          <dgm:chPref val="1"/>
          <dgm:dir val="rev"/>
          <dgm:animOne val="branch"/>
          <dgm:animLvl val="lvl"/>
          <dgm:resizeHandles val="exact"/>
        </dgm:presLayoutVars>
      </dgm:prSet>
      <dgm:spPr/>
      <dgm:t>
        <a:bodyPr/>
        <a:lstStyle/>
        <a:p>
          <a:endParaRPr lang="en-US"/>
        </a:p>
      </dgm:t>
    </dgm:pt>
    <dgm:pt modelId="{F3D5053C-99EE-40EA-B311-0FA1A0AC4433}" type="pres">
      <dgm:prSet presAssocID="{50BE28ED-C955-4BCA-A791-DF18F6EE0E82}" presName="root1" presStyleCnt="0"/>
      <dgm:spPr/>
    </dgm:pt>
    <dgm:pt modelId="{259E2973-6880-4012-9696-E77DEA7B4C6A}" type="pres">
      <dgm:prSet presAssocID="{50BE28ED-C955-4BCA-A791-DF18F6EE0E82}" presName="LevelOneTextNode" presStyleLbl="node0" presStyleIdx="0" presStyleCnt="1" custScaleX="195425" custScaleY="351249">
        <dgm:presLayoutVars>
          <dgm:chPref val="3"/>
        </dgm:presLayoutVars>
      </dgm:prSet>
      <dgm:spPr/>
      <dgm:t>
        <a:bodyPr/>
        <a:lstStyle/>
        <a:p>
          <a:pPr rtl="1"/>
          <a:endParaRPr lang="fa-IR"/>
        </a:p>
      </dgm:t>
    </dgm:pt>
    <dgm:pt modelId="{1C3CA4E0-81B0-4988-B253-63CFEF6BFBDE}" type="pres">
      <dgm:prSet presAssocID="{50BE28ED-C955-4BCA-A791-DF18F6EE0E82}" presName="level2hierChild" presStyleCnt="0"/>
      <dgm:spPr/>
    </dgm:pt>
    <dgm:pt modelId="{E3233268-958C-4657-AA7F-0AB04919B14C}" type="pres">
      <dgm:prSet presAssocID="{E741CF78-FFB8-46F7-94C0-8A513E37D060}" presName="conn2-1" presStyleLbl="parChTrans1D2" presStyleIdx="0" presStyleCnt="7"/>
      <dgm:spPr/>
      <dgm:t>
        <a:bodyPr/>
        <a:lstStyle/>
        <a:p>
          <a:endParaRPr lang="en-US"/>
        </a:p>
      </dgm:t>
    </dgm:pt>
    <dgm:pt modelId="{6FD340EA-12F2-4E59-B578-79BB3770B47A}" type="pres">
      <dgm:prSet presAssocID="{E741CF78-FFB8-46F7-94C0-8A513E37D060}" presName="connTx" presStyleLbl="parChTrans1D2" presStyleIdx="0" presStyleCnt="7"/>
      <dgm:spPr/>
      <dgm:t>
        <a:bodyPr/>
        <a:lstStyle/>
        <a:p>
          <a:endParaRPr lang="en-US"/>
        </a:p>
      </dgm:t>
    </dgm:pt>
    <dgm:pt modelId="{34F6B420-EA8A-42D6-AE13-061734012EC1}" type="pres">
      <dgm:prSet presAssocID="{5D8A34F0-3932-47A7-A0FD-455A0B2C9640}" presName="root2" presStyleCnt="0"/>
      <dgm:spPr/>
    </dgm:pt>
    <dgm:pt modelId="{FBC2C15A-8FCD-4405-8C67-7C79B626F58F}" type="pres">
      <dgm:prSet presAssocID="{5D8A34F0-3932-47A7-A0FD-455A0B2C9640}" presName="LevelTwoTextNode" presStyleLbl="node2" presStyleIdx="0" presStyleCnt="7" custScaleX="505474" custScaleY="151340">
        <dgm:presLayoutVars>
          <dgm:chPref val="3"/>
        </dgm:presLayoutVars>
      </dgm:prSet>
      <dgm:spPr/>
      <dgm:t>
        <a:bodyPr/>
        <a:lstStyle/>
        <a:p>
          <a:pPr rtl="1"/>
          <a:endParaRPr lang="fa-IR"/>
        </a:p>
      </dgm:t>
    </dgm:pt>
    <dgm:pt modelId="{A6FA8AC1-7EEC-4E32-AF11-9662984609CC}" type="pres">
      <dgm:prSet presAssocID="{5D8A34F0-3932-47A7-A0FD-455A0B2C9640}" presName="level3hierChild" presStyleCnt="0"/>
      <dgm:spPr/>
    </dgm:pt>
    <dgm:pt modelId="{B4761CA8-BE54-41BF-ABCA-F8F05C7C3644}" type="pres">
      <dgm:prSet presAssocID="{481826B7-7EFB-4CDA-9009-EF81FCD0BB85}" presName="conn2-1" presStyleLbl="parChTrans1D2" presStyleIdx="1" presStyleCnt="7"/>
      <dgm:spPr/>
      <dgm:t>
        <a:bodyPr/>
        <a:lstStyle/>
        <a:p>
          <a:endParaRPr lang="en-US"/>
        </a:p>
      </dgm:t>
    </dgm:pt>
    <dgm:pt modelId="{CC63825C-3727-4F8D-BEC3-624DE139A738}" type="pres">
      <dgm:prSet presAssocID="{481826B7-7EFB-4CDA-9009-EF81FCD0BB85}" presName="connTx" presStyleLbl="parChTrans1D2" presStyleIdx="1" presStyleCnt="7"/>
      <dgm:spPr/>
      <dgm:t>
        <a:bodyPr/>
        <a:lstStyle/>
        <a:p>
          <a:endParaRPr lang="en-US"/>
        </a:p>
      </dgm:t>
    </dgm:pt>
    <dgm:pt modelId="{08AE5EAA-B3C9-48D5-BA2F-9150C6FADF18}" type="pres">
      <dgm:prSet presAssocID="{87B61A13-CC1F-40C4-839E-9B903079F511}" presName="root2" presStyleCnt="0"/>
      <dgm:spPr/>
    </dgm:pt>
    <dgm:pt modelId="{B489DF3D-1031-4C03-88AB-A1D647192AC2}" type="pres">
      <dgm:prSet presAssocID="{87B61A13-CC1F-40C4-839E-9B903079F511}" presName="LevelTwoTextNode" presStyleLbl="node2" presStyleIdx="1" presStyleCnt="7" custScaleX="505474" custScaleY="147092">
        <dgm:presLayoutVars>
          <dgm:chPref val="3"/>
        </dgm:presLayoutVars>
      </dgm:prSet>
      <dgm:spPr/>
      <dgm:t>
        <a:bodyPr/>
        <a:lstStyle/>
        <a:p>
          <a:pPr rtl="1"/>
          <a:endParaRPr lang="fa-IR"/>
        </a:p>
      </dgm:t>
    </dgm:pt>
    <dgm:pt modelId="{51AD8EDA-C623-4FB4-ABE0-F001B41B07E4}" type="pres">
      <dgm:prSet presAssocID="{87B61A13-CC1F-40C4-839E-9B903079F511}" presName="level3hierChild" presStyleCnt="0"/>
      <dgm:spPr/>
    </dgm:pt>
    <dgm:pt modelId="{AD5A72AD-5C54-4121-B5BE-D4615815A965}" type="pres">
      <dgm:prSet presAssocID="{61FA78A9-C9E3-4F87-9489-33C5A1164CDF}" presName="conn2-1" presStyleLbl="parChTrans1D2" presStyleIdx="2" presStyleCnt="7"/>
      <dgm:spPr/>
      <dgm:t>
        <a:bodyPr/>
        <a:lstStyle/>
        <a:p>
          <a:endParaRPr lang="en-US"/>
        </a:p>
      </dgm:t>
    </dgm:pt>
    <dgm:pt modelId="{209DA898-FB48-4FB4-87B8-9788C5F0AB5E}" type="pres">
      <dgm:prSet presAssocID="{61FA78A9-C9E3-4F87-9489-33C5A1164CDF}" presName="connTx" presStyleLbl="parChTrans1D2" presStyleIdx="2" presStyleCnt="7"/>
      <dgm:spPr/>
      <dgm:t>
        <a:bodyPr/>
        <a:lstStyle/>
        <a:p>
          <a:endParaRPr lang="en-US"/>
        </a:p>
      </dgm:t>
    </dgm:pt>
    <dgm:pt modelId="{E8D5901E-EDF4-42F4-A0F4-734A025772D3}" type="pres">
      <dgm:prSet presAssocID="{1D1241A5-60B0-41CE-9E1D-F2754C4A531F}" presName="root2" presStyleCnt="0"/>
      <dgm:spPr/>
    </dgm:pt>
    <dgm:pt modelId="{00714381-DF7C-4199-B294-6AA18AE1BE23}" type="pres">
      <dgm:prSet presAssocID="{1D1241A5-60B0-41CE-9E1D-F2754C4A531F}" presName="LevelTwoTextNode" presStyleLbl="node2" presStyleIdx="2" presStyleCnt="7" custScaleX="505474" custScaleY="147092">
        <dgm:presLayoutVars>
          <dgm:chPref val="3"/>
        </dgm:presLayoutVars>
      </dgm:prSet>
      <dgm:spPr/>
      <dgm:t>
        <a:bodyPr/>
        <a:lstStyle/>
        <a:p>
          <a:pPr rtl="1"/>
          <a:endParaRPr lang="fa-IR"/>
        </a:p>
      </dgm:t>
    </dgm:pt>
    <dgm:pt modelId="{621BA710-E6E9-4BDE-987B-84F861E9216E}" type="pres">
      <dgm:prSet presAssocID="{1D1241A5-60B0-41CE-9E1D-F2754C4A531F}" presName="level3hierChild" presStyleCnt="0"/>
      <dgm:spPr/>
    </dgm:pt>
    <dgm:pt modelId="{B43045C5-23CE-440B-ABD2-86E11C1AD884}" type="pres">
      <dgm:prSet presAssocID="{C64575E0-9013-43FF-8317-5BFE36D58D61}" presName="conn2-1" presStyleLbl="parChTrans1D2" presStyleIdx="3" presStyleCnt="7"/>
      <dgm:spPr/>
      <dgm:t>
        <a:bodyPr/>
        <a:lstStyle/>
        <a:p>
          <a:endParaRPr lang="en-US"/>
        </a:p>
      </dgm:t>
    </dgm:pt>
    <dgm:pt modelId="{9A7613A0-00A5-4BDE-8214-44086B0686FE}" type="pres">
      <dgm:prSet presAssocID="{C64575E0-9013-43FF-8317-5BFE36D58D61}" presName="connTx" presStyleLbl="parChTrans1D2" presStyleIdx="3" presStyleCnt="7"/>
      <dgm:spPr/>
      <dgm:t>
        <a:bodyPr/>
        <a:lstStyle/>
        <a:p>
          <a:endParaRPr lang="en-US"/>
        </a:p>
      </dgm:t>
    </dgm:pt>
    <dgm:pt modelId="{C9C09843-E198-4927-AF4E-02198F43E1C9}" type="pres">
      <dgm:prSet presAssocID="{A9D3A681-29BA-4849-BDE4-48AEFFDD5198}" presName="root2" presStyleCnt="0"/>
      <dgm:spPr/>
    </dgm:pt>
    <dgm:pt modelId="{A1DA8A38-4581-40C3-90BB-807509E07F24}" type="pres">
      <dgm:prSet presAssocID="{A9D3A681-29BA-4849-BDE4-48AEFFDD5198}" presName="LevelTwoTextNode" presStyleLbl="node2" presStyleIdx="3" presStyleCnt="7" custScaleX="505474" custScaleY="147092">
        <dgm:presLayoutVars>
          <dgm:chPref val="3"/>
        </dgm:presLayoutVars>
      </dgm:prSet>
      <dgm:spPr/>
      <dgm:t>
        <a:bodyPr/>
        <a:lstStyle/>
        <a:p>
          <a:pPr rtl="1"/>
          <a:endParaRPr lang="fa-IR"/>
        </a:p>
      </dgm:t>
    </dgm:pt>
    <dgm:pt modelId="{4673FF19-6BD6-4559-A402-373BC890D4C0}" type="pres">
      <dgm:prSet presAssocID="{A9D3A681-29BA-4849-BDE4-48AEFFDD5198}" presName="level3hierChild" presStyleCnt="0"/>
      <dgm:spPr/>
    </dgm:pt>
    <dgm:pt modelId="{BB456ECA-3E71-4395-93D7-CBC6DF930E8B}" type="pres">
      <dgm:prSet presAssocID="{A91EAA7D-31A7-494A-ADF2-7FA598629C55}" presName="conn2-1" presStyleLbl="parChTrans1D2" presStyleIdx="4" presStyleCnt="7"/>
      <dgm:spPr/>
      <dgm:t>
        <a:bodyPr/>
        <a:lstStyle/>
        <a:p>
          <a:endParaRPr lang="en-US"/>
        </a:p>
      </dgm:t>
    </dgm:pt>
    <dgm:pt modelId="{1FCE3011-F21E-4E65-A5E9-65E396267457}" type="pres">
      <dgm:prSet presAssocID="{A91EAA7D-31A7-494A-ADF2-7FA598629C55}" presName="connTx" presStyleLbl="parChTrans1D2" presStyleIdx="4" presStyleCnt="7"/>
      <dgm:spPr/>
      <dgm:t>
        <a:bodyPr/>
        <a:lstStyle/>
        <a:p>
          <a:endParaRPr lang="en-US"/>
        </a:p>
      </dgm:t>
    </dgm:pt>
    <dgm:pt modelId="{7729E59C-E426-4072-8F9E-28E67EEB1EC7}" type="pres">
      <dgm:prSet presAssocID="{40CDFE54-683B-4F22-8F91-69FD4EE18E2D}" presName="root2" presStyleCnt="0"/>
      <dgm:spPr/>
    </dgm:pt>
    <dgm:pt modelId="{BB6E0536-8CCB-431C-A002-2C2505175A45}" type="pres">
      <dgm:prSet presAssocID="{40CDFE54-683B-4F22-8F91-69FD4EE18E2D}" presName="LevelTwoTextNode" presStyleLbl="node2" presStyleIdx="4" presStyleCnt="7" custScaleX="505474" custScaleY="147092">
        <dgm:presLayoutVars>
          <dgm:chPref val="3"/>
        </dgm:presLayoutVars>
      </dgm:prSet>
      <dgm:spPr/>
      <dgm:t>
        <a:bodyPr/>
        <a:lstStyle/>
        <a:p>
          <a:pPr rtl="1"/>
          <a:endParaRPr lang="fa-IR"/>
        </a:p>
      </dgm:t>
    </dgm:pt>
    <dgm:pt modelId="{476DC92B-2793-40C5-A69A-5EB546441534}" type="pres">
      <dgm:prSet presAssocID="{40CDFE54-683B-4F22-8F91-69FD4EE18E2D}" presName="level3hierChild" presStyleCnt="0"/>
      <dgm:spPr/>
    </dgm:pt>
    <dgm:pt modelId="{816E1D64-5C44-4ED5-A705-AB6EDF91ED68}" type="pres">
      <dgm:prSet presAssocID="{2F4E978C-5E55-4744-8D3D-4FEF41FABFE7}" presName="conn2-1" presStyleLbl="parChTrans1D2" presStyleIdx="5" presStyleCnt="7"/>
      <dgm:spPr/>
      <dgm:t>
        <a:bodyPr/>
        <a:lstStyle/>
        <a:p>
          <a:endParaRPr lang="en-US"/>
        </a:p>
      </dgm:t>
    </dgm:pt>
    <dgm:pt modelId="{5F115804-746E-4C21-AFB4-AC3B1614152B}" type="pres">
      <dgm:prSet presAssocID="{2F4E978C-5E55-4744-8D3D-4FEF41FABFE7}" presName="connTx" presStyleLbl="parChTrans1D2" presStyleIdx="5" presStyleCnt="7"/>
      <dgm:spPr/>
      <dgm:t>
        <a:bodyPr/>
        <a:lstStyle/>
        <a:p>
          <a:endParaRPr lang="en-US"/>
        </a:p>
      </dgm:t>
    </dgm:pt>
    <dgm:pt modelId="{DC29FC0C-AD4A-4E95-A379-B548FAC21C87}" type="pres">
      <dgm:prSet presAssocID="{7F3CA171-CF1A-433D-82F4-B170699793DC}" presName="root2" presStyleCnt="0"/>
      <dgm:spPr/>
    </dgm:pt>
    <dgm:pt modelId="{D7C8635E-BB89-461D-9E61-53702FCA0E5F}" type="pres">
      <dgm:prSet presAssocID="{7F3CA171-CF1A-433D-82F4-B170699793DC}" presName="LevelTwoTextNode" presStyleLbl="node2" presStyleIdx="5" presStyleCnt="7" custScaleX="505474" custScaleY="147092">
        <dgm:presLayoutVars>
          <dgm:chPref val="3"/>
        </dgm:presLayoutVars>
      </dgm:prSet>
      <dgm:spPr/>
      <dgm:t>
        <a:bodyPr/>
        <a:lstStyle/>
        <a:p>
          <a:pPr rtl="1"/>
          <a:endParaRPr lang="fa-IR"/>
        </a:p>
      </dgm:t>
    </dgm:pt>
    <dgm:pt modelId="{C1508BE0-1111-4EAA-86C9-BEC41A1EEFA2}" type="pres">
      <dgm:prSet presAssocID="{7F3CA171-CF1A-433D-82F4-B170699793DC}" presName="level3hierChild" presStyleCnt="0"/>
      <dgm:spPr/>
    </dgm:pt>
    <dgm:pt modelId="{0481965D-2035-492F-BA89-862120132B5B}" type="pres">
      <dgm:prSet presAssocID="{86D1D333-B112-4DFF-A5A3-F610A1B18233}" presName="conn2-1" presStyleLbl="parChTrans1D2" presStyleIdx="6" presStyleCnt="7"/>
      <dgm:spPr/>
      <dgm:t>
        <a:bodyPr/>
        <a:lstStyle/>
        <a:p>
          <a:endParaRPr lang="en-US"/>
        </a:p>
      </dgm:t>
    </dgm:pt>
    <dgm:pt modelId="{90DB9CB8-D496-4B5B-BD8F-316ED81AA305}" type="pres">
      <dgm:prSet presAssocID="{86D1D333-B112-4DFF-A5A3-F610A1B18233}" presName="connTx" presStyleLbl="parChTrans1D2" presStyleIdx="6" presStyleCnt="7"/>
      <dgm:spPr/>
      <dgm:t>
        <a:bodyPr/>
        <a:lstStyle/>
        <a:p>
          <a:endParaRPr lang="en-US"/>
        </a:p>
      </dgm:t>
    </dgm:pt>
    <dgm:pt modelId="{E5788FBC-8B7D-42A9-9769-B3E305987A90}" type="pres">
      <dgm:prSet presAssocID="{19F0643E-455D-48DC-92B5-BF90D30FB3EB}" presName="root2" presStyleCnt="0"/>
      <dgm:spPr/>
    </dgm:pt>
    <dgm:pt modelId="{BFAA43A9-7785-4658-A294-4F9B87F475B1}" type="pres">
      <dgm:prSet presAssocID="{19F0643E-455D-48DC-92B5-BF90D30FB3EB}" presName="LevelTwoTextNode" presStyleLbl="node2" presStyleIdx="6" presStyleCnt="7" custScaleX="505474" custScaleY="147092">
        <dgm:presLayoutVars>
          <dgm:chPref val="3"/>
        </dgm:presLayoutVars>
      </dgm:prSet>
      <dgm:spPr/>
      <dgm:t>
        <a:bodyPr/>
        <a:lstStyle/>
        <a:p>
          <a:pPr rtl="1"/>
          <a:endParaRPr lang="fa-IR"/>
        </a:p>
      </dgm:t>
    </dgm:pt>
    <dgm:pt modelId="{D3937F0F-D2FE-427F-8DC8-1C4ECDF310C8}" type="pres">
      <dgm:prSet presAssocID="{19F0643E-455D-48DC-92B5-BF90D30FB3EB}" presName="level3hierChild" presStyleCnt="0"/>
      <dgm:spPr/>
    </dgm:pt>
  </dgm:ptLst>
  <dgm:cxnLst>
    <dgm:cxn modelId="{C9B7CEAA-38DD-4730-BA9E-DC0AE17ADC9F}" type="presOf" srcId="{A91EAA7D-31A7-494A-ADF2-7FA598629C55}" destId="{1FCE3011-F21E-4E65-A5E9-65E396267457}" srcOrd="1" destOrd="0" presId="urn:microsoft.com/office/officeart/2005/8/layout/hierarchy2"/>
    <dgm:cxn modelId="{12E708EF-F55B-44AF-9174-22154A233C21}" srcId="{50BE28ED-C955-4BCA-A791-DF18F6EE0E82}" destId="{7F3CA171-CF1A-433D-82F4-B170699793DC}" srcOrd="5" destOrd="0" parTransId="{2F4E978C-5E55-4744-8D3D-4FEF41FABFE7}" sibTransId="{078FB346-683D-429E-A50F-E8E0A529A192}"/>
    <dgm:cxn modelId="{01E02375-3158-46CF-AD55-BCC4A76BA2C1}" type="presOf" srcId="{A9D3A681-29BA-4849-BDE4-48AEFFDD5198}" destId="{A1DA8A38-4581-40C3-90BB-807509E07F24}" srcOrd="0" destOrd="0" presId="urn:microsoft.com/office/officeart/2005/8/layout/hierarchy2"/>
    <dgm:cxn modelId="{2B58AC10-4B8A-4C56-9BFC-C4716B6DA95F}" type="presOf" srcId="{E741CF78-FFB8-46F7-94C0-8A513E37D060}" destId="{6FD340EA-12F2-4E59-B578-79BB3770B47A}" srcOrd="1" destOrd="0" presId="urn:microsoft.com/office/officeart/2005/8/layout/hierarchy2"/>
    <dgm:cxn modelId="{B250E28F-7F70-41B5-B849-8095E16D3EE6}" type="presOf" srcId="{19F0643E-455D-48DC-92B5-BF90D30FB3EB}" destId="{BFAA43A9-7785-4658-A294-4F9B87F475B1}" srcOrd="0" destOrd="0" presId="urn:microsoft.com/office/officeart/2005/8/layout/hierarchy2"/>
    <dgm:cxn modelId="{790BB930-8F6D-4652-B980-DA31E4CA3CAA}" srcId="{50BE28ED-C955-4BCA-A791-DF18F6EE0E82}" destId="{A9D3A681-29BA-4849-BDE4-48AEFFDD5198}" srcOrd="3" destOrd="0" parTransId="{C64575E0-9013-43FF-8317-5BFE36D58D61}" sibTransId="{7931DC3D-9943-4D8C-AE0A-F12564490B9D}"/>
    <dgm:cxn modelId="{BF135148-3112-4005-9241-E47E5F827F3B}" type="presOf" srcId="{87B61A13-CC1F-40C4-839E-9B903079F511}" destId="{B489DF3D-1031-4C03-88AB-A1D647192AC2}" srcOrd="0" destOrd="0" presId="urn:microsoft.com/office/officeart/2005/8/layout/hierarchy2"/>
    <dgm:cxn modelId="{4132CC2F-CE14-404A-9FEC-D3CCCC705851}" type="presOf" srcId="{C64575E0-9013-43FF-8317-5BFE36D58D61}" destId="{B43045C5-23CE-440B-ABD2-86E11C1AD884}" srcOrd="0" destOrd="0" presId="urn:microsoft.com/office/officeart/2005/8/layout/hierarchy2"/>
    <dgm:cxn modelId="{DEF7E30C-2245-4D4C-B0AC-4E48AF25E880}" type="presOf" srcId="{40CDFE54-683B-4F22-8F91-69FD4EE18E2D}" destId="{BB6E0536-8CCB-431C-A002-2C2505175A45}" srcOrd="0" destOrd="0" presId="urn:microsoft.com/office/officeart/2005/8/layout/hierarchy2"/>
    <dgm:cxn modelId="{1D650896-6B0A-4380-8B99-531F24F921C9}" type="presOf" srcId="{8BEE0F37-9695-4785-B822-614C92D6752A}" destId="{09A2B1AD-66B4-4D84-A3F3-D39F97BA138C}" srcOrd="0" destOrd="0" presId="urn:microsoft.com/office/officeart/2005/8/layout/hierarchy2"/>
    <dgm:cxn modelId="{B5F04B73-9665-451F-9F0F-AE475524EC76}" type="presOf" srcId="{2F4E978C-5E55-4744-8D3D-4FEF41FABFE7}" destId="{5F115804-746E-4C21-AFB4-AC3B1614152B}" srcOrd="1" destOrd="0" presId="urn:microsoft.com/office/officeart/2005/8/layout/hierarchy2"/>
    <dgm:cxn modelId="{EA24C17C-CD7F-444F-8DC4-391B2E2213FA}" srcId="{50BE28ED-C955-4BCA-A791-DF18F6EE0E82}" destId="{87B61A13-CC1F-40C4-839E-9B903079F511}" srcOrd="1" destOrd="0" parTransId="{481826B7-7EFB-4CDA-9009-EF81FCD0BB85}" sibTransId="{0B579B78-46D9-443A-8F79-70E1338F9B65}"/>
    <dgm:cxn modelId="{4B3B7DE2-6DA3-4FED-A6C2-16A370BDA630}" type="presOf" srcId="{5D8A34F0-3932-47A7-A0FD-455A0B2C9640}" destId="{FBC2C15A-8FCD-4405-8C67-7C79B626F58F}" srcOrd="0" destOrd="0" presId="urn:microsoft.com/office/officeart/2005/8/layout/hierarchy2"/>
    <dgm:cxn modelId="{D5908563-CB10-4D2A-99FA-411CEB988147}" srcId="{50BE28ED-C955-4BCA-A791-DF18F6EE0E82}" destId="{5D8A34F0-3932-47A7-A0FD-455A0B2C9640}" srcOrd="0" destOrd="0" parTransId="{E741CF78-FFB8-46F7-94C0-8A513E37D060}" sibTransId="{85C3381A-8C6C-46BA-A1ED-195556AC3F85}"/>
    <dgm:cxn modelId="{45108594-4132-40E6-99C4-1B9050FFC9F1}" type="presOf" srcId="{1D1241A5-60B0-41CE-9E1D-F2754C4A531F}" destId="{00714381-DF7C-4199-B294-6AA18AE1BE23}" srcOrd="0" destOrd="0" presId="urn:microsoft.com/office/officeart/2005/8/layout/hierarchy2"/>
    <dgm:cxn modelId="{E5143509-00B2-4445-81C6-7D2A9A7E7135}" type="presOf" srcId="{7F3CA171-CF1A-433D-82F4-B170699793DC}" destId="{D7C8635E-BB89-461D-9E61-53702FCA0E5F}" srcOrd="0" destOrd="0" presId="urn:microsoft.com/office/officeart/2005/8/layout/hierarchy2"/>
    <dgm:cxn modelId="{B727D139-C417-476F-8047-0891FB3D0209}" type="presOf" srcId="{2F4E978C-5E55-4744-8D3D-4FEF41FABFE7}" destId="{816E1D64-5C44-4ED5-A705-AB6EDF91ED68}" srcOrd="0" destOrd="0" presId="urn:microsoft.com/office/officeart/2005/8/layout/hierarchy2"/>
    <dgm:cxn modelId="{617BEC9F-EABD-4E25-8D35-A502BF73B38C}" type="presOf" srcId="{E741CF78-FFB8-46F7-94C0-8A513E37D060}" destId="{E3233268-958C-4657-AA7F-0AB04919B14C}" srcOrd="0" destOrd="0" presId="urn:microsoft.com/office/officeart/2005/8/layout/hierarchy2"/>
    <dgm:cxn modelId="{A67BF469-C59E-4B21-BCB6-3CCD9D5F800E}" type="presOf" srcId="{481826B7-7EFB-4CDA-9009-EF81FCD0BB85}" destId="{B4761CA8-BE54-41BF-ABCA-F8F05C7C3644}" srcOrd="0" destOrd="0" presId="urn:microsoft.com/office/officeart/2005/8/layout/hierarchy2"/>
    <dgm:cxn modelId="{C02DD23A-4442-4749-B5A2-7F70EBF190D9}" srcId="{8BEE0F37-9695-4785-B822-614C92D6752A}" destId="{50BE28ED-C955-4BCA-A791-DF18F6EE0E82}" srcOrd="0" destOrd="0" parTransId="{EB1B4C9A-D965-4CD0-AB7C-E534D993C06A}" sibTransId="{14C0702D-0DB6-42BB-A4EE-6FEE92EF35E1}"/>
    <dgm:cxn modelId="{EDDC40F9-CDEF-4687-907B-0F0B59236108}" type="presOf" srcId="{86D1D333-B112-4DFF-A5A3-F610A1B18233}" destId="{90DB9CB8-D496-4B5B-BD8F-316ED81AA305}" srcOrd="1" destOrd="0" presId="urn:microsoft.com/office/officeart/2005/8/layout/hierarchy2"/>
    <dgm:cxn modelId="{C84FA105-B711-4C32-AF6B-299B2A170E49}" type="presOf" srcId="{50BE28ED-C955-4BCA-A791-DF18F6EE0E82}" destId="{259E2973-6880-4012-9696-E77DEA7B4C6A}" srcOrd="0" destOrd="0" presId="urn:microsoft.com/office/officeart/2005/8/layout/hierarchy2"/>
    <dgm:cxn modelId="{5FBD54D5-993B-483A-97FC-C453B5D088A4}" type="presOf" srcId="{A91EAA7D-31A7-494A-ADF2-7FA598629C55}" destId="{BB456ECA-3E71-4395-93D7-CBC6DF930E8B}" srcOrd="0" destOrd="0" presId="urn:microsoft.com/office/officeart/2005/8/layout/hierarchy2"/>
    <dgm:cxn modelId="{1768CAAB-4155-4683-A91E-FC7731DE9EBC}" type="presOf" srcId="{61FA78A9-C9E3-4F87-9489-33C5A1164CDF}" destId="{AD5A72AD-5C54-4121-B5BE-D4615815A965}" srcOrd="0" destOrd="0" presId="urn:microsoft.com/office/officeart/2005/8/layout/hierarchy2"/>
    <dgm:cxn modelId="{7C53F2AB-1A1E-4834-9B0A-63AB3EAD2FBC}" srcId="{50BE28ED-C955-4BCA-A791-DF18F6EE0E82}" destId="{40CDFE54-683B-4F22-8F91-69FD4EE18E2D}" srcOrd="4" destOrd="0" parTransId="{A91EAA7D-31A7-494A-ADF2-7FA598629C55}" sibTransId="{0DF3C3DD-B234-4C5B-ACF5-64E04EB44B78}"/>
    <dgm:cxn modelId="{BC2B47C7-86B1-4D2A-ADA0-CB9FE0483CD5}" type="presOf" srcId="{86D1D333-B112-4DFF-A5A3-F610A1B18233}" destId="{0481965D-2035-492F-BA89-862120132B5B}" srcOrd="0" destOrd="0" presId="urn:microsoft.com/office/officeart/2005/8/layout/hierarchy2"/>
    <dgm:cxn modelId="{DDCCA14D-5A7D-4E08-8EB2-DC49F21E8F1B}" srcId="{50BE28ED-C955-4BCA-A791-DF18F6EE0E82}" destId="{1D1241A5-60B0-41CE-9E1D-F2754C4A531F}" srcOrd="2" destOrd="0" parTransId="{61FA78A9-C9E3-4F87-9489-33C5A1164CDF}" sibTransId="{137E44DF-6BBA-47FF-AC60-F8B3A8E517B7}"/>
    <dgm:cxn modelId="{FFEA969E-8D6A-42C1-A625-4915943DC118}" type="presOf" srcId="{C64575E0-9013-43FF-8317-5BFE36D58D61}" destId="{9A7613A0-00A5-4BDE-8214-44086B0686FE}" srcOrd="1" destOrd="0" presId="urn:microsoft.com/office/officeart/2005/8/layout/hierarchy2"/>
    <dgm:cxn modelId="{AAF6FB67-94DE-40A5-AB41-EC547DFEB832}" type="presOf" srcId="{61FA78A9-C9E3-4F87-9489-33C5A1164CDF}" destId="{209DA898-FB48-4FB4-87B8-9788C5F0AB5E}" srcOrd="1" destOrd="0" presId="urn:microsoft.com/office/officeart/2005/8/layout/hierarchy2"/>
    <dgm:cxn modelId="{F5F4C020-3DFF-4250-A2B2-99F8B7572245}" srcId="{50BE28ED-C955-4BCA-A791-DF18F6EE0E82}" destId="{19F0643E-455D-48DC-92B5-BF90D30FB3EB}" srcOrd="6" destOrd="0" parTransId="{86D1D333-B112-4DFF-A5A3-F610A1B18233}" sibTransId="{CBBCD6A2-8EFD-4771-AB53-851165D61833}"/>
    <dgm:cxn modelId="{843748B8-7213-4C91-AA4F-4E40513A7B1B}" type="presOf" srcId="{481826B7-7EFB-4CDA-9009-EF81FCD0BB85}" destId="{CC63825C-3727-4F8D-BEC3-624DE139A738}" srcOrd="1" destOrd="0" presId="urn:microsoft.com/office/officeart/2005/8/layout/hierarchy2"/>
    <dgm:cxn modelId="{06985196-074D-4CF9-9BC9-D1F58FFD7300}" type="presParOf" srcId="{09A2B1AD-66B4-4D84-A3F3-D39F97BA138C}" destId="{F3D5053C-99EE-40EA-B311-0FA1A0AC4433}" srcOrd="0" destOrd="0" presId="urn:microsoft.com/office/officeart/2005/8/layout/hierarchy2"/>
    <dgm:cxn modelId="{3C27DD0A-953A-433B-89DF-CE1D262A7907}" type="presParOf" srcId="{F3D5053C-99EE-40EA-B311-0FA1A0AC4433}" destId="{259E2973-6880-4012-9696-E77DEA7B4C6A}" srcOrd="0" destOrd="0" presId="urn:microsoft.com/office/officeart/2005/8/layout/hierarchy2"/>
    <dgm:cxn modelId="{EC3EF1D9-F311-47A0-950A-EC0F2C38B66C}" type="presParOf" srcId="{F3D5053C-99EE-40EA-B311-0FA1A0AC4433}" destId="{1C3CA4E0-81B0-4988-B253-63CFEF6BFBDE}" srcOrd="1" destOrd="0" presId="urn:microsoft.com/office/officeart/2005/8/layout/hierarchy2"/>
    <dgm:cxn modelId="{1AA1EA97-FB46-4C36-90C5-FE2ABF02AE6C}" type="presParOf" srcId="{1C3CA4E0-81B0-4988-B253-63CFEF6BFBDE}" destId="{E3233268-958C-4657-AA7F-0AB04919B14C}" srcOrd="0" destOrd="0" presId="urn:microsoft.com/office/officeart/2005/8/layout/hierarchy2"/>
    <dgm:cxn modelId="{294F35DD-D591-467C-8554-6B7186459001}" type="presParOf" srcId="{E3233268-958C-4657-AA7F-0AB04919B14C}" destId="{6FD340EA-12F2-4E59-B578-79BB3770B47A}" srcOrd="0" destOrd="0" presId="urn:microsoft.com/office/officeart/2005/8/layout/hierarchy2"/>
    <dgm:cxn modelId="{48D987DC-DF44-4681-9DFA-16D975E8D0A8}" type="presParOf" srcId="{1C3CA4E0-81B0-4988-B253-63CFEF6BFBDE}" destId="{34F6B420-EA8A-42D6-AE13-061734012EC1}" srcOrd="1" destOrd="0" presId="urn:microsoft.com/office/officeart/2005/8/layout/hierarchy2"/>
    <dgm:cxn modelId="{74434443-93B7-4E04-83FE-E5D537795C66}" type="presParOf" srcId="{34F6B420-EA8A-42D6-AE13-061734012EC1}" destId="{FBC2C15A-8FCD-4405-8C67-7C79B626F58F}" srcOrd="0" destOrd="0" presId="urn:microsoft.com/office/officeart/2005/8/layout/hierarchy2"/>
    <dgm:cxn modelId="{264820A7-AAC5-4BAF-A877-8F690DEE36D0}" type="presParOf" srcId="{34F6B420-EA8A-42D6-AE13-061734012EC1}" destId="{A6FA8AC1-7EEC-4E32-AF11-9662984609CC}" srcOrd="1" destOrd="0" presId="urn:microsoft.com/office/officeart/2005/8/layout/hierarchy2"/>
    <dgm:cxn modelId="{9E6DE457-6474-4A35-9883-7E78497E38AB}" type="presParOf" srcId="{1C3CA4E0-81B0-4988-B253-63CFEF6BFBDE}" destId="{B4761CA8-BE54-41BF-ABCA-F8F05C7C3644}" srcOrd="2" destOrd="0" presId="urn:microsoft.com/office/officeart/2005/8/layout/hierarchy2"/>
    <dgm:cxn modelId="{3352049B-E446-4177-BEBA-B127889E4054}" type="presParOf" srcId="{B4761CA8-BE54-41BF-ABCA-F8F05C7C3644}" destId="{CC63825C-3727-4F8D-BEC3-624DE139A738}" srcOrd="0" destOrd="0" presId="urn:microsoft.com/office/officeart/2005/8/layout/hierarchy2"/>
    <dgm:cxn modelId="{6B9BC2E8-DF1B-464C-94CF-9F1B9088F1D0}" type="presParOf" srcId="{1C3CA4E0-81B0-4988-B253-63CFEF6BFBDE}" destId="{08AE5EAA-B3C9-48D5-BA2F-9150C6FADF18}" srcOrd="3" destOrd="0" presId="urn:microsoft.com/office/officeart/2005/8/layout/hierarchy2"/>
    <dgm:cxn modelId="{F9B11F5B-5FA7-43B2-B983-3D22A590B87E}" type="presParOf" srcId="{08AE5EAA-B3C9-48D5-BA2F-9150C6FADF18}" destId="{B489DF3D-1031-4C03-88AB-A1D647192AC2}" srcOrd="0" destOrd="0" presId="urn:microsoft.com/office/officeart/2005/8/layout/hierarchy2"/>
    <dgm:cxn modelId="{6CEFF5CE-D598-4224-B803-3F5266359EB8}" type="presParOf" srcId="{08AE5EAA-B3C9-48D5-BA2F-9150C6FADF18}" destId="{51AD8EDA-C623-4FB4-ABE0-F001B41B07E4}" srcOrd="1" destOrd="0" presId="urn:microsoft.com/office/officeart/2005/8/layout/hierarchy2"/>
    <dgm:cxn modelId="{DADEC97F-42FC-445E-BCCE-EF38749ADB27}" type="presParOf" srcId="{1C3CA4E0-81B0-4988-B253-63CFEF6BFBDE}" destId="{AD5A72AD-5C54-4121-B5BE-D4615815A965}" srcOrd="4" destOrd="0" presId="urn:microsoft.com/office/officeart/2005/8/layout/hierarchy2"/>
    <dgm:cxn modelId="{07F3F2F9-2284-4C95-9A31-B692B4BC67AE}" type="presParOf" srcId="{AD5A72AD-5C54-4121-B5BE-D4615815A965}" destId="{209DA898-FB48-4FB4-87B8-9788C5F0AB5E}" srcOrd="0" destOrd="0" presId="urn:microsoft.com/office/officeart/2005/8/layout/hierarchy2"/>
    <dgm:cxn modelId="{F30C0698-3F99-4AA6-B7B6-034878D9C22D}" type="presParOf" srcId="{1C3CA4E0-81B0-4988-B253-63CFEF6BFBDE}" destId="{E8D5901E-EDF4-42F4-A0F4-734A025772D3}" srcOrd="5" destOrd="0" presId="urn:microsoft.com/office/officeart/2005/8/layout/hierarchy2"/>
    <dgm:cxn modelId="{54283A74-4B71-45B1-AC6B-925AEFBAD5D2}" type="presParOf" srcId="{E8D5901E-EDF4-42F4-A0F4-734A025772D3}" destId="{00714381-DF7C-4199-B294-6AA18AE1BE23}" srcOrd="0" destOrd="0" presId="urn:microsoft.com/office/officeart/2005/8/layout/hierarchy2"/>
    <dgm:cxn modelId="{A5F26238-6989-4390-9466-8A7E18DDE644}" type="presParOf" srcId="{E8D5901E-EDF4-42F4-A0F4-734A025772D3}" destId="{621BA710-E6E9-4BDE-987B-84F861E9216E}" srcOrd="1" destOrd="0" presId="urn:microsoft.com/office/officeart/2005/8/layout/hierarchy2"/>
    <dgm:cxn modelId="{EEF2D699-066F-4292-9285-96A574CA4031}" type="presParOf" srcId="{1C3CA4E0-81B0-4988-B253-63CFEF6BFBDE}" destId="{B43045C5-23CE-440B-ABD2-86E11C1AD884}" srcOrd="6" destOrd="0" presId="urn:microsoft.com/office/officeart/2005/8/layout/hierarchy2"/>
    <dgm:cxn modelId="{D91249DA-A024-400B-99A2-B2CC96EBCF04}" type="presParOf" srcId="{B43045C5-23CE-440B-ABD2-86E11C1AD884}" destId="{9A7613A0-00A5-4BDE-8214-44086B0686FE}" srcOrd="0" destOrd="0" presId="urn:microsoft.com/office/officeart/2005/8/layout/hierarchy2"/>
    <dgm:cxn modelId="{D1E4D53F-CD76-4B7B-BE40-885DD1994714}" type="presParOf" srcId="{1C3CA4E0-81B0-4988-B253-63CFEF6BFBDE}" destId="{C9C09843-E198-4927-AF4E-02198F43E1C9}" srcOrd="7" destOrd="0" presId="urn:microsoft.com/office/officeart/2005/8/layout/hierarchy2"/>
    <dgm:cxn modelId="{A0763495-61E4-44D6-B68F-FE03DA9D33E4}" type="presParOf" srcId="{C9C09843-E198-4927-AF4E-02198F43E1C9}" destId="{A1DA8A38-4581-40C3-90BB-807509E07F24}" srcOrd="0" destOrd="0" presId="urn:microsoft.com/office/officeart/2005/8/layout/hierarchy2"/>
    <dgm:cxn modelId="{1EC2DF82-3ED2-4158-9C7B-1AA73851C572}" type="presParOf" srcId="{C9C09843-E198-4927-AF4E-02198F43E1C9}" destId="{4673FF19-6BD6-4559-A402-373BC890D4C0}" srcOrd="1" destOrd="0" presId="urn:microsoft.com/office/officeart/2005/8/layout/hierarchy2"/>
    <dgm:cxn modelId="{552AD0C7-DD4C-469A-957C-0F17B3B0AAAD}" type="presParOf" srcId="{1C3CA4E0-81B0-4988-B253-63CFEF6BFBDE}" destId="{BB456ECA-3E71-4395-93D7-CBC6DF930E8B}" srcOrd="8" destOrd="0" presId="urn:microsoft.com/office/officeart/2005/8/layout/hierarchy2"/>
    <dgm:cxn modelId="{38D6EE70-A64A-44CC-8B17-503DA1BCA2E3}" type="presParOf" srcId="{BB456ECA-3E71-4395-93D7-CBC6DF930E8B}" destId="{1FCE3011-F21E-4E65-A5E9-65E396267457}" srcOrd="0" destOrd="0" presId="urn:microsoft.com/office/officeart/2005/8/layout/hierarchy2"/>
    <dgm:cxn modelId="{C0A994C8-F9EC-4BD6-834B-5696E9B18983}" type="presParOf" srcId="{1C3CA4E0-81B0-4988-B253-63CFEF6BFBDE}" destId="{7729E59C-E426-4072-8F9E-28E67EEB1EC7}" srcOrd="9" destOrd="0" presId="urn:microsoft.com/office/officeart/2005/8/layout/hierarchy2"/>
    <dgm:cxn modelId="{44228E24-A38B-4029-BE48-10D1EA014C8F}" type="presParOf" srcId="{7729E59C-E426-4072-8F9E-28E67EEB1EC7}" destId="{BB6E0536-8CCB-431C-A002-2C2505175A45}" srcOrd="0" destOrd="0" presId="urn:microsoft.com/office/officeart/2005/8/layout/hierarchy2"/>
    <dgm:cxn modelId="{B020F240-4FBD-4C7A-BB91-635CB1681DE8}" type="presParOf" srcId="{7729E59C-E426-4072-8F9E-28E67EEB1EC7}" destId="{476DC92B-2793-40C5-A69A-5EB546441534}" srcOrd="1" destOrd="0" presId="urn:microsoft.com/office/officeart/2005/8/layout/hierarchy2"/>
    <dgm:cxn modelId="{ABD2510C-D159-413F-9E2C-C5C3DBD33D1F}" type="presParOf" srcId="{1C3CA4E0-81B0-4988-B253-63CFEF6BFBDE}" destId="{816E1D64-5C44-4ED5-A705-AB6EDF91ED68}" srcOrd="10" destOrd="0" presId="urn:microsoft.com/office/officeart/2005/8/layout/hierarchy2"/>
    <dgm:cxn modelId="{68363C2C-83B3-4A48-9E67-62CCF5576980}" type="presParOf" srcId="{816E1D64-5C44-4ED5-A705-AB6EDF91ED68}" destId="{5F115804-746E-4C21-AFB4-AC3B1614152B}" srcOrd="0" destOrd="0" presId="urn:microsoft.com/office/officeart/2005/8/layout/hierarchy2"/>
    <dgm:cxn modelId="{2E1E275E-18C5-455E-9064-37901BD3311A}" type="presParOf" srcId="{1C3CA4E0-81B0-4988-B253-63CFEF6BFBDE}" destId="{DC29FC0C-AD4A-4E95-A379-B548FAC21C87}" srcOrd="11" destOrd="0" presId="urn:microsoft.com/office/officeart/2005/8/layout/hierarchy2"/>
    <dgm:cxn modelId="{37618FCF-E28A-40D7-9A59-14A2E53B260A}" type="presParOf" srcId="{DC29FC0C-AD4A-4E95-A379-B548FAC21C87}" destId="{D7C8635E-BB89-461D-9E61-53702FCA0E5F}" srcOrd="0" destOrd="0" presId="urn:microsoft.com/office/officeart/2005/8/layout/hierarchy2"/>
    <dgm:cxn modelId="{DAD9C271-5E63-41D4-B89D-579678828BD5}" type="presParOf" srcId="{DC29FC0C-AD4A-4E95-A379-B548FAC21C87}" destId="{C1508BE0-1111-4EAA-86C9-BEC41A1EEFA2}" srcOrd="1" destOrd="0" presId="urn:microsoft.com/office/officeart/2005/8/layout/hierarchy2"/>
    <dgm:cxn modelId="{C5A9CCDD-8FB0-4C02-8B53-26C4F8B9F577}" type="presParOf" srcId="{1C3CA4E0-81B0-4988-B253-63CFEF6BFBDE}" destId="{0481965D-2035-492F-BA89-862120132B5B}" srcOrd="12" destOrd="0" presId="urn:microsoft.com/office/officeart/2005/8/layout/hierarchy2"/>
    <dgm:cxn modelId="{A85705F1-09D6-46DC-B7BC-F9EF4FE2EF31}" type="presParOf" srcId="{0481965D-2035-492F-BA89-862120132B5B}" destId="{90DB9CB8-D496-4B5B-BD8F-316ED81AA305}" srcOrd="0" destOrd="0" presId="urn:microsoft.com/office/officeart/2005/8/layout/hierarchy2"/>
    <dgm:cxn modelId="{8EFDF05F-18DD-4FA9-B366-138BD9A7F4E5}" type="presParOf" srcId="{1C3CA4E0-81B0-4988-B253-63CFEF6BFBDE}" destId="{E5788FBC-8B7D-42A9-9769-B3E305987A90}" srcOrd="13" destOrd="0" presId="urn:microsoft.com/office/officeart/2005/8/layout/hierarchy2"/>
    <dgm:cxn modelId="{1FEEAC8D-5A33-48CE-B854-E7C13A2A2EA4}" type="presParOf" srcId="{E5788FBC-8B7D-42A9-9769-B3E305987A90}" destId="{BFAA43A9-7785-4658-A294-4F9B87F475B1}" srcOrd="0" destOrd="0" presId="urn:microsoft.com/office/officeart/2005/8/layout/hierarchy2"/>
    <dgm:cxn modelId="{5E9B52FB-0D50-449B-8A52-148093397A58}" type="presParOf" srcId="{E5788FBC-8B7D-42A9-9769-B3E305987A90}" destId="{D3937F0F-D2FE-427F-8DC8-1C4ECDF310C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818403-D62A-4CED-8342-B41FDF08350E}"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8A0A48F1-2152-4E52-B8C9-B3965D29A0DC}">
      <dgm:prSet phldrT="[Text]" custT="1"/>
      <dgm:spPr/>
      <dgm:t>
        <a:bodyPr/>
        <a:lstStyle/>
        <a:p>
          <a:pPr rtl="1"/>
          <a:r>
            <a:rPr lang="fa-IR" sz="1800" b="1" dirty="0">
              <a:solidFill>
                <a:sysClr val="windowText" lastClr="000000"/>
              </a:solidFill>
              <a:cs typeface="B Zar" panose="00000400000000000000" pitchFamily="2" charset="-78"/>
            </a:rPr>
            <a:t>منشأ بحران</a:t>
          </a:r>
        </a:p>
      </dgm:t>
    </dgm:pt>
    <dgm:pt modelId="{054E1022-47A7-42F5-B9AB-35AAA60B84D8}" type="parTrans" cxnId="{8F8ED009-3AE7-43DE-B7AF-0CB1B8B01707}">
      <dgm:prSet/>
      <dgm:spPr/>
      <dgm:t>
        <a:bodyPr/>
        <a:lstStyle/>
        <a:p>
          <a:pPr rtl="1"/>
          <a:endParaRPr lang="fa-IR"/>
        </a:p>
      </dgm:t>
    </dgm:pt>
    <dgm:pt modelId="{E50A3148-6CE7-49E9-805C-C926B7A66601}" type="sibTrans" cxnId="{8F8ED009-3AE7-43DE-B7AF-0CB1B8B01707}">
      <dgm:prSet/>
      <dgm:spPr/>
      <dgm:t>
        <a:bodyPr/>
        <a:lstStyle/>
        <a:p>
          <a:pPr rtl="1"/>
          <a:endParaRPr lang="fa-IR"/>
        </a:p>
      </dgm:t>
    </dgm:pt>
    <dgm:pt modelId="{159D3FED-A614-4E66-A97E-6FDB8576F470}">
      <dgm:prSet phldrT="[Text]"/>
      <dgm:spPr/>
      <dgm:t>
        <a:bodyPr/>
        <a:lstStyle/>
        <a:p>
          <a:pPr rtl="1"/>
          <a:r>
            <a:rPr lang="ar-SA" b="1" dirty="0">
              <a:solidFill>
                <a:sysClr val="windowText" lastClr="000000"/>
              </a:solidFill>
              <a:cs typeface="B Zar" panose="00000400000000000000" pitchFamily="2" charset="-78"/>
            </a:rPr>
            <a:t>ناامنی و ضعف دولت در ایجا</a:t>
          </a:r>
          <a:r>
            <a:rPr lang="fa-IR" b="1" dirty="0">
              <a:solidFill>
                <a:sysClr val="windowText" lastClr="000000"/>
              </a:solidFill>
              <a:cs typeface="B Zar" panose="00000400000000000000" pitchFamily="2" charset="-78"/>
            </a:rPr>
            <a:t>د</a:t>
          </a:r>
          <a:r>
            <a:rPr lang="ar-SA" b="1" dirty="0">
              <a:solidFill>
                <a:sysClr val="windowText" lastClr="000000"/>
              </a:solidFill>
              <a:cs typeface="B Zar" panose="00000400000000000000" pitchFamily="2" charset="-78"/>
            </a:rPr>
            <a:t> امنیت و قوه قهریه و نظامی  </a:t>
          </a:r>
          <a:endParaRPr lang="fa-IR" b="1" dirty="0">
            <a:solidFill>
              <a:sysClr val="windowText" lastClr="000000"/>
            </a:solidFill>
            <a:cs typeface="B Zar" panose="00000400000000000000" pitchFamily="2" charset="-78"/>
          </a:endParaRPr>
        </a:p>
      </dgm:t>
    </dgm:pt>
    <dgm:pt modelId="{BDF9E5A3-BEC1-496B-BD16-82CB2F09C16C}" type="parTrans" cxnId="{576995D4-DF30-47A2-93A7-13B4A4626CE5}">
      <dgm:prSet/>
      <dgm:spPr/>
      <dgm:t>
        <a:bodyPr/>
        <a:lstStyle/>
        <a:p>
          <a:pPr rtl="1"/>
          <a:endParaRPr lang="fa-IR"/>
        </a:p>
      </dgm:t>
    </dgm:pt>
    <dgm:pt modelId="{658C45DC-D62C-41FB-ADAD-9F41AB0155B0}" type="sibTrans" cxnId="{576995D4-DF30-47A2-93A7-13B4A4626CE5}">
      <dgm:prSet/>
      <dgm:spPr/>
      <dgm:t>
        <a:bodyPr/>
        <a:lstStyle/>
        <a:p>
          <a:pPr rtl="1"/>
          <a:endParaRPr lang="fa-IR"/>
        </a:p>
      </dgm:t>
    </dgm:pt>
    <dgm:pt modelId="{602DA7F1-DCCF-488C-8768-C837058D5D91}">
      <dgm:prSet/>
      <dgm:spPr/>
      <dgm:t>
        <a:bodyPr/>
        <a:lstStyle/>
        <a:p>
          <a:pPr rtl="1"/>
          <a:r>
            <a:rPr lang="ar-SA" b="1">
              <a:solidFill>
                <a:sysClr val="windowText" lastClr="000000"/>
              </a:solidFill>
              <a:cs typeface="B Zar" panose="00000400000000000000" pitchFamily="2" charset="-78"/>
            </a:rPr>
            <a:t>بازیگران سیاسی و مقامات و</a:t>
          </a:r>
          <a:r>
            <a:rPr lang="fa-IR" b="1">
              <a:solidFill>
                <a:sysClr val="windowText" lastClr="000000"/>
              </a:solidFill>
              <a:cs typeface="B Zar" panose="00000400000000000000" pitchFamily="2" charset="-78"/>
            </a:rPr>
            <a:t> </a:t>
          </a:r>
          <a:r>
            <a:rPr lang="ar-SA" b="1">
              <a:solidFill>
                <a:sysClr val="windowText" lastClr="000000"/>
              </a:solidFill>
              <a:cs typeface="B Zar" panose="00000400000000000000" pitchFamily="2" charset="-78"/>
            </a:rPr>
            <a:t>ساختار رژیم سیاسی و جامعه سیاسی </a:t>
          </a:r>
          <a:endParaRPr lang="en-US" b="1">
            <a:solidFill>
              <a:sysClr val="windowText" lastClr="000000"/>
            </a:solidFill>
            <a:cs typeface="B Zar" panose="00000400000000000000" pitchFamily="2" charset="-78"/>
          </a:endParaRPr>
        </a:p>
      </dgm:t>
    </dgm:pt>
    <dgm:pt modelId="{81AB30EB-483B-4E6A-9F8B-7AFF980B6914}" type="parTrans" cxnId="{9CE98F8F-155A-418C-A2BD-27C44ED2FB21}">
      <dgm:prSet/>
      <dgm:spPr/>
      <dgm:t>
        <a:bodyPr/>
        <a:lstStyle/>
        <a:p>
          <a:pPr rtl="1"/>
          <a:endParaRPr lang="fa-IR"/>
        </a:p>
      </dgm:t>
    </dgm:pt>
    <dgm:pt modelId="{4D650CA0-8014-4071-A34F-C2ECEA9CFF98}" type="sibTrans" cxnId="{9CE98F8F-155A-418C-A2BD-27C44ED2FB21}">
      <dgm:prSet/>
      <dgm:spPr/>
      <dgm:t>
        <a:bodyPr/>
        <a:lstStyle/>
        <a:p>
          <a:pPr rtl="1"/>
          <a:endParaRPr lang="fa-IR"/>
        </a:p>
      </dgm:t>
    </dgm:pt>
    <dgm:pt modelId="{7348A86A-8F7B-40F0-B130-C3921A995B11}">
      <dgm:prSet/>
      <dgm:spPr/>
      <dgm:t>
        <a:bodyPr/>
        <a:lstStyle/>
        <a:p>
          <a:pPr rtl="1"/>
          <a:r>
            <a:rPr lang="fa-IR" b="1">
              <a:solidFill>
                <a:sysClr val="windowText" lastClr="000000"/>
              </a:solidFill>
              <a:cs typeface="B Zar" panose="00000400000000000000" pitchFamily="2" charset="-78"/>
            </a:rPr>
            <a:t>ضعف ایدئولوژیک نظام و ضعف مشروعیت آن</a:t>
          </a:r>
          <a:endParaRPr lang="en-US" b="1">
            <a:solidFill>
              <a:sysClr val="windowText" lastClr="000000"/>
            </a:solidFill>
            <a:cs typeface="B Zar" panose="00000400000000000000" pitchFamily="2" charset="-78"/>
          </a:endParaRPr>
        </a:p>
      </dgm:t>
    </dgm:pt>
    <dgm:pt modelId="{1940940B-928C-490D-92C3-5F06299DF1FD}" type="parTrans" cxnId="{0C0B652F-13D3-44FF-9D8C-56C22D70792E}">
      <dgm:prSet/>
      <dgm:spPr/>
      <dgm:t>
        <a:bodyPr/>
        <a:lstStyle/>
        <a:p>
          <a:pPr rtl="1"/>
          <a:endParaRPr lang="fa-IR"/>
        </a:p>
      </dgm:t>
    </dgm:pt>
    <dgm:pt modelId="{A3A9286B-9336-44A4-A2D4-4ACCB521CC93}" type="sibTrans" cxnId="{0C0B652F-13D3-44FF-9D8C-56C22D70792E}">
      <dgm:prSet/>
      <dgm:spPr/>
      <dgm:t>
        <a:bodyPr/>
        <a:lstStyle/>
        <a:p>
          <a:pPr rtl="1"/>
          <a:endParaRPr lang="fa-IR"/>
        </a:p>
      </dgm:t>
    </dgm:pt>
    <dgm:pt modelId="{BD82E9D3-F891-4BD5-95F3-C2EB45005AD0}" type="pres">
      <dgm:prSet presAssocID="{86818403-D62A-4CED-8342-B41FDF08350E}" presName="diagram" presStyleCnt="0">
        <dgm:presLayoutVars>
          <dgm:chPref val="1"/>
          <dgm:dir val="rev"/>
          <dgm:animOne val="branch"/>
          <dgm:animLvl val="lvl"/>
          <dgm:resizeHandles val="exact"/>
        </dgm:presLayoutVars>
      </dgm:prSet>
      <dgm:spPr/>
      <dgm:t>
        <a:bodyPr/>
        <a:lstStyle/>
        <a:p>
          <a:endParaRPr lang="en-US"/>
        </a:p>
      </dgm:t>
    </dgm:pt>
    <dgm:pt modelId="{B22BDB74-AC72-4649-AE4D-7B4E99F22FDB}" type="pres">
      <dgm:prSet presAssocID="{8A0A48F1-2152-4E52-B8C9-B3965D29A0DC}" presName="root1" presStyleCnt="0"/>
      <dgm:spPr/>
    </dgm:pt>
    <dgm:pt modelId="{EB653A2E-2BC8-425F-855F-51F5D49F65B8}" type="pres">
      <dgm:prSet presAssocID="{8A0A48F1-2152-4E52-B8C9-B3965D29A0DC}" presName="LevelOneTextNode" presStyleLbl="node0" presStyleIdx="0" presStyleCnt="1" custScaleX="51191" custScaleY="69362">
        <dgm:presLayoutVars>
          <dgm:chPref val="3"/>
        </dgm:presLayoutVars>
      </dgm:prSet>
      <dgm:spPr/>
      <dgm:t>
        <a:bodyPr/>
        <a:lstStyle/>
        <a:p>
          <a:pPr rtl="1"/>
          <a:endParaRPr lang="fa-IR"/>
        </a:p>
      </dgm:t>
    </dgm:pt>
    <dgm:pt modelId="{1698E2DA-0410-4DAF-A53D-AA63E8EB6A74}" type="pres">
      <dgm:prSet presAssocID="{8A0A48F1-2152-4E52-B8C9-B3965D29A0DC}" presName="level2hierChild" presStyleCnt="0"/>
      <dgm:spPr/>
    </dgm:pt>
    <dgm:pt modelId="{5899E0FD-6C16-4818-BB5E-9D2029D2AD24}" type="pres">
      <dgm:prSet presAssocID="{BDF9E5A3-BEC1-496B-BD16-82CB2F09C16C}" presName="conn2-1" presStyleLbl="parChTrans1D2" presStyleIdx="0" presStyleCnt="3"/>
      <dgm:spPr/>
      <dgm:t>
        <a:bodyPr/>
        <a:lstStyle/>
        <a:p>
          <a:endParaRPr lang="en-US"/>
        </a:p>
      </dgm:t>
    </dgm:pt>
    <dgm:pt modelId="{1227372F-16D1-4F69-BAF1-25243086A80D}" type="pres">
      <dgm:prSet presAssocID="{BDF9E5A3-BEC1-496B-BD16-82CB2F09C16C}" presName="connTx" presStyleLbl="parChTrans1D2" presStyleIdx="0" presStyleCnt="3"/>
      <dgm:spPr/>
      <dgm:t>
        <a:bodyPr/>
        <a:lstStyle/>
        <a:p>
          <a:endParaRPr lang="en-US"/>
        </a:p>
      </dgm:t>
    </dgm:pt>
    <dgm:pt modelId="{61485842-7C4F-4BA1-BE4F-5E62D91A241B}" type="pres">
      <dgm:prSet presAssocID="{159D3FED-A614-4E66-A97E-6FDB8576F470}" presName="root2" presStyleCnt="0"/>
      <dgm:spPr/>
    </dgm:pt>
    <dgm:pt modelId="{3155309E-7B2B-4D40-BA5E-8AD47B15B648}" type="pres">
      <dgm:prSet presAssocID="{159D3FED-A614-4E66-A97E-6FDB8576F470}" presName="LevelTwoTextNode" presStyleLbl="node2" presStyleIdx="0" presStyleCnt="3" custScaleX="146295" custScaleY="59040">
        <dgm:presLayoutVars>
          <dgm:chPref val="3"/>
        </dgm:presLayoutVars>
      </dgm:prSet>
      <dgm:spPr/>
      <dgm:t>
        <a:bodyPr/>
        <a:lstStyle/>
        <a:p>
          <a:pPr rtl="1"/>
          <a:endParaRPr lang="fa-IR"/>
        </a:p>
      </dgm:t>
    </dgm:pt>
    <dgm:pt modelId="{C3EEA278-2D90-4663-A197-99B421563E40}" type="pres">
      <dgm:prSet presAssocID="{159D3FED-A614-4E66-A97E-6FDB8576F470}" presName="level3hierChild" presStyleCnt="0"/>
      <dgm:spPr/>
    </dgm:pt>
    <dgm:pt modelId="{227B542A-1ABB-4279-AD62-0D23CD427390}" type="pres">
      <dgm:prSet presAssocID="{81AB30EB-483B-4E6A-9F8B-7AFF980B6914}" presName="conn2-1" presStyleLbl="parChTrans1D2" presStyleIdx="1" presStyleCnt="3"/>
      <dgm:spPr/>
      <dgm:t>
        <a:bodyPr/>
        <a:lstStyle/>
        <a:p>
          <a:endParaRPr lang="en-US"/>
        </a:p>
      </dgm:t>
    </dgm:pt>
    <dgm:pt modelId="{D4B4B062-906E-48ED-8160-4BE99F1DA4A2}" type="pres">
      <dgm:prSet presAssocID="{81AB30EB-483B-4E6A-9F8B-7AFF980B6914}" presName="connTx" presStyleLbl="parChTrans1D2" presStyleIdx="1" presStyleCnt="3"/>
      <dgm:spPr/>
      <dgm:t>
        <a:bodyPr/>
        <a:lstStyle/>
        <a:p>
          <a:endParaRPr lang="en-US"/>
        </a:p>
      </dgm:t>
    </dgm:pt>
    <dgm:pt modelId="{069758BB-AC85-432A-95C2-4DD933F50A8E}" type="pres">
      <dgm:prSet presAssocID="{602DA7F1-DCCF-488C-8768-C837058D5D91}" presName="root2" presStyleCnt="0"/>
      <dgm:spPr/>
    </dgm:pt>
    <dgm:pt modelId="{0184D5C1-B7D7-462A-9BA6-D335757C0B02}" type="pres">
      <dgm:prSet presAssocID="{602DA7F1-DCCF-488C-8768-C837058D5D91}" presName="LevelTwoTextNode" presStyleLbl="node2" presStyleIdx="1" presStyleCnt="3" custScaleX="146295" custScaleY="59040">
        <dgm:presLayoutVars>
          <dgm:chPref val="3"/>
        </dgm:presLayoutVars>
      </dgm:prSet>
      <dgm:spPr/>
      <dgm:t>
        <a:bodyPr/>
        <a:lstStyle/>
        <a:p>
          <a:pPr rtl="1"/>
          <a:endParaRPr lang="fa-IR"/>
        </a:p>
      </dgm:t>
    </dgm:pt>
    <dgm:pt modelId="{C78DC745-340A-414A-B17E-88AB72638641}" type="pres">
      <dgm:prSet presAssocID="{602DA7F1-DCCF-488C-8768-C837058D5D91}" presName="level3hierChild" presStyleCnt="0"/>
      <dgm:spPr/>
    </dgm:pt>
    <dgm:pt modelId="{09E6A0BB-F295-433E-AD21-A755EC4053AF}" type="pres">
      <dgm:prSet presAssocID="{1940940B-928C-490D-92C3-5F06299DF1FD}" presName="conn2-1" presStyleLbl="parChTrans1D2" presStyleIdx="2" presStyleCnt="3"/>
      <dgm:spPr/>
      <dgm:t>
        <a:bodyPr/>
        <a:lstStyle/>
        <a:p>
          <a:endParaRPr lang="en-US"/>
        </a:p>
      </dgm:t>
    </dgm:pt>
    <dgm:pt modelId="{C14794CA-6B0B-41C8-A25C-41BAB6CDAD0F}" type="pres">
      <dgm:prSet presAssocID="{1940940B-928C-490D-92C3-5F06299DF1FD}" presName="connTx" presStyleLbl="parChTrans1D2" presStyleIdx="2" presStyleCnt="3"/>
      <dgm:spPr/>
      <dgm:t>
        <a:bodyPr/>
        <a:lstStyle/>
        <a:p>
          <a:endParaRPr lang="en-US"/>
        </a:p>
      </dgm:t>
    </dgm:pt>
    <dgm:pt modelId="{54FB55DE-71F8-4654-A835-EA1CBCE6BD3F}" type="pres">
      <dgm:prSet presAssocID="{7348A86A-8F7B-40F0-B130-C3921A995B11}" presName="root2" presStyleCnt="0"/>
      <dgm:spPr/>
    </dgm:pt>
    <dgm:pt modelId="{0556FE81-5EC6-4E51-B119-17E05FAF159E}" type="pres">
      <dgm:prSet presAssocID="{7348A86A-8F7B-40F0-B130-C3921A995B11}" presName="LevelTwoTextNode" presStyleLbl="node2" presStyleIdx="2" presStyleCnt="3" custScaleX="146295" custScaleY="59040">
        <dgm:presLayoutVars>
          <dgm:chPref val="3"/>
        </dgm:presLayoutVars>
      </dgm:prSet>
      <dgm:spPr/>
      <dgm:t>
        <a:bodyPr/>
        <a:lstStyle/>
        <a:p>
          <a:pPr rtl="1"/>
          <a:endParaRPr lang="fa-IR"/>
        </a:p>
      </dgm:t>
    </dgm:pt>
    <dgm:pt modelId="{954624CB-B8EB-4D34-B17B-255AC98036C4}" type="pres">
      <dgm:prSet presAssocID="{7348A86A-8F7B-40F0-B130-C3921A995B11}" presName="level3hierChild" presStyleCnt="0"/>
      <dgm:spPr/>
    </dgm:pt>
  </dgm:ptLst>
  <dgm:cxnLst>
    <dgm:cxn modelId="{8F8ED009-3AE7-43DE-B7AF-0CB1B8B01707}" srcId="{86818403-D62A-4CED-8342-B41FDF08350E}" destId="{8A0A48F1-2152-4E52-B8C9-B3965D29A0DC}" srcOrd="0" destOrd="0" parTransId="{054E1022-47A7-42F5-B9AB-35AAA60B84D8}" sibTransId="{E50A3148-6CE7-49E9-805C-C926B7A66601}"/>
    <dgm:cxn modelId="{0C0B652F-13D3-44FF-9D8C-56C22D70792E}" srcId="{8A0A48F1-2152-4E52-B8C9-B3965D29A0DC}" destId="{7348A86A-8F7B-40F0-B130-C3921A995B11}" srcOrd="2" destOrd="0" parTransId="{1940940B-928C-490D-92C3-5F06299DF1FD}" sibTransId="{A3A9286B-9336-44A4-A2D4-4ACCB521CC93}"/>
    <dgm:cxn modelId="{7E575BFA-7B6A-47E8-9C7E-B9C61549EF25}" type="presOf" srcId="{1940940B-928C-490D-92C3-5F06299DF1FD}" destId="{C14794CA-6B0B-41C8-A25C-41BAB6CDAD0F}" srcOrd="1" destOrd="0" presId="urn:microsoft.com/office/officeart/2005/8/layout/hierarchy2"/>
    <dgm:cxn modelId="{9D4E4D4D-05B4-4206-9E45-A60A515E41A0}" type="presOf" srcId="{1940940B-928C-490D-92C3-5F06299DF1FD}" destId="{09E6A0BB-F295-433E-AD21-A755EC4053AF}" srcOrd="0" destOrd="0" presId="urn:microsoft.com/office/officeart/2005/8/layout/hierarchy2"/>
    <dgm:cxn modelId="{9CE98F8F-155A-418C-A2BD-27C44ED2FB21}" srcId="{8A0A48F1-2152-4E52-B8C9-B3965D29A0DC}" destId="{602DA7F1-DCCF-488C-8768-C837058D5D91}" srcOrd="1" destOrd="0" parTransId="{81AB30EB-483B-4E6A-9F8B-7AFF980B6914}" sibTransId="{4D650CA0-8014-4071-A34F-C2ECEA9CFF98}"/>
    <dgm:cxn modelId="{86B3B634-5E14-46B4-8F00-7A2392C215A3}" type="presOf" srcId="{602DA7F1-DCCF-488C-8768-C837058D5D91}" destId="{0184D5C1-B7D7-462A-9BA6-D335757C0B02}" srcOrd="0" destOrd="0" presId="urn:microsoft.com/office/officeart/2005/8/layout/hierarchy2"/>
    <dgm:cxn modelId="{9D07E64D-8EC4-43E1-B39E-47B773CF2CB3}" type="presOf" srcId="{86818403-D62A-4CED-8342-B41FDF08350E}" destId="{BD82E9D3-F891-4BD5-95F3-C2EB45005AD0}" srcOrd="0" destOrd="0" presId="urn:microsoft.com/office/officeart/2005/8/layout/hierarchy2"/>
    <dgm:cxn modelId="{576995D4-DF30-47A2-93A7-13B4A4626CE5}" srcId="{8A0A48F1-2152-4E52-B8C9-B3965D29A0DC}" destId="{159D3FED-A614-4E66-A97E-6FDB8576F470}" srcOrd="0" destOrd="0" parTransId="{BDF9E5A3-BEC1-496B-BD16-82CB2F09C16C}" sibTransId="{658C45DC-D62C-41FB-ADAD-9F41AB0155B0}"/>
    <dgm:cxn modelId="{574DD81F-E0F9-4B8F-8EA7-B8334581CA6F}" type="presOf" srcId="{81AB30EB-483B-4E6A-9F8B-7AFF980B6914}" destId="{D4B4B062-906E-48ED-8160-4BE99F1DA4A2}" srcOrd="1" destOrd="0" presId="urn:microsoft.com/office/officeart/2005/8/layout/hierarchy2"/>
    <dgm:cxn modelId="{BF2C379D-425F-465E-9CD6-5E4B5CC4BD2A}" type="presOf" srcId="{159D3FED-A614-4E66-A97E-6FDB8576F470}" destId="{3155309E-7B2B-4D40-BA5E-8AD47B15B648}" srcOrd="0" destOrd="0" presId="urn:microsoft.com/office/officeart/2005/8/layout/hierarchy2"/>
    <dgm:cxn modelId="{8F590C46-16DB-4D7E-8C8C-9C94E4A67654}" type="presOf" srcId="{BDF9E5A3-BEC1-496B-BD16-82CB2F09C16C}" destId="{1227372F-16D1-4F69-BAF1-25243086A80D}" srcOrd="1" destOrd="0" presId="urn:microsoft.com/office/officeart/2005/8/layout/hierarchy2"/>
    <dgm:cxn modelId="{9BDAEF93-CFDB-4417-9C8F-541072E275C1}" type="presOf" srcId="{7348A86A-8F7B-40F0-B130-C3921A995B11}" destId="{0556FE81-5EC6-4E51-B119-17E05FAF159E}" srcOrd="0" destOrd="0" presId="urn:microsoft.com/office/officeart/2005/8/layout/hierarchy2"/>
    <dgm:cxn modelId="{02943654-31F3-4EBC-ABAA-7B9641C632D8}" type="presOf" srcId="{81AB30EB-483B-4E6A-9F8B-7AFF980B6914}" destId="{227B542A-1ABB-4279-AD62-0D23CD427390}" srcOrd="0" destOrd="0" presId="urn:microsoft.com/office/officeart/2005/8/layout/hierarchy2"/>
    <dgm:cxn modelId="{2B7515FF-53C0-4E63-9603-380B9F3FB20B}" type="presOf" srcId="{BDF9E5A3-BEC1-496B-BD16-82CB2F09C16C}" destId="{5899E0FD-6C16-4818-BB5E-9D2029D2AD24}" srcOrd="0" destOrd="0" presId="urn:microsoft.com/office/officeart/2005/8/layout/hierarchy2"/>
    <dgm:cxn modelId="{5ADD82DE-702E-43C0-94BA-3D073C0512A3}" type="presOf" srcId="{8A0A48F1-2152-4E52-B8C9-B3965D29A0DC}" destId="{EB653A2E-2BC8-425F-855F-51F5D49F65B8}" srcOrd="0" destOrd="0" presId="urn:microsoft.com/office/officeart/2005/8/layout/hierarchy2"/>
    <dgm:cxn modelId="{FF285B89-808C-4348-9AB4-6943397A12CD}" type="presParOf" srcId="{BD82E9D3-F891-4BD5-95F3-C2EB45005AD0}" destId="{B22BDB74-AC72-4649-AE4D-7B4E99F22FDB}" srcOrd="0" destOrd="0" presId="urn:microsoft.com/office/officeart/2005/8/layout/hierarchy2"/>
    <dgm:cxn modelId="{BB0BF8ED-1D70-41CE-84B9-47C82AC1C192}" type="presParOf" srcId="{B22BDB74-AC72-4649-AE4D-7B4E99F22FDB}" destId="{EB653A2E-2BC8-425F-855F-51F5D49F65B8}" srcOrd="0" destOrd="0" presId="urn:microsoft.com/office/officeart/2005/8/layout/hierarchy2"/>
    <dgm:cxn modelId="{FD69B014-84CE-4BB9-B551-2A20437FA0E5}" type="presParOf" srcId="{B22BDB74-AC72-4649-AE4D-7B4E99F22FDB}" destId="{1698E2DA-0410-4DAF-A53D-AA63E8EB6A74}" srcOrd="1" destOrd="0" presId="urn:microsoft.com/office/officeart/2005/8/layout/hierarchy2"/>
    <dgm:cxn modelId="{BDD2D153-7671-46CE-8A3F-5B474A183E17}" type="presParOf" srcId="{1698E2DA-0410-4DAF-A53D-AA63E8EB6A74}" destId="{5899E0FD-6C16-4818-BB5E-9D2029D2AD24}" srcOrd="0" destOrd="0" presId="urn:microsoft.com/office/officeart/2005/8/layout/hierarchy2"/>
    <dgm:cxn modelId="{BE64BAB5-BC97-40FE-A7CB-D2838DEAB7CF}" type="presParOf" srcId="{5899E0FD-6C16-4818-BB5E-9D2029D2AD24}" destId="{1227372F-16D1-4F69-BAF1-25243086A80D}" srcOrd="0" destOrd="0" presId="urn:microsoft.com/office/officeart/2005/8/layout/hierarchy2"/>
    <dgm:cxn modelId="{075301CB-6C52-44D7-B110-26E68367E7E4}" type="presParOf" srcId="{1698E2DA-0410-4DAF-A53D-AA63E8EB6A74}" destId="{61485842-7C4F-4BA1-BE4F-5E62D91A241B}" srcOrd="1" destOrd="0" presId="urn:microsoft.com/office/officeart/2005/8/layout/hierarchy2"/>
    <dgm:cxn modelId="{9AA2804C-196B-438B-ABE2-C0993C8CB834}" type="presParOf" srcId="{61485842-7C4F-4BA1-BE4F-5E62D91A241B}" destId="{3155309E-7B2B-4D40-BA5E-8AD47B15B648}" srcOrd="0" destOrd="0" presId="urn:microsoft.com/office/officeart/2005/8/layout/hierarchy2"/>
    <dgm:cxn modelId="{2D8BC095-93F7-4F5E-AECF-7DAA87FE9A43}" type="presParOf" srcId="{61485842-7C4F-4BA1-BE4F-5E62D91A241B}" destId="{C3EEA278-2D90-4663-A197-99B421563E40}" srcOrd="1" destOrd="0" presId="urn:microsoft.com/office/officeart/2005/8/layout/hierarchy2"/>
    <dgm:cxn modelId="{E51D8DC7-FEDC-4F38-BDF7-9C0DADBD1730}" type="presParOf" srcId="{1698E2DA-0410-4DAF-A53D-AA63E8EB6A74}" destId="{227B542A-1ABB-4279-AD62-0D23CD427390}" srcOrd="2" destOrd="0" presId="urn:microsoft.com/office/officeart/2005/8/layout/hierarchy2"/>
    <dgm:cxn modelId="{81EFE704-96EA-4945-903F-F51461F57CD2}" type="presParOf" srcId="{227B542A-1ABB-4279-AD62-0D23CD427390}" destId="{D4B4B062-906E-48ED-8160-4BE99F1DA4A2}" srcOrd="0" destOrd="0" presId="urn:microsoft.com/office/officeart/2005/8/layout/hierarchy2"/>
    <dgm:cxn modelId="{31A158AD-90C3-4783-B1FA-263D277BBC76}" type="presParOf" srcId="{1698E2DA-0410-4DAF-A53D-AA63E8EB6A74}" destId="{069758BB-AC85-432A-95C2-4DD933F50A8E}" srcOrd="3" destOrd="0" presId="urn:microsoft.com/office/officeart/2005/8/layout/hierarchy2"/>
    <dgm:cxn modelId="{8E63CA90-4CE1-4B23-B065-40529695BB95}" type="presParOf" srcId="{069758BB-AC85-432A-95C2-4DD933F50A8E}" destId="{0184D5C1-B7D7-462A-9BA6-D335757C0B02}" srcOrd="0" destOrd="0" presId="urn:microsoft.com/office/officeart/2005/8/layout/hierarchy2"/>
    <dgm:cxn modelId="{70992E32-8430-4D75-998C-7A7C7B682F0A}" type="presParOf" srcId="{069758BB-AC85-432A-95C2-4DD933F50A8E}" destId="{C78DC745-340A-414A-B17E-88AB72638641}" srcOrd="1" destOrd="0" presId="urn:microsoft.com/office/officeart/2005/8/layout/hierarchy2"/>
    <dgm:cxn modelId="{A22A873B-69CC-4D44-8170-D8A035D7383A}" type="presParOf" srcId="{1698E2DA-0410-4DAF-A53D-AA63E8EB6A74}" destId="{09E6A0BB-F295-433E-AD21-A755EC4053AF}" srcOrd="4" destOrd="0" presId="urn:microsoft.com/office/officeart/2005/8/layout/hierarchy2"/>
    <dgm:cxn modelId="{DF9D0566-9351-4871-954E-74E42ABBDB26}" type="presParOf" srcId="{09E6A0BB-F295-433E-AD21-A755EC4053AF}" destId="{C14794CA-6B0B-41C8-A25C-41BAB6CDAD0F}" srcOrd="0" destOrd="0" presId="urn:microsoft.com/office/officeart/2005/8/layout/hierarchy2"/>
    <dgm:cxn modelId="{CD42CBA0-B69B-4863-904E-BD3C4FE0EE3D}" type="presParOf" srcId="{1698E2DA-0410-4DAF-A53D-AA63E8EB6A74}" destId="{54FB55DE-71F8-4654-A835-EA1CBCE6BD3F}" srcOrd="5" destOrd="0" presId="urn:microsoft.com/office/officeart/2005/8/layout/hierarchy2"/>
    <dgm:cxn modelId="{49FE291B-6E83-48BE-80E6-B312A08FC603}" type="presParOf" srcId="{54FB55DE-71F8-4654-A835-EA1CBCE6BD3F}" destId="{0556FE81-5EC6-4E51-B119-17E05FAF159E}" srcOrd="0" destOrd="0" presId="urn:microsoft.com/office/officeart/2005/8/layout/hierarchy2"/>
    <dgm:cxn modelId="{8F222FC3-EA94-4188-8D11-99023B5E0BB7}" type="presParOf" srcId="{54FB55DE-71F8-4654-A835-EA1CBCE6BD3F}" destId="{954624CB-B8EB-4D34-B17B-255AC98036C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60EA89-0902-4EFB-ADB7-9ACFB83DAD9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1D39810B-4B5C-41DD-A1C9-647D9854860E}">
      <dgm:prSet phldrT="[Text]" custT="1"/>
      <dgm:spPr/>
      <dgm:t>
        <a:bodyPr/>
        <a:lstStyle/>
        <a:p>
          <a:pPr rtl="1"/>
          <a:r>
            <a:rPr lang="fa-IR" sz="1400" b="1" dirty="0">
              <a:solidFill>
                <a:schemeClr val="tx1"/>
              </a:solidFill>
              <a:cs typeface="B Zar" panose="00000400000000000000" pitchFamily="2" charset="-78"/>
            </a:rPr>
            <a:t>بحران های پیش روی جمهوری اسلامی</a:t>
          </a:r>
        </a:p>
      </dgm:t>
    </dgm:pt>
    <dgm:pt modelId="{B00B5B58-EEB1-4C22-99F7-09AF82CED63F}" type="parTrans" cxnId="{E09A157D-3FAF-4C3D-9CCE-845F8A65D12D}">
      <dgm:prSet/>
      <dgm:spPr/>
      <dgm:t>
        <a:bodyPr/>
        <a:lstStyle/>
        <a:p>
          <a:pPr rtl="1"/>
          <a:endParaRPr lang="fa-IR"/>
        </a:p>
      </dgm:t>
    </dgm:pt>
    <dgm:pt modelId="{5469D1CD-4973-4646-A5BB-CDE32682C2BC}" type="sibTrans" cxnId="{E09A157D-3FAF-4C3D-9CCE-845F8A65D12D}">
      <dgm:prSet/>
      <dgm:spPr/>
      <dgm:t>
        <a:bodyPr/>
        <a:lstStyle/>
        <a:p>
          <a:pPr rtl="1"/>
          <a:endParaRPr lang="fa-IR"/>
        </a:p>
      </dgm:t>
    </dgm:pt>
    <dgm:pt modelId="{DD904096-4AA9-418D-A6D9-005FB9B48339}">
      <dgm:prSet phldrT="[Text]" custT="1"/>
      <dgm:spPr/>
      <dgm:t>
        <a:bodyPr/>
        <a:lstStyle/>
        <a:p>
          <a:pPr rtl="1"/>
          <a:r>
            <a:rPr lang="fa-IR" sz="1400" b="1" dirty="0">
              <a:solidFill>
                <a:schemeClr val="tx1"/>
              </a:solidFill>
              <a:cs typeface="B Zar" panose="00000400000000000000" pitchFamily="2" charset="-78"/>
            </a:rPr>
            <a:t>بحران هویت</a:t>
          </a:r>
        </a:p>
      </dgm:t>
    </dgm:pt>
    <dgm:pt modelId="{4EFA0133-E10E-41E6-AEDC-B9773DB6AD6D}" type="parTrans" cxnId="{E2BD3E77-C523-4864-A723-ACE7E386235B}">
      <dgm:prSet/>
      <dgm:spPr/>
      <dgm:t>
        <a:bodyPr/>
        <a:lstStyle/>
        <a:p>
          <a:pPr rtl="1"/>
          <a:endParaRPr lang="fa-IR"/>
        </a:p>
      </dgm:t>
    </dgm:pt>
    <dgm:pt modelId="{84D51338-9607-4CF8-8F05-D7B057B28206}" type="sibTrans" cxnId="{E2BD3E77-C523-4864-A723-ACE7E386235B}">
      <dgm:prSet/>
      <dgm:spPr/>
      <dgm:t>
        <a:bodyPr/>
        <a:lstStyle/>
        <a:p>
          <a:pPr rtl="1"/>
          <a:endParaRPr lang="fa-IR"/>
        </a:p>
      </dgm:t>
    </dgm:pt>
    <dgm:pt modelId="{2ACDA459-9DC0-4E01-B868-D87B7F1EF72B}">
      <dgm:prSet phldrT="[Text]" custT="1"/>
      <dgm:spPr/>
      <dgm:t>
        <a:bodyPr/>
        <a:lstStyle/>
        <a:p>
          <a:pPr rtl="1"/>
          <a:r>
            <a:rPr lang="fa-IR" sz="1400" b="1" dirty="0">
              <a:solidFill>
                <a:schemeClr val="tx1"/>
              </a:solidFill>
              <a:cs typeface="B Zar" panose="00000400000000000000" pitchFamily="2" charset="-78"/>
            </a:rPr>
            <a:t>بحران مشروعیت</a:t>
          </a:r>
        </a:p>
      </dgm:t>
    </dgm:pt>
    <dgm:pt modelId="{B4BF008B-58C0-43B7-960F-AFE60F67A6C9}" type="parTrans" cxnId="{D7566AD8-3AC4-4F9D-A070-A34A690919BE}">
      <dgm:prSet/>
      <dgm:spPr/>
      <dgm:t>
        <a:bodyPr/>
        <a:lstStyle/>
        <a:p>
          <a:pPr rtl="1"/>
          <a:endParaRPr lang="fa-IR"/>
        </a:p>
      </dgm:t>
    </dgm:pt>
    <dgm:pt modelId="{38F09EED-3441-445F-BEB7-14A1471909FA}" type="sibTrans" cxnId="{D7566AD8-3AC4-4F9D-A070-A34A690919BE}">
      <dgm:prSet/>
      <dgm:spPr/>
      <dgm:t>
        <a:bodyPr/>
        <a:lstStyle/>
        <a:p>
          <a:pPr rtl="1"/>
          <a:endParaRPr lang="fa-IR"/>
        </a:p>
      </dgm:t>
    </dgm:pt>
    <dgm:pt modelId="{48AF0DB2-4E33-4DE4-B1FC-0BFEE8EFC259}">
      <dgm:prSet phldrT="[Text]" custT="1"/>
      <dgm:spPr/>
      <dgm:t>
        <a:bodyPr/>
        <a:lstStyle/>
        <a:p>
          <a:pPr rtl="1"/>
          <a:r>
            <a:rPr lang="fa-IR" sz="1400" b="1" dirty="0">
              <a:solidFill>
                <a:schemeClr val="tx1"/>
              </a:solidFill>
              <a:cs typeface="B Zar" panose="00000400000000000000" pitchFamily="2" charset="-78"/>
            </a:rPr>
            <a:t>بحران توزیع</a:t>
          </a:r>
        </a:p>
      </dgm:t>
    </dgm:pt>
    <dgm:pt modelId="{7391A19A-7F56-4CAD-BCC8-B18492DE32DA}" type="parTrans" cxnId="{E7BD832F-15E2-4B95-896E-FE6FAD475791}">
      <dgm:prSet/>
      <dgm:spPr/>
      <dgm:t>
        <a:bodyPr/>
        <a:lstStyle/>
        <a:p>
          <a:pPr rtl="1"/>
          <a:endParaRPr lang="fa-IR"/>
        </a:p>
      </dgm:t>
    </dgm:pt>
    <dgm:pt modelId="{7078408F-6309-44F9-BB64-DB843DDDD40E}" type="sibTrans" cxnId="{E7BD832F-15E2-4B95-896E-FE6FAD475791}">
      <dgm:prSet/>
      <dgm:spPr/>
      <dgm:t>
        <a:bodyPr/>
        <a:lstStyle/>
        <a:p>
          <a:pPr rtl="1"/>
          <a:endParaRPr lang="fa-IR"/>
        </a:p>
      </dgm:t>
    </dgm:pt>
    <dgm:pt modelId="{EB18CD64-E940-4B85-9604-1B8CD71B7117}">
      <dgm:prSet phldrT="[Text]" custT="1"/>
      <dgm:spPr/>
      <dgm:t>
        <a:bodyPr/>
        <a:lstStyle/>
        <a:p>
          <a:pPr rtl="1"/>
          <a:r>
            <a:rPr lang="fa-IR" sz="1400" b="1" dirty="0">
              <a:solidFill>
                <a:schemeClr val="tx1"/>
              </a:solidFill>
              <a:cs typeface="B Zar" panose="00000400000000000000" pitchFamily="2" charset="-78"/>
            </a:rPr>
            <a:t>بحران مشارکت</a:t>
          </a:r>
        </a:p>
      </dgm:t>
    </dgm:pt>
    <dgm:pt modelId="{E6B821C2-357B-4395-A294-E94C8FBF5707}" type="parTrans" cxnId="{0875C60F-6F05-4CD5-B793-947CB2115F92}">
      <dgm:prSet/>
      <dgm:spPr/>
      <dgm:t>
        <a:bodyPr/>
        <a:lstStyle/>
        <a:p>
          <a:pPr rtl="1"/>
          <a:endParaRPr lang="fa-IR"/>
        </a:p>
      </dgm:t>
    </dgm:pt>
    <dgm:pt modelId="{691410C1-65A9-4955-B37A-8F6195B8423F}" type="sibTrans" cxnId="{0875C60F-6F05-4CD5-B793-947CB2115F92}">
      <dgm:prSet/>
      <dgm:spPr/>
      <dgm:t>
        <a:bodyPr/>
        <a:lstStyle/>
        <a:p>
          <a:pPr rtl="1"/>
          <a:endParaRPr lang="fa-IR"/>
        </a:p>
      </dgm:t>
    </dgm:pt>
    <dgm:pt modelId="{4DFDFD76-D46E-4B03-8736-78404EC2DB51}">
      <dgm:prSet phldrT="[Text]" custT="1"/>
      <dgm:spPr/>
      <dgm:t>
        <a:bodyPr/>
        <a:lstStyle/>
        <a:p>
          <a:pPr rtl="1"/>
          <a:r>
            <a:rPr lang="fa-IR" sz="1400" b="1" dirty="0">
              <a:solidFill>
                <a:schemeClr val="tx1"/>
              </a:solidFill>
              <a:cs typeface="B Zar" panose="00000400000000000000" pitchFamily="2" charset="-78"/>
            </a:rPr>
            <a:t>بحران نفوذ</a:t>
          </a:r>
        </a:p>
      </dgm:t>
    </dgm:pt>
    <dgm:pt modelId="{CA9994E2-25F3-4A07-B18B-E53317420641}" type="parTrans" cxnId="{44A0F51D-76E8-48A0-B85D-2A6A7B4A2F1B}">
      <dgm:prSet/>
      <dgm:spPr/>
      <dgm:t>
        <a:bodyPr/>
        <a:lstStyle/>
        <a:p>
          <a:pPr rtl="1"/>
          <a:endParaRPr lang="fa-IR"/>
        </a:p>
      </dgm:t>
    </dgm:pt>
    <dgm:pt modelId="{599647EB-6465-4EE2-8CBD-A6AF1B7361C3}" type="sibTrans" cxnId="{44A0F51D-76E8-48A0-B85D-2A6A7B4A2F1B}">
      <dgm:prSet/>
      <dgm:spPr/>
      <dgm:t>
        <a:bodyPr/>
        <a:lstStyle/>
        <a:p>
          <a:pPr rtl="1"/>
          <a:endParaRPr lang="fa-IR"/>
        </a:p>
      </dgm:t>
    </dgm:pt>
    <dgm:pt modelId="{9A297DB2-EFAE-430B-83F0-0FFC4E4CEA75}">
      <dgm:prSet phldrT="[Text]" custT="1"/>
      <dgm:spPr/>
      <dgm:t>
        <a:bodyPr/>
        <a:lstStyle/>
        <a:p>
          <a:pPr rtl="1"/>
          <a:r>
            <a:rPr lang="fa-IR" sz="1400" b="1" dirty="0">
              <a:solidFill>
                <a:schemeClr val="tx1"/>
              </a:solidFill>
              <a:cs typeface="B Zar" panose="00000400000000000000" pitchFamily="2" charset="-78"/>
            </a:rPr>
            <a:t>بحران کارآمدی</a:t>
          </a:r>
        </a:p>
      </dgm:t>
    </dgm:pt>
    <dgm:pt modelId="{5F6B5288-646A-4AC3-9C6C-CF307AE06CEE}" type="parTrans" cxnId="{024AB386-5D5A-49E3-A19E-A7B25840CA3A}">
      <dgm:prSet/>
      <dgm:spPr/>
      <dgm:t>
        <a:bodyPr/>
        <a:lstStyle/>
        <a:p>
          <a:pPr rtl="1"/>
          <a:endParaRPr lang="fa-IR"/>
        </a:p>
      </dgm:t>
    </dgm:pt>
    <dgm:pt modelId="{58E49480-F708-48F6-BCF9-3A49CE7404BD}" type="sibTrans" cxnId="{024AB386-5D5A-49E3-A19E-A7B25840CA3A}">
      <dgm:prSet/>
      <dgm:spPr/>
      <dgm:t>
        <a:bodyPr/>
        <a:lstStyle/>
        <a:p>
          <a:pPr rtl="1"/>
          <a:endParaRPr lang="fa-IR"/>
        </a:p>
      </dgm:t>
    </dgm:pt>
    <dgm:pt modelId="{6034BDCA-78F1-4955-AAE8-4E16397F84AD}" type="pres">
      <dgm:prSet presAssocID="{3C60EA89-0902-4EFB-ADB7-9ACFB83DAD97}" presName="diagram" presStyleCnt="0">
        <dgm:presLayoutVars>
          <dgm:chPref val="1"/>
          <dgm:dir val="rev"/>
          <dgm:animOne val="branch"/>
          <dgm:animLvl val="lvl"/>
          <dgm:resizeHandles val="exact"/>
        </dgm:presLayoutVars>
      </dgm:prSet>
      <dgm:spPr/>
      <dgm:t>
        <a:bodyPr/>
        <a:lstStyle/>
        <a:p>
          <a:endParaRPr lang="en-US"/>
        </a:p>
      </dgm:t>
    </dgm:pt>
    <dgm:pt modelId="{DA975AE6-96B9-4183-B564-504F5057B0F1}" type="pres">
      <dgm:prSet presAssocID="{1D39810B-4B5C-41DD-A1C9-647D9854860E}" presName="root1" presStyleCnt="0"/>
      <dgm:spPr/>
    </dgm:pt>
    <dgm:pt modelId="{A2EEA835-12E6-49B1-BA6E-BDE80708F316}" type="pres">
      <dgm:prSet presAssocID="{1D39810B-4B5C-41DD-A1C9-647D9854860E}" presName="LevelOneTextNode" presStyleLbl="node0" presStyleIdx="0" presStyleCnt="1" custScaleX="159319" custScaleY="184799">
        <dgm:presLayoutVars>
          <dgm:chPref val="3"/>
        </dgm:presLayoutVars>
      </dgm:prSet>
      <dgm:spPr/>
      <dgm:t>
        <a:bodyPr/>
        <a:lstStyle/>
        <a:p>
          <a:pPr rtl="1"/>
          <a:endParaRPr lang="fa-IR"/>
        </a:p>
      </dgm:t>
    </dgm:pt>
    <dgm:pt modelId="{788BED8A-3C1B-4560-90C0-504217BEF580}" type="pres">
      <dgm:prSet presAssocID="{1D39810B-4B5C-41DD-A1C9-647D9854860E}" presName="level2hierChild" presStyleCnt="0"/>
      <dgm:spPr/>
    </dgm:pt>
    <dgm:pt modelId="{B5843419-F22C-4193-83D0-2AD1041F565C}" type="pres">
      <dgm:prSet presAssocID="{4EFA0133-E10E-41E6-AEDC-B9773DB6AD6D}" presName="conn2-1" presStyleLbl="parChTrans1D2" presStyleIdx="0" presStyleCnt="6"/>
      <dgm:spPr/>
      <dgm:t>
        <a:bodyPr/>
        <a:lstStyle/>
        <a:p>
          <a:endParaRPr lang="en-US"/>
        </a:p>
      </dgm:t>
    </dgm:pt>
    <dgm:pt modelId="{2CC2F56C-32F7-44B0-9B21-0643B6998244}" type="pres">
      <dgm:prSet presAssocID="{4EFA0133-E10E-41E6-AEDC-B9773DB6AD6D}" presName="connTx" presStyleLbl="parChTrans1D2" presStyleIdx="0" presStyleCnt="6"/>
      <dgm:spPr/>
      <dgm:t>
        <a:bodyPr/>
        <a:lstStyle/>
        <a:p>
          <a:endParaRPr lang="en-US"/>
        </a:p>
      </dgm:t>
    </dgm:pt>
    <dgm:pt modelId="{4579D482-EA81-4DF5-A48B-50A2CD705C00}" type="pres">
      <dgm:prSet presAssocID="{DD904096-4AA9-418D-A6D9-005FB9B48339}" presName="root2" presStyleCnt="0"/>
      <dgm:spPr/>
    </dgm:pt>
    <dgm:pt modelId="{CF247A42-141F-4001-8F6A-54F059FDE27D}" type="pres">
      <dgm:prSet presAssocID="{DD904096-4AA9-418D-A6D9-005FB9B48339}" presName="LevelTwoTextNode" presStyleLbl="node2" presStyleIdx="0" presStyleCnt="6" custScaleX="147357" custLinFactNeighborY="-4220">
        <dgm:presLayoutVars>
          <dgm:chPref val="3"/>
        </dgm:presLayoutVars>
      </dgm:prSet>
      <dgm:spPr/>
      <dgm:t>
        <a:bodyPr/>
        <a:lstStyle/>
        <a:p>
          <a:endParaRPr lang="en-US"/>
        </a:p>
      </dgm:t>
    </dgm:pt>
    <dgm:pt modelId="{FA19DF3D-715C-4B4C-8F8D-33A9E3172CF8}" type="pres">
      <dgm:prSet presAssocID="{DD904096-4AA9-418D-A6D9-005FB9B48339}" presName="level3hierChild" presStyleCnt="0"/>
      <dgm:spPr/>
    </dgm:pt>
    <dgm:pt modelId="{C474200E-FAFF-4DE5-B95C-C6F1C2B47C4A}" type="pres">
      <dgm:prSet presAssocID="{B4BF008B-58C0-43B7-960F-AFE60F67A6C9}" presName="conn2-1" presStyleLbl="parChTrans1D2" presStyleIdx="1" presStyleCnt="6"/>
      <dgm:spPr/>
      <dgm:t>
        <a:bodyPr/>
        <a:lstStyle/>
        <a:p>
          <a:endParaRPr lang="en-US"/>
        </a:p>
      </dgm:t>
    </dgm:pt>
    <dgm:pt modelId="{B340789D-FC5E-4C15-B74C-EAE0F5F992FD}" type="pres">
      <dgm:prSet presAssocID="{B4BF008B-58C0-43B7-960F-AFE60F67A6C9}" presName="connTx" presStyleLbl="parChTrans1D2" presStyleIdx="1" presStyleCnt="6"/>
      <dgm:spPr/>
      <dgm:t>
        <a:bodyPr/>
        <a:lstStyle/>
        <a:p>
          <a:endParaRPr lang="en-US"/>
        </a:p>
      </dgm:t>
    </dgm:pt>
    <dgm:pt modelId="{84E9D21C-6981-4A62-B452-A8FEA57CD3D6}" type="pres">
      <dgm:prSet presAssocID="{2ACDA459-9DC0-4E01-B868-D87B7F1EF72B}" presName="root2" presStyleCnt="0"/>
      <dgm:spPr/>
    </dgm:pt>
    <dgm:pt modelId="{8ADA4C8E-A700-479C-91FB-4B0A8F3BF657}" type="pres">
      <dgm:prSet presAssocID="{2ACDA459-9DC0-4E01-B868-D87B7F1EF72B}" presName="LevelTwoTextNode" presStyleLbl="node2" presStyleIdx="1" presStyleCnt="6" custScaleX="147357">
        <dgm:presLayoutVars>
          <dgm:chPref val="3"/>
        </dgm:presLayoutVars>
      </dgm:prSet>
      <dgm:spPr/>
      <dgm:t>
        <a:bodyPr/>
        <a:lstStyle/>
        <a:p>
          <a:pPr rtl="1"/>
          <a:endParaRPr lang="fa-IR"/>
        </a:p>
      </dgm:t>
    </dgm:pt>
    <dgm:pt modelId="{9851B04B-A847-45CB-9068-E447B47C1FF1}" type="pres">
      <dgm:prSet presAssocID="{2ACDA459-9DC0-4E01-B868-D87B7F1EF72B}" presName="level3hierChild" presStyleCnt="0"/>
      <dgm:spPr/>
    </dgm:pt>
    <dgm:pt modelId="{FDE9CD6B-91AF-4184-9E64-99AD0863D034}" type="pres">
      <dgm:prSet presAssocID="{7391A19A-7F56-4CAD-BCC8-B18492DE32DA}" presName="conn2-1" presStyleLbl="parChTrans1D2" presStyleIdx="2" presStyleCnt="6"/>
      <dgm:spPr/>
      <dgm:t>
        <a:bodyPr/>
        <a:lstStyle/>
        <a:p>
          <a:endParaRPr lang="en-US"/>
        </a:p>
      </dgm:t>
    </dgm:pt>
    <dgm:pt modelId="{3C6F7F39-BABB-47B4-8095-00EA5B8AAD35}" type="pres">
      <dgm:prSet presAssocID="{7391A19A-7F56-4CAD-BCC8-B18492DE32DA}" presName="connTx" presStyleLbl="parChTrans1D2" presStyleIdx="2" presStyleCnt="6"/>
      <dgm:spPr/>
      <dgm:t>
        <a:bodyPr/>
        <a:lstStyle/>
        <a:p>
          <a:endParaRPr lang="en-US"/>
        </a:p>
      </dgm:t>
    </dgm:pt>
    <dgm:pt modelId="{5A905453-F404-40F4-93E4-9325B5359F10}" type="pres">
      <dgm:prSet presAssocID="{48AF0DB2-4E33-4DE4-B1FC-0BFEE8EFC259}" presName="root2" presStyleCnt="0"/>
      <dgm:spPr/>
    </dgm:pt>
    <dgm:pt modelId="{CDA36465-7C79-43DA-9B93-A072D3BD6011}" type="pres">
      <dgm:prSet presAssocID="{48AF0DB2-4E33-4DE4-B1FC-0BFEE8EFC259}" presName="LevelTwoTextNode" presStyleLbl="node2" presStyleIdx="2" presStyleCnt="6" custScaleX="147357">
        <dgm:presLayoutVars>
          <dgm:chPref val="3"/>
        </dgm:presLayoutVars>
      </dgm:prSet>
      <dgm:spPr/>
      <dgm:t>
        <a:bodyPr/>
        <a:lstStyle/>
        <a:p>
          <a:pPr rtl="1"/>
          <a:endParaRPr lang="fa-IR"/>
        </a:p>
      </dgm:t>
    </dgm:pt>
    <dgm:pt modelId="{78296118-532B-4084-8BE6-25AB30439849}" type="pres">
      <dgm:prSet presAssocID="{48AF0DB2-4E33-4DE4-B1FC-0BFEE8EFC259}" presName="level3hierChild" presStyleCnt="0"/>
      <dgm:spPr/>
    </dgm:pt>
    <dgm:pt modelId="{1F90908D-9C33-4881-A29A-F1AE6334AEAC}" type="pres">
      <dgm:prSet presAssocID="{E6B821C2-357B-4395-A294-E94C8FBF5707}" presName="conn2-1" presStyleLbl="parChTrans1D2" presStyleIdx="3" presStyleCnt="6"/>
      <dgm:spPr/>
      <dgm:t>
        <a:bodyPr/>
        <a:lstStyle/>
        <a:p>
          <a:endParaRPr lang="en-US"/>
        </a:p>
      </dgm:t>
    </dgm:pt>
    <dgm:pt modelId="{EDA40343-1F69-4513-8600-1ABF40796922}" type="pres">
      <dgm:prSet presAssocID="{E6B821C2-357B-4395-A294-E94C8FBF5707}" presName="connTx" presStyleLbl="parChTrans1D2" presStyleIdx="3" presStyleCnt="6"/>
      <dgm:spPr/>
      <dgm:t>
        <a:bodyPr/>
        <a:lstStyle/>
        <a:p>
          <a:endParaRPr lang="en-US"/>
        </a:p>
      </dgm:t>
    </dgm:pt>
    <dgm:pt modelId="{CDA9A923-DDEE-45CC-B1B4-AF662A6C02CA}" type="pres">
      <dgm:prSet presAssocID="{EB18CD64-E940-4B85-9604-1B8CD71B7117}" presName="root2" presStyleCnt="0"/>
      <dgm:spPr/>
    </dgm:pt>
    <dgm:pt modelId="{58493228-4B69-4FFF-AC16-1980AE5E74F3}" type="pres">
      <dgm:prSet presAssocID="{EB18CD64-E940-4B85-9604-1B8CD71B7117}" presName="LevelTwoTextNode" presStyleLbl="node2" presStyleIdx="3" presStyleCnt="6" custScaleX="147357">
        <dgm:presLayoutVars>
          <dgm:chPref val="3"/>
        </dgm:presLayoutVars>
      </dgm:prSet>
      <dgm:spPr/>
      <dgm:t>
        <a:bodyPr/>
        <a:lstStyle/>
        <a:p>
          <a:endParaRPr lang="en-US"/>
        </a:p>
      </dgm:t>
    </dgm:pt>
    <dgm:pt modelId="{5DD5DC39-B2EC-4384-ADAF-5590A63C1A97}" type="pres">
      <dgm:prSet presAssocID="{EB18CD64-E940-4B85-9604-1B8CD71B7117}" presName="level3hierChild" presStyleCnt="0"/>
      <dgm:spPr/>
    </dgm:pt>
    <dgm:pt modelId="{BEC9AC6D-0A0F-4BDB-96CA-EB4D22A9230E}" type="pres">
      <dgm:prSet presAssocID="{CA9994E2-25F3-4A07-B18B-E53317420641}" presName="conn2-1" presStyleLbl="parChTrans1D2" presStyleIdx="4" presStyleCnt="6"/>
      <dgm:spPr/>
      <dgm:t>
        <a:bodyPr/>
        <a:lstStyle/>
        <a:p>
          <a:endParaRPr lang="en-US"/>
        </a:p>
      </dgm:t>
    </dgm:pt>
    <dgm:pt modelId="{2642F514-C059-4170-B633-0B900CF23102}" type="pres">
      <dgm:prSet presAssocID="{CA9994E2-25F3-4A07-B18B-E53317420641}" presName="connTx" presStyleLbl="parChTrans1D2" presStyleIdx="4" presStyleCnt="6"/>
      <dgm:spPr/>
      <dgm:t>
        <a:bodyPr/>
        <a:lstStyle/>
        <a:p>
          <a:endParaRPr lang="en-US"/>
        </a:p>
      </dgm:t>
    </dgm:pt>
    <dgm:pt modelId="{1CC47CB7-A6F0-4022-B58B-F2A5790B545A}" type="pres">
      <dgm:prSet presAssocID="{4DFDFD76-D46E-4B03-8736-78404EC2DB51}" presName="root2" presStyleCnt="0"/>
      <dgm:spPr/>
    </dgm:pt>
    <dgm:pt modelId="{68985969-AB28-4F8F-A63A-4C80ACE45116}" type="pres">
      <dgm:prSet presAssocID="{4DFDFD76-D46E-4B03-8736-78404EC2DB51}" presName="LevelTwoTextNode" presStyleLbl="node2" presStyleIdx="4" presStyleCnt="6" custScaleX="147357">
        <dgm:presLayoutVars>
          <dgm:chPref val="3"/>
        </dgm:presLayoutVars>
      </dgm:prSet>
      <dgm:spPr/>
      <dgm:t>
        <a:bodyPr/>
        <a:lstStyle/>
        <a:p>
          <a:pPr rtl="1"/>
          <a:endParaRPr lang="fa-IR"/>
        </a:p>
      </dgm:t>
    </dgm:pt>
    <dgm:pt modelId="{F8E36E10-5FA4-45B9-811F-2EAAB1C29214}" type="pres">
      <dgm:prSet presAssocID="{4DFDFD76-D46E-4B03-8736-78404EC2DB51}" presName="level3hierChild" presStyleCnt="0"/>
      <dgm:spPr/>
    </dgm:pt>
    <dgm:pt modelId="{4CB4EDAC-DC65-41A9-A12E-AF4DF88C898E}" type="pres">
      <dgm:prSet presAssocID="{5F6B5288-646A-4AC3-9C6C-CF307AE06CEE}" presName="conn2-1" presStyleLbl="parChTrans1D2" presStyleIdx="5" presStyleCnt="6"/>
      <dgm:spPr/>
      <dgm:t>
        <a:bodyPr/>
        <a:lstStyle/>
        <a:p>
          <a:endParaRPr lang="en-US"/>
        </a:p>
      </dgm:t>
    </dgm:pt>
    <dgm:pt modelId="{ED82C1C4-9C8C-4892-BD5E-CCB7A8C1463C}" type="pres">
      <dgm:prSet presAssocID="{5F6B5288-646A-4AC3-9C6C-CF307AE06CEE}" presName="connTx" presStyleLbl="parChTrans1D2" presStyleIdx="5" presStyleCnt="6"/>
      <dgm:spPr/>
      <dgm:t>
        <a:bodyPr/>
        <a:lstStyle/>
        <a:p>
          <a:endParaRPr lang="en-US"/>
        </a:p>
      </dgm:t>
    </dgm:pt>
    <dgm:pt modelId="{DC8BD9E0-4DC5-47A8-9094-F8E561EF6F6C}" type="pres">
      <dgm:prSet presAssocID="{9A297DB2-EFAE-430B-83F0-0FFC4E4CEA75}" presName="root2" presStyleCnt="0"/>
      <dgm:spPr/>
    </dgm:pt>
    <dgm:pt modelId="{F865290C-134A-4C76-AC2B-8057980D3E37}" type="pres">
      <dgm:prSet presAssocID="{9A297DB2-EFAE-430B-83F0-0FFC4E4CEA75}" presName="LevelTwoTextNode" presStyleLbl="node2" presStyleIdx="5" presStyleCnt="6" custScaleX="147357">
        <dgm:presLayoutVars>
          <dgm:chPref val="3"/>
        </dgm:presLayoutVars>
      </dgm:prSet>
      <dgm:spPr/>
      <dgm:t>
        <a:bodyPr/>
        <a:lstStyle/>
        <a:p>
          <a:endParaRPr lang="en-US"/>
        </a:p>
      </dgm:t>
    </dgm:pt>
    <dgm:pt modelId="{996BD298-B786-46A0-B2FE-56CE796C8CAE}" type="pres">
      <dgm:prSet presAssocID="{9A297DB2-EFAE-430B-83F0-0FFC4E4CEA75}" presName="level3hierChild" presStyleCnt="0"/>
      <dgm:spPr/>
    </dgm:pt>
  </dgm:ptLst>
  <dgm:cxnLst>
    <dgm:cxn modelId="{024AB386-5D5A-49E3-A19E-A7B25840CA3A}" srcId="{1D39810B-4B5C-41DD-A1C9-647D9854860E}" destId="{9A297DB2-EFAE-430B-83F0-0FFC4E4CEA75}" srcOrd="5" destOrd="0" parTransId="{5F6B5288-646A-4AC3-9C6C-CF307AE06CEE}" sibTransId="{58E49480-F708-48F6-BCF9-3A49CE7404BD}"/>
    <dgm:cxn modelId="{AA97855B-977A-4389-9254-87A4066F0E7E}" type="presOf" srcId="{E6B821C2-357B-4395-A294-E94C8FBF5707}" destId="{1F90908D-9C33-4881-A29A-F1AE6334AEAC}" srcOrd="0" destOrd="0" presId="urn:microsoft.com/office/officeart/2005/8/layout/hierarchy2"/>
    <dgm:cxn modelId="{44A0F51D-76E8-48A0-B85D-2A6A7B4A2F1B}" srcId="{1D39810B-4B5C-41DD-A1C9-647D9854860E}" destId="{4DFDFD76-D46E-4B03-8736-78404EC2DB51}" srcOrd="4" destOrd="0" parTransId="{CA9994E2-25F3-4A07-B18B-E53317420641}" sibTransId="{599647EB-6465-4EE2-8CBD-A6AF1B7361C3}"/>
    <dgm:cxn modelId="{9629ABE8-AF23-407A-BD29-7C57FBE12C95}" type="presOf" srcId="{5F6B5288-646A-4AC3-9C6C-CF307AE06CEE}" destId="{ED82C1C4-9C8C-4892-BD5E-CCB7A8C1463C}" srcOrd="1" destOrd="0" presId="urn:microsoft.com/office/officeart/2005/8/layout/hierarchy2"/>
    <dgm:cxn modelId="{1720603C-D9E7-4B3E-A97C-AA2D07B32C4A}" type="presOf" srcId="{48AF0DB2-4E33-4DE4-B1FC-0BFEE8EFC259}" destId="{CDA36465-7C79-43DA-9B93-A072D3BD6011}" srcOrd="0" destOrd="0" presId="urn:microsoft.com/office/officeart/2005/8/layout/hierarchy2"/>
    <dgm:cxn modelId="{958B2BB7-B9A0-483F-A95E-A31061290C05}" type="presOf" srcId="{4EFA0133-E10E-41E6-AEDC-B9773DB6AD6D}" destId="{B5843419-F22C-4193-83D0-2AD1041F565C}" srcOrd="0" destOrd="0" presId="urn:microsoft.com/office/officeart/2005/8/layout/hierarchy2"/>
    <dgm:cxn modelId="{C35C8760-BC2C-4D9F-A157-9817EE4BEB65}" type="presOf" srcId="{3C60EA89-0902-4EFB-ADB7-9ACFB83DAD97}" destId="{6034BDCA-78F1-4955-AAE8-4E16397F84AD}" srcOrd="0" destOrd="0" presId="urn:microsoft.com/office/officeart/2005/8/layout/hierarchy2"/>
    <dgm:cxn modelId="{2AD5518F-209A-47C2-9161-17C872214731}" type="presOf" srcId="{EB18CD64-E940-4B85-9604-1B8CD71B7117}" destId="{58493228-4B69-4FFF-AC16-1980AE5E74F3}" srcOrd="0" destOrd="0" presId="urn:microsoft.com/office/officeart/2005/8/layout/hierarchy2"/>
    <dgm:cxn modelId="{D7566AD8-3AC4-4F9D-A070-A34A690919BE}" srcId="{1D39810B-4B5C-41DD-A1C9-647D9854860E}" destId="{2ACDA459-9DC0-4E01-B868-D87B7F1EF72B}" srcOrd="1" destOrd="0" parTransId="{B4BF008B-58C0-43B7-960F-AFE60F67A6C9}" sibTransId="{38F09EED-3441-445F-BEB7-14A1471909FA}"/>
    <dgm:cxn modelId="{B5F0B6A4-CCFD-4199-B60F-3CE2F5B7308F}" type="presOf" srcId="{DD904096-4AA9-418D-A6D9-005FB9B48339}" destId="{CF247A42-141F-4001-8F6A-54F059FDE27D}" srcOrd="0" destOrd="0" presId="urn:microsoft.com/office/officeart/2005/8/layout/hierarchy2"/>
    <dgm:cxn modelId="{DD5623E1-CB64-4138-85AB-F14CBBBC543B}" type="presOf" srcId="{4EFA0133-E10E-41E6-AEDC-B9773DB6AD6D}" destId="{2CC2F56C-32F7-44B0-9B21-0643B6998244}" srcOrd="1" destOrd="0" presId="urn:microsoft.com/office/officeart/2005/8/layout/hierarchy2"/>
    <dgm:cxn modelId="{267511A1-076B-48DF-BEA9-F03829526655}" type="presOf" srcId="{CA9994E2-25F3-4A07-B18B-E53317420641}" destId="{BEC9AC6D-0A0F-4BDB-96CA-EB4D22A9230E}" srcOrd="0" destOrd="0" presId="urn:microsoft.com/office/officeart/2005/8/layout/hierarchy2"/>
    <dgm:cxn modelId="{0875C60F-6F05-4CD5-B793-947CB2115F92}" srcId="{1D39810B-4B5C-41DD-A1C9-647D9854860E}" destId="{EB18CD64-E940-4B85-9604-1B8CD71B7117}" srcOrd="3" destOrd="0" parTransId="{E6B821C2-357B-4395-A294-E94C8FBF5707}" sibTransId="{691410C1-65A9-4955-B37A-8F6195B8423F}"/>
    <dgm:cxn modelId="{73DA5D98-CF38-4471-9239-82FCB6DEEBE9}" type="presOf" srcId="{B4BF008B-58C0-43B7-960F-AFE60F67A6C9}" destId="{C474200E-FAFF-4DE5-B95C-C6F1C2B47C4A}" srcOrd="0" destOrd="0" presId="urn:microsoft.com/office/officeart/2005/8/layout/hierarchy2"/>
    <dgm:cxn modelId="{DA6521EA-1910-4C24-B802-BFC466C23A48}" type="presOf" srcId="{5F6B5288-646A-4AC3-9C6C-CF307AE06CEE}" destId="{4CB4EDAC-DC65-41A9-A12E-AF4DF88C898E}" srcOrd="0" destOrd="0" presId="urn:microsoft.com/office/officeart/2005/8/layout/hierarchy2"/>
    <dgm:cxn modelId="{0A7BA0F1-2B29-440D-9687-0CC5283A2D20}" type="presOf" srcId="{4DFDFD76-D46E-4B03-8736-78404EC2DB51}" destId="{68985969-AB28-4F8F-A63A-4C80ACE45116}" srcOrd="0" destOrd="0" presId="urn:microsoft.com/office/officeart/2005/8/layout/hierarchy2"/>
    <dgm:cxn modelId="{E7BD832F-15E2-4B95-896E-FE6FAD475791}" srcId="{1D39810B-4B5C-41DD-A1C9-647D9854860E}" destId="{48AF0DB2-4E33-4DE4-B1FC-0BFEE8EFC259}" srcOrd="2" destOrd="0" parTransId="{7391A19A-7F56-4CAD-BCC8-B18492DE32DA}" sibTransId="{7078408F-6309-44F9-BB64-DB843DDDD40E}"/>
    <dgm:cxn modelId="{A9F8DDA5-F1F5-4A04-80AF-9CA27E658452}" type="presOf" srcId="{CA9994E2-25F3-4A07-B18B-E53317420641}" destId="{2642F514-C059-4170-B633-0B900CF23102}" srcOrd="1" destOrd="0" presId="urn:microsoft.com/office/officeart/2005/8/layout/hierarchy2"/>
    <dgm:cxn modelId="{01E319E4-7AE9-4F04-9716-FA9217647CEC}" type="presOf" srcId="{E6B821C2-357B-4395-A294-E94C8FBF5707}" destId="{EDA40343-1F69-4513-8600-1ABF40796922}" srcOrd="1" destOrd="0" presId="urn:microsoft.com/office/officeart/2005/8/layout/hierarchy2"/>
    <dgm:cxn modelId="{AB3750A4-A476-477E-BCC9-7B3CC93989A8}" type="presOf" srcId="{9A297DB2-EFAE-430B-83F0-0FFC4E4CEA75}" destId="{F865290C-134A-4C76-AC2B-8057980D3E37}" srcOrd="0" destOrd="0" presId="urn:microsoft.com/office/officeart/2005/8/layout/hierarchy2"/>
    <dgm:cxn modelId="{267F4074-67F1-4539-BD1B-EFA411988898}" type="presOf" srcId="{7391A19A-7F56-4CAD-BCC8-B18492DE32DA}" destId="{3C6F7F39-BABB-47B4-8095-00EA5B8AAD35}" srcOrd="1" destOrd="0" presId="urn:microsoft.com/office/officeart/2005/8/layout/hierarchy2"/>
    <dgm:cxn modelId="{E2BD3E77-C523-4864-A723-ACE7E386235B}" srcId="{1D39810B-4B5C-41DD-A1C9-647D9854860E}" destId="{DD904096-4AA9-418D-A6D9-005FB9B48339}" srcOrd="0" destOrd="0" parTransId="{4EFA0133-E10E-41E6-AEDC-B9773DB6AD6D}" sibTransId="{84D51338-9607-4CF8-8F05-D7B057B28206}"/>
    <dgm:cxn modelId="{90D62B4F-E808-47E7-85FB-57E89AA555CF}" type="presOf" srcId="{B4BF008B-58C0-43B7-960F-AFE60F67A6C9}" destId="{B340789D-FC5E-4C15-B74C-EAE0F5F992FD}" srcOrd="1" destOrd="0" presId="urn:microsoft.com/office/officeart/2005/8/layout/hierarchy2"/>
    <dgm:cxn modelId="{0F1F7E45-C7CC-4E5E-B170-96F1D8CCB3C3}" type="presOf" srcId="{2ACDA459-9DC0-4E01-B868-D87B7F1EF72B}" destId="{8ADA4C8E-A700-479C-91FB-4B0A8F3BF657}" srcOrd="0" destOrd="0" presId="urn:microsoft.com/office/officeart/2005/8/layout/hierarchy2"/>
    <dgm:cxn modelId="{E09A157D-3FAF-4C3D-9CCE-845F8A65D12D}" srcId="{3C60EA89-0902-4EFB-ADB7-9ACFB83DAD97}" destId="{1D39810B-4B5C-41DD-A1C9-647D9854860E}" srcOrd="0" destOrd="0" parTransId="{B00B5B58-EEB1-4C22-99F7-09AF82CED63F}" sibTransId="{5469D1CD-4973-4646-A5BB-CDE32682C2BC}"/>
    <dgm:cxn modelId="{4FC44C50-0047-41A9-B8EA-E7CF7FD1D796}" type="presOf" srcId="{7391A19A-7F56-4CAD-BCC8-B18492DE32DA}" destId="{FDE9CD6B-91AF-4184-9E64-99AD0863D034}" srcOrd="0" destOrd="0" presId="urn:microsoft.com/office/officeart/2005/8/layout/hierarchy2"/>
    <dgm:cxn modelId="{208A6965-E5EF-4401-BDEF-04D91AEC0342}" type="presOf" srcId="{1D39810B-4B5C-41DD-A1C9-647D9854860E}" destId="{A2EEA835-12E6-49B1-BA6E-BDE80708F316}" srcOrd="0" destOrd="0" presId="urn:microsoft.com/office/officeart/2005/8/layout/hierarchy2"/>
    <dgm:cxn modelId="{C46FD993-583A-4F91-9984-11075554278D}" type="presParOf" srcId="{6034BDCA-78F1-4955-AAE8-4E16397F84AD}" destId="{DA975AE6-96B9-4183-B564-504F5057B0F1}" srcOrd="0" destOrd="0" presId="urn:microsoft.com/office/officeart/2005/8/layout/hierarchy2"/>
    <dgm:cxn modelId="{FD05348E-C4F1-4B2C-8D39-A75486103C2B}" type="presParOf" srcId="{DA975AE6-96B9-4183-B564-504F5057B0F1}" destId="{A2EEA835-12E6-49B1-BA6E-BDE80708F316}" srcOrd="0" destOrd="0" presId="urn:microsoft.com/office/officeart/2005/8/layout/hierarchy2"/>
    <dgm:cxn modelId="{7F17C2C7-C4DD-4BFB-BE97-F9ED1E69FF91}" type="presParOf" srcId="{DA975AE6-96B9-4183-B564-504F5057B0F1}" destId="{788BED8A-3C1B-4560-90C0-504217BEF580}" srcOrd="1" destOrd="0" presId="urn:microsoft.com/office/officeart/2005/8/layout/hierarchy2"/>
    <dgm:cxn modelId="{F6038FFF-962D-4BB5-A003-7EE533C1F838}" type="presParOf" srcId="{788BED8A-3C1B-4560-90C0-504217BEF580}" destId="{B5843419-F22C-4193-83D0-2AD1041F565C}" srcOrd="0" destOrd="0" presId="urn:microsoft.com/office/officeart/2005/8/layout/hierarchy2"/>
    <dgm:cxn modelId="{42D3959E-196D-42A8-96C7-13984DE87723}" type="presParOf" srcId="{B5843419-F22C-4193-83D0-2AD1041F565C}" destId="{2CC2F56C-32F7-44B0-9B21-0643B6998244}" srcOrd="0" destOrd="0" presId="urn:microsoft.com/office/officeart/2005/8/layout/hierarchy2"/>
    <dgm:cxn modelId="{C07BFB7B-C901-426C-A7F5-92B9E31925F7}" type="presParOf" srcId="{788BED8A-3C1B-4560-90C0-504217BEF580}" destId="{4579D482-EA81-4DF5-A48B-50A2CD705C00}" srcOrd="1" destOrd="0" presId="urn:microsoft.com/office/officeart/2005/8/layout/hierarchy2"/>
    <dgm:cxn modelId="{9B3A5C8F-04D5-47DA-A27F-50E7ED0AF74A}" type="presParOf" srcId="{4579D482-EA81-4DF5-A48B-50A2CD705C00}" destId="{CF247A42-141F-4001-8F6A-54F059FDE27D}" srcOrd="0" destOrd="0" presId="urn:microsoft.com/office/officeart/2005/8/layout/hierarchy2"/>
    <dgm:cxn modelId="{73598194-B2E9-421A-9EE3-F4667E2C0079}" type="presParOf" srcId="{4579D482-EA81-4DF5-A48B-50A2CD705C00}" destId="{FA19DF3D-715C-4B4C-8F8D-33A9E3172CF8}" srcOrd="1" destOrd="0" presId="urn:microsoft.com/office/officeart/2005/8/layout/hierarchy2"/>
    <dgm:cxn modelId="{4D1F33BB-129F-4E39-89D2-E08656C48B40}" type="presParOf" srcId="{788BED8A-3C1B-4560-90C0-504217BEF580}" destId="{C474200E-FAFF-4DE5-B95C-C6F1C2B47C4A}" srcOrd="2" destOrd="0" presId="urn:microsoft.com/office/officeart/2005/8/layout/hierarchy2"/>
    <dgm:cxn modelId="{D469F709-4E0D-4469-A1ED-09E7F266265C}" type="presParOf" srcId="{C474200E-FAFF-4DE5-B95C-C6F1C2B47C4A}" destId="{B340789D-FC5E-4C15-B74C-EAE0F5F992FD}" srcOrd="0" destOrd="0" presId="urn:microsoft.com/office/officeart/2005/8/layout/hierarchy2"/>
    <dgm:cxn modelId="{4106EEE5-8E1F-482B-8FF8-BAC1530E2CA9}" type="presParOf" srcId="{788BED8A-3C1B-4560-90C0-504217BEF580}" destId="{84E9D21C-6981-4A62-B452-A8FEA57CD3D6}" srcOrd="3" destOrd="0" presId="urn:microsoft.com/office/officeart/2005/8/layout/hierarchy2"/>
    <dgm:cxn modelId="{AD20C4D1-71D7-4011-9356-66BC3B931F4D}" type="presParOf" srcId="{84E9D21C-6981-4A62-B452-A8FEA57CD3D6}" destId="{8ADA4C8E-A700-479C-91FB-4B0A8F3BF657}" srcOrd="0" destOrd="0" presId="urn:microsoft.com/office/officeart/2005/8/layout/hierarchy2"/>
    <dgm:cxn modelId="{D28E423C-09EB-4D85-BD11-C7F1295A938B}" type="presParOf" srcId="{84E9D21C-6981-4A62-B452-A8FEA57CD3D6}" destId="{9851B04B-A847-45CB-9068-E447B47C1FF1}" srcOrd="1" destOrd="0" presId="urn:microsoft.com/office/officeart/2005/8/layout/hierarchy2"/>
    <dgm:cxn modelId="{59A2DCCB-8AF9-4CDD-A7AD-A9DBB082EC6B}" type="presParOf" srcId="{788BED8A-3C1B-4560-90C0-504217BEF580}" destId="{FDE9CD6B-91AF-4184-9E64-99AD0863D034}" srcOrd="4" destOrd="0" presId="urn:microsoft.com/office/officeart/2005/8/layout/hierarchy2"/>
    <dgm:cxn modelId="{7C85BAA2-B0EA-4744-B07F-3A8397166E0E}" type="presParOf" srcId="{FDE9CD6B-91AF-4184-9E64-99AD0863D034}" destId="{3C6F7F39-BABB-47B4-8095-00EA5B8AAD35}" srcOrd="0" destOrd="0" presId="urn:microsoft.com/office/officeart/2005/8/layout/hierarchy2"/>
    <dgm:cxn modelId="{6A204F51-5B72-4DA7-9451-070340A65C68}" type="presParOf" srcId="{788BED8A-3C1B-4560-90C0-504217BEF580}" destId="{5A905453-F404-40F4-93E4-9325B5359F10}" srcOrd="5" destOrd="0" presId="urn:microsoft.com/office/officeart/2005/8/layout/hierarchy2"/>
    <dgm:cxn modelId="{1A9A4818-5EEB-4EBA-97DD-FC4C792AA1FA}" type="presParOf" srcId="{5A905453-F404-40F4-93E4-9325B5359F10}" destId="{CDA36465-7C79-43DA-9B93-A072D3BD6011}" srcOrd="0" destOrd="0" presId="urn:microsoft.com/office/officeart/2005/8/layout/hierarchy2"/>
    <dgm:cxn modelId="{BE3DF1AD-9EAB-4E9C-AF00-EF9A85047B08}" type="presParOf" srcId="{5A905453-F404-40F4-93E4-9325B5359F10}" destId="{78296118-532B-4084-8BE6-25AB30439849}" srcOrd="1" destOrd="0" presId="urn:microsoft.com/office/officeart/2005/8/layout/hierarchy2"/>
    <dgm:cxn modelId="{78230A6D-90E3-4B31-9511-255980A933A6}" type="presParOf" srcId="{788BED8A-3C1B-4560-90C0-504217BEF580}" destId="{1F90908D-9C33-4881-A29A-F1AE6334AEAC}" srcOrd="6" destOrd="0" presId="urn:microsoft.com/office/officeart/2005/8/layout/hierarchy2"/>
    <dgm:cxn modelId="{FE8C9305-7313-4422-87DA-2C5F5A5445E5}" type="presParOf" srcId="{1F90908D-9C33-4881-A29A-F1AE6334AEAC}" destId="{EDA40343-1F69-4513-8600-1ABF40796922}" srcOrd="0" destOrd="0" presId="urn:microsoft.com/office/officeart/2005/8/layout/hierarchy2"/>
    <dgm:cxn modelId="{7C845BE7-605F-406B-9950-8BD6384D97DC}" type="presParOf" srcId="{788BED8A-3C1B-4560-90C0-504217BEF580}" destId="{CDA9A923-DDEE-45CC-B1B4-AF662A6C02CA}" srcOrd="7" destOrd="0" presId="urn:microsoft.com/office/officeart/2005/8/layout/hierarchy2"/>
    <dgm:cxn modelId="{F6455EBC-A84C-49F5-BA2D-968A6276325E}" type="presParOf" srcId="{CDA9A923-DDEE-45CC-B1B4-AF662A6C02CA}" destId="{58493228-4B69-4FFF-AC16-1980AE5E74F3}" srcOrd="0" destOrd="0" presId="urn:microsoft.com/office/officeart/2005/8/layout/hierarchy2"/>
    <dgm:cxn modelId="{38203228-4A4E-4C14-8870-DD8009EE733A}" type="presParOf" srcId="{CDA9A923-DDEE-45CC-B1B4-AF662A6C02CA}" destId="{5DD5DC39-B2EC-4384-ADAF-5590A63C1A97}" srcOrd="1" destOrd="0" presId="urn:microsoft.com/office/officeart/2005/8/layout/hierarchy2"/>
    <dgm:cxn modelId="{8D318E1F-9636-4DAD-9B59-DA6FB9A8521B}" type="presParOf" srcId="{788BED8A-3C1B-4560-90C0-504217BEF580}" destId="{BEC9AC6D-0A0F-4BDB-96CA-EB4D22A9230E}" srcOrd="8" destOrd="0" presId="urn:microsoft.com/office/officeart/2005/8/layout/hierarchy2"/>
    <dgm:cxn modelId="{FCE42571-8D06-4333-B85E-4BB3BD2D5F83}" type="presParOf" srcId="{BEC9AC6D-0A0F-4BDB-96CA-EB4D22A9230E}" destId="{2642F514-C059-4170-B633-0B900CF23102}" srcOrd="0" destOrd="0" presId="urn:microsoft.com/office/officeart/2005/8/layout/hierarchy2"/>
    <dgm:cxn modelId="{F709A976-7036-42AF-A5A8-DC5C622CDA6D}" type="presParOf" srcId="{788BED8A-3C1B-4560-90C0-504217BEF580}" destId="{1CC47CB7-A6F0-4022-B58B-F2A5790B545A}" srcOrd="9" destOrd="0" presId="urn:microsoft.com/office/officeart/2005/8/layout/hierarchy2"/>
    <dgm:cxn modelId="{8FC3AF79-F28D-4EDE-899D-D1FEF074F1A6}" type="presParOf" srcId="{1CC47CB7-A6F0-4022-B58B-F2A5790B545A}" destId="{68985969-AB28-4F8F-A63A-4C80ACE45116}" srcOrd="0" destOrd="0" presId="urn:microsoft.com/office/officeart/2005/8/layout/hierarchy2"/>
    <dgm:cxn modelId="{8D021F78-1A0F-4007-BDAA-B11823F8C1B5}" type="presParOf" srcId="{1CC47CB7-A6F0-4022-B58B-F2A5790B545A}" destId="{F8E36E10-5FA4-45B9-811F-2EAAB1C29214}" srcOrd="1" destOrd="0" presId="urn:microsoft.com/office/officeart/2005/8/layout/hierarchy2"/>
    <dgm:cxn modelId="{84F65547-ABA2-411C-9D53-80EFB8289A20}" type="presParOf" srcId="{788BED8A-3C1B-4560-90C0-504217BEF580}" destId="{4CB4EDAC-DC65-41A9-A12E-AF4DF88C898E}" srcOrd="10" destOrd="0" presId="urn:microsoft.com/office/officeart/2005/8/layout/hierarchy2"/>
    <dgm:cxn modelId="{1D4872DD-CBE7-4C28-8814-D397ACB18C8B}" type="presParOf" srcId="{4CB4EDAC-DC65-41A9-A12E-AF4DF88C898E}" destId="{ED82C1C4-9C8C-4892-BD5E-CCB7A8C1463C}" srcOrd="0" destOrd="0" presId="urn:microsoft.com/office/officeart/2005/8/layout/hierarchy2"/>
    <dgm:cxn modelId="{024EA91A-DF65-4ACC-B70D-080C82B03998}" type="presParOf" srcId="{788BED8A-3C1B-4560-90C0-504217BEF580}" destId="{DC8BD9E0-4DC5-47A8-9094-F8E561EF6F6C}" srcOrd="11" destOrd="0" presId="urn:microsoft.com/office/officeart/2005/8/layout/hierarchy2"/>
    <dgm:cxn modelId="{5974388F-CFAE-4AED-9E31-70846836CCD6}" type="presParOf" srcId="{DC8BD9E0-4DC5-47A8-9094-F8E561EF6F6C}" destId="{F865290C-134A-4C76-AC2B-8057980D3E37}" srcOrd="0" destOrd="0" presId="urn:microsoft.com/office/officeart/2005/8/layout/hierarchy2"/>
    <dgm:cxn modelId="{03EF5870-D819-42B1-A022-5916439EF852}" type="presParOf" srcId="{DC8BD9E0-4DC5-47A8-9094-F8E561EF6F6C}" destId="{996BD298-B786-46A0-B2FE-56CE796C8CA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61BA127-932C-4389-9A79-391B4723A16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fa-IR"/>
        </a:p>
      </dgm:t>
    </dgm:pt>
    <dgm:pt modelId="{246BFB66-6F65-4686-AEC7-1DCDF2FCA804}">
      <dgm:prSet phldrT="[Text]" custT="1"/>
      <dgm:spPr/>
      <dgm:t>
        <a:bodyPr/>
        <a:lstStyle/>
        <a:p>
          <a:pPr rtl="1"/>
          <a:r>
            <a:rPr lang="fa-IR" sz="2000" b="1" dirty="0">
              <a:solidFill>
                <a:sysClr val="windowText" lastClr="000000"/>
              </a:solidFill>
              <a:cs typeface="B Zar" panose="00000400000000000000" pitchFamily="2" charset="-78"/>
            </a:rPr>
            <a:t>سطوح کارآمدی</a:t>
          </a:r>
        </a:p>
      </dgm:t>
    </dgm:pt>
    <dgm:pt modelId="{F40B825B-EC87-4A0D-A842-295C4BD6CC38}" type="parTrans" cxnId="{F3094208-EE6E-4D8C-AAF3-276D53E51C4B}">
      <dgm:prSet/>
      <dgm:spPr/>
      <dgm:t>
        <a:bodyPr/>
        <a:lstStyle/>
        <a:p>
          <a:pPr rtl="1"/>
          <a:endParaRPr lang="fa-IR"/>
        </a:p>
      </dgm:t>
    </dgm:pt>
    <dgm:pt modelId="{4D581FBB-E502-4D0F-A89D-0B9BBB4CFE0D}" type="sibTrans" cxnId="{F3094208-EE6E-4D8C-AAF3-276D53E51C4B}">
      <dgm:prSet/>
      <dgm:spPr/>
      <dgm:t>
        <a:bodyPr/>
        <a:lstStyle/>
        <a:p>
          <a:pPr rtl="1"/>
          <a:endParaRPr lang="fa-IR"/>
        </a:p>
      </dgm:t>
    </dgm:pt>
    <dgm:pt modelId="{34C10140-17E6-4B32-B0D6-CB51F3A42C7A}">
      <dgm:prSet phldrT="[Text]" custT="1"/>
      <dgm:spPr/>
      <dgm:t>
        <a:bodyPr/>
        <a:lstStyle/>
        <a:p>
          <a:pPr rtl="1"/>
          <a:r>
            <a:rPr lang="fa-IR" sz="2000" b="1">
              <a:solidFill>
                <a:sysClr val="windowText" lastClr="000000"/>
              </a:solidFill>
              <a:cs typeface="B Zar" panose="00000400000000000000" pitchFamily="2" charset="-78"/>
            </a:rPr>
            <a:t>سطح ملی</a:t>
          </a:r>
        </a:p>
      </dgm:t>
    </dgm:pt>
    <dgm:pt modelId="{CA22F7E6-FA69-4BB0-B2DB-1053C32C2068}" type="parTrans" cxnId="{943C7D24-A851-4BAF-91BA-F634C08D954A}">
      <dgm:prSet/>
      <dgm:spPr/>
      <dgm:t>
        <a:bodyPr/>
        <a:lstStyle/>
        <a:p>
          <a:pPr rtl="1"/>
          <a:endParaRPr lang="fa-IR"/>
        </a:p>
      </dgm:t>
    </dgm:pt>
    <dgm:pt modelId="{85E3884C-60F0-4240-8BC8-4D943C636186}" type="sibTrans" cxnId="{943C7D24-A851-4BAF-91BA-F634C08D954A}">
      <dgm:prSet/>
      <dgm:spPr/>
      <dgm:t>
        <a:bodyPr/>
        <a:lstStyle/>
        <a:p>
          <a:pPr rtl="1"/>
          <a:endParaRPr lang="fa-IR"/>
        </a:p>
      </dgm:t>
    </dgm:pt>
    <dgm:pt modelId="{ABF9F34C-2587-4640-9B9A-F65D40AF60A3}">
      <dgm:prSet phldrT="[Text]" custT="1"/>
      <dgm:spPr/>
      <dgm:t>
        <a:bodyPr/>
        <a:lstStyle/>
        <a:p>
          <a:pPr rtl="1"/>
          <a:r>
            <a:rPr lang="fa-IR" sz="2000" b="1">
              <a:solidFill>
                <a:sysClr val="windowText" lastClr="000000"/>
              </a:solidFill>
              <a:cs typeface="B Zar" panose="00000400000000000000" pitchFamily="2" charset="-78"/>
            </a:rPr>
            <a:t>سطح فراملی</a:t>
          </a:r>
        </a:p>
      </dgm:t>
    </dgm:pt>
    <dgm:pt modelId="{E76A9327-ECD8-4BE6-AB9B-1F5CD2E955A4}" type="parTrans" cxnId="{FF96EEA3-307F-4D00-B5DC-4AC0224C50C9}">
      <dgm:prSet/>
      <dgm:spPr/>
      <dgm:t>
        <a:bodyPr/>
        <a:lstStyle/>
        <a:p>
          <a:pPr rtl="1"/>
          <a:endParaRPr lang="fa-IR"/>
        </a:p>
      </dgm:t>
    </dgm:pt>
    <dgm:pt modelId="{A429D4A9-D93E-435F-83CC-66447FCC620C}" type="sibTrans" cxnId="{FF96EEA3-307F-4D00-B5DC-4AC0224C50C9}">
      <dgm:prSet/>
      <dgm:spPr/>
      <dgm:t>
        <a:bodyPr/>
        <a:lstStyle/>
        <a:p>
          <a:pPr rtl="1"/>
          <a:endParaRPr lang="fa-IR"/>
        </a:p>
      </dgm:t>
    </dgm:pt>
    <dgm:pt modelId="{1AA61B93-DE18-4FAC-BD34-7FC06B592C58}" type="pres">
      <dgm:prSet presAssocID="{A61BA127-932C-4389-9A79-391B4723A168}" presName="hierChild1" presStyleCnt="0">
        <dgm:presLayoutVars>
          <dgm:orgChart val="1"/>
          <dgm:chPref val="1"/>
          <dgm:dir val="rev"/>
          <dgm:animOne val="branch"/>
          <dgm:animLvl val="lvl"/>
          <dgm:resizeHandles/>
        </dgm:presLayoutVars>
      </dgm:prSet>
      <dgm:spPr/>
      <dgm:t>
        <a:bodyPr/>
        <a:lstStyle/>
        <a:p>
          <a:endParaRPr lang="en-US"/>
        </a:p>
      </dgm:t>
    </dgm:pt>
    <dgm:pt modelId="{3826A033-C3FE-41BE-9EA4-FC9CC6B96C1D}" type="pres">
      <dgm:prSet presAssocID="{246BFB66-6F65-4686-AEC7-1DCDF2FCA804}" presName="hierRoot1" presStyleCnt="0">
        <dgm:presLayoutVars>
          <dgm:hierBranch val="init"/>
        </dgm:presLayoutVars>
      </dgm:prSet>
      <dgm:spPr/>
    </dgm:pt>
    <dgm:pt modelId="{CAB742BB-56CB-494B-8AE4-A2CE6AC2541D}" type="pres">
      <dgm:prSet presAssocID="{246BFB66-6F65-4686-AEC7-1DCDF2FCA804}" presName="rootComposite1" presStyleCnt="0"/>
      <dgm:spPr/>
    </dgm:pt>
    <dgm:pt modelId="{475B547C-F58A-40F3-9786-8A4BA5775309}" type="pres">
      <dgm:prSet presAssocID="{246BFB66-6F65-4686-AEC7-1DCDF2FCA804}" presName="rootText1" presStyleLbl="node0" presStyleIdx="0" presStyleCnt="1" custScaleX="70164" custScaleY="66383">
        <dgm:presLayoutVars>
          <dgm:chPref val="3"/>
        </dgm:presLayoutVars>
      </dgm:prSet>
      <dgm:spPr/>
      <dgm:t>
        <a:bodyPr/>
        <a:lstStyle/>
        <a:p>
          <a:endParaRPr lang="en-US"/>
        </a:p>
      </dgm:t>
    </dgm:pt>
    <dgm:pt modelId="{6ABA23B4-27C3-4399-97EC-4571D2A548A8}" type="pres">
      <dgm:prSet presAssocID="{246BFB66-6F65-4686-AEC7-1DCDF2FCA804}" presName="rootConnector1" presStyleLbl="node1" presStyleIdx="0" presStyleCnt="0"/>
      <dgm:spPr/>
      <dgm:t>
        <a:bodyPr/>
        <a:lstStyle/>
        <a:p>
          <a:endParaRPr lang="en-US"/>
        </a:p>
      </dgm:t>
    </dgm:pt>
    <dgm:pt modelId="{A01BE81B-1D2A-4E97-A129-AD45CFBC6DAC}" type="pres">
      <dgm:prSet presAssocID="{246BFB66-6F65-4686-AEC7-1DCDF2FCA804}" presName="hierChild2" presStyleCnt="0"/>
      <dgm:spPr/>
    </dgm:pt>
    <dgm:pt modelId="{AE6F6DE9-847C-4AB1-8418-D284A4E98B27}" type="pres">
      <dgm:prSet presAssocID="{CA22F7E6-FA69-4BB0-B2DB-1053C32C2068}" presName="Name37" presStyleLbl="parChTrans1D2" presStyleIdx="0" presStyleCnt="2"/>
      <dgm:spPr/>
      <dgm:t>
        <a:bodyPr/>
        <a:lstStyle/>
        <a:p>
          <a:endParaRPr lang="en-US"/>
        </a:p>
      </dgm:t>
    </dgm:pt>
    <dgm:pt modelId="{0CF75ADD-34BB-4598-9CF8-83A21BAF077D}" type="pres">
      <dgm:prSet presAssocID="{34C10140-17E6-4B32-B0D6-CB51F3A42C7A}" presName="hierRoot2" presStyleCnt="0">
        <dgm:presLayoutVars>
          <dgm:hierBranch val="init"/>
        </dgm:presLayoutVars>
      </dgm:prSet>
      <dgm:spPr/>
    </dgm:pt>
    <dgm:pt modelId="{889783AB-9AE5-45EA-A1DC-B9120B067896}" type="pres">
      <dgm:prSet presAssocID="{34C10140-17E6-4B32-B0D6-CB51F3A42C7A}" presName="rootComposite" presStyleCnt="0"/>
      <dgm:spPr/>
    </dgm:pt>
    <dgm:pt modelId="{AA2964BC-8B14-4D5C-9619-B216B385DCC0}" type="pres">
      <dgm:prSet presAssocID="{34C10140-17E6-4B32-B0D6-CB51F3A42C7A}" presName="rootText" presStyleLbl="node2" presStyleIdx="0" presStyleCnt="2" custScaleY="54637">
        <dgm:presLayoutVars>
          <dgm:chPref val="3"/>
        </dgm:presLayoutVars>
      </dgm:prSet>
      <dgm:spPr/>
      <dgm:t>
        <a:bodyPr/>
        <a:lstStyle/>
        <a:p>
          <a:pPr rtl="1"/>
          <a:endParaRPr lang="fa-IR"/>
        </a:p>
      </dgm:t>
    </dgm:pt>
    <dgm:pt modelId="{941A1B14-923F-4786-ABD5-815D06EE628D}" type="pres">
      <dgm:prSet presAssocID="{34C10140-17E6-4B32-B0D6-CB51F3A42C7A}" presName="rootConnector" presStyleLbl="node2" presStyleIdx="0" presStyleCnt="2"/>
      <dgm:spPr/>
      <dgm:t>
        <a:bodyPr/>
        <a:lstStyle/>
        <a:p>
          <a:endParaRPr lang="en-US"/>
        </a:p>
      </dgm:t>
    </dgm:pt>
    <dgm:pt modelId="{E26BCEA9-543B-4004-B5D8-11FCFC48314F}" type="pres">
      <dgm:prSet presAssocID="{34C10140-17E6-4B32-B0D6-CB51F3A42C7A}" presName="hierChild4" presStyleCnt="0"/>
      <dgm:spPr/>
    </dgm:pt>
    <dgm:pt modelId="{EA0219D6-F03E-479C-80AF-1C33A591B466}" type="pres">
      <dgm:prSet presAssocID="{34C10140-17E6-4B32-B0D6-CB51F3A42C7A}" presName="hierChild5" presStyleCnt="0"/>
      <dgm:spPr/>
    </dgm:pt>
    <dgm:pt modelId="{11C230EB-BDA2-4202-B472-6AF61460576A}" type="pres">
      <dgm:prSet presAssocID="{E76A9327-ECD8-4BE6-AB9B-1F5CD2E955A4}" presName="Name37" presStyleLbl="parChTrans1D2" presStyleIdx="1" presStyleCnt="2"/>
      <dgm:spPr/>
      <dgm:t>
        <a:bodyPr/>
        <a:lstStyle/>
        <a:p>
          <a:endParaRPr lang="en-US"/>
        </a:p>
      </dgm:t>
    </dgm:pt>
    <dgm:pt modelId="{428866AD-6EB8-416D-9D42-A6740ECB272B}" type="pres">
      <dgm:prSet presAssocID="{ABF9F34C-2587-4640-9B9A-F65D40AF60A3}" presName="hierRoot2" presStyleCnt="0">
        <dgm:presLayoutVars>
          <dgm:hierBranch val="init"/>
        </dgm:presLayoutVars>
      </dgm:prSet>
      <dgm:spPr/>
    </dgm:pt>
    <dgm:pt modelId="{0BB54C1D-1C2C-44A7-8381-D66D2AF3C3DE}" type="pres">
      <dgm:prSet presAssocID="{ABF9F34C-2587-4640-9B9A-F65D40AF60A3}" presName="rootComposite" presStyleCnt="0"/>
      <dgm:spPr/>
    </dgm:pt>
    <dgm:pt modelId="{FF2C055C-1E9D-43E0-A2D3-D861B3F45543}" type="pres">
      <dgm:prSet presAssocID="{ABF9F34C-2587-4640-9B9A-F65D40AF60A3}" presName="rootText" presStyleLbl="node2" presStyleIdx="1" presStyleCnt="2" custScaleY="54637">
        <dgm:presLayoutVars>
          <dgm:chPref val="3"/>
        </dgm:presLayoutVars>
      </dgm:prSet>
      <dgm:spPr/>
      <dgm:t>
        <a:bodyPr/>
        <a:lstStyle/>
        <a:p>
          <a:endParaRPr lang="en-US"/>
        </a:p>
      </dgm:t>
    </dgm:pt>
    <dgm:pt modelId="{A425893F-D82D-479D-A0A4-0BF7DA2FEE8E}" type="pres">
      <dgm:prSet presAssocID="{ABF9F34C-2587-4640-9B9A-F65D40AF60A3}" presName="rootConnector" presStyleLbl="node2" presStyleIdx="1" presStyleCnt="2"/>
      <dgm:spPr/>
      <dgm:t>
        <a:bodyPr/>
        <a:lstStyle/>
        <a:p>
          <a:endParaRPr lang="en-US"/>
        </a:p>
      </dgm:t>
    </dgm:pt>
    <dgm:pt modelId="{E2102F04-4290-4C21-84AB-8A72E65BA676}" type="pres">
      <dgm:prSet presAssocID="{ABF9F34C-2587-4640-9B9A-F65D40AF60A3}" presName="hierChild4" presStyleCnt="0"/>
      <dgm:spPr/>
    </dgm:pt>
    <dgm:pt modelId="{5C7D1325-CF63-43B3-A0F0-84A304341F69}" type="pres">
      <dgm:prSet presAssocID="{ABF9F34C-2587-4640-9B9A-F65D40AF60A3}" presName="hierChild5" presStyleCnt="0"/>
      <dgm:spPr/>
    </dgm:pt>
    <dgm:pt modelId="{3D305078-5308-4867-B056-F37F73438926}" type="pres">
      <dgm:prSet presAssocID="{246BFB66-6F65-4686-AEC7-1DCDF2FCA804}" presName="hierChild3" presStyleCnt="0"/>
      <dgm:spPr/>
    </dgm:pt>
  </dgm:ptLst>
  <dgm:cxnLst>
    <dgm:cxn modelId="{B635710A-88A8-44BC-A4D3-F14E33600D9D}" type="presOf" srcId="{ABF9F34C-2587-4640-9B9A-F65D40AF60A3}" destId="{FF2C055C-1E9D-43E0-A2D3-D861B3F45543}" srcOrd="0" destOrd="0" presId="urn:microsoft.com/office/officeart/2005/8/layout/orgChart1"/>
    <dgm:cxn modelId="{943C7D24-A851-4BAF-91BA-F634C08D954A}" srcId="{246BFB66-6F65-4686-AEC7-1DCDF2FCA804}" destId="{34C10140-17E6-4B32-B0D6-CB51F3A42C7A}" srcOrd="0" destOrd="0" parTransId="{CA22F7E6-FA69-4BB0-B2DB-1053C32C2068}" sibTransId="{85E3884C-60F0-4240-8BC8-4D943C636186}"/>
    <dgm:cxn modelId="{218A1FA6-DAB4-47BF-A8DD-1CFA03720AD6}" type="presOf" srcId="{34C10140-17E6-4B32-B0D6-CB51F3A42C7A}" destId="{AA2964BC-8B14-4D5C-9619-B216B385DCC0}" srcOrd="0" destOrd="0" presId="urn:microsoft.com/office/officeart/2005/8/layout/orgChart1"/>
    <dgm:cxn modelId="{91DE68E7-EACA-4ED6-9B1B-203B84C19CBF}" type="presOf" srcId="{A61BA127-932C-4389-9A79-391B4723A168}" destId="{1AA61B93-DE18-4FAC-BD34-7FC06B592C58}" srcOrd="0" destOrd="0" presId="urn:microsoft.com/office/officeart/2005/8/layout/orgChart1"/>
    <dgm:cxn modelId="{D3FF9F87-FD3E-4F2F-A40F-C99912CA503B}" type="presOf" srcId="{E76A9327-ECD8-4BE6-AB9B-1F5CD2E955A4}" destId="{11C230EB-BDA2-4202-B472-6AF61460576A}" srcOrd="0" destOrd="0" presId="urn:microsoft.com/office/officeart/2005/8/layout/orgChart1"/>
    <dgm:cxn modelId="{FF96EEA3-307F-4D00-B5DC-4AC0224C50C9}" srcId="{246BFB66-6F65-4686-AEC7-1DCDF2FCA804}" destId="{ABF9F34C-2587-4640-9B9A-F65D40AF60A3}" srcOrd="1" destOrd="0" parTransId="{E76A9327-ECD8-4BE6-AB9B-1F5CD2E955A4}" sibTransId="{A429D4A9-D93E-435F-83CC-66447FCC620C}"/>
    <dgm:cxn modelId="{F91D6BA7-7DB2-4950-84CF-5D98681BB6B4}" type="presOf" srcId="{34C10140-17E6-4B32-B0D6-CB51F3A42C7A}" destId="{941A1B14-923F-4786-ABD5-815D06EE628D}" srcOrd="1" destOrd="0" presId="urn:microsoft.com/office/officeart/2005/8/layout/orgChart1"/>
    <dgm:cxn modelId="{C134ADEB-7859-484F-B6D1-587B626F9B78}" type="presOf" srcId="{CA22F7E6-FA69-4BB0-B2DB-1053C32C2068}" destId="{AE6F6DE9-847C-4AB1-8418-D284A4E98B27}" srcOrd="0" destOrd="0" presId="urn:microsoft.com/office/officeart/2005/8/layout/orgChart1"/>
    <dgm:cxn modelId="{8234B0FE-D67D-4391-8922-F2A51B2BEFC3}" type="presOf" srcId="{246BFB66-6F65-4686-AEC7-1DCDF2FCA804}" destId="{475B547C-F58A-40F3-9786-8A4BA5775309}" srcOrd="0" destOrd="0" presId="urn:microsoft.com/office/officeart/2005/8/layout/orgChart1"/>
    <dgm:cxn modelId="{F3094208-EE6E-4D8C-AAF3-276D53E51C4B}" srcId="{A61BA127-932C-4389-9A79-391B4723A168}" destId="{246BFB66-6F65-4686-AEC7-1DCDF2FCA804}" srcOrd="0" destOrd="0" parTransId="{F40B825B-EC87-4A0D-A842-295C4BD6CC38}" sibTransId="{4D581FBB-E502-4D0F-A89D-0B9BBB4CFE0D}"/>
    <dgm:cxn modelId="{4F004D61-85DC-4410-8D72-87B7C156E48D}" type="presOf" srcId="{246BFB66-6F65-4686-AEC7-1DCDF2FCA804}" destId="{6ABA23B4-27C3-4399-97EC-4571D2A548A8}" srcOrd="1" destOrd="0" presId="urn:microsoft.com/office/officeart/2005/8/layout/orgChart1"/>
    <dgm:cxn modelId="{B01EF40C-347B-4DA8-A26D-0FB185E85409}" type="presOf" srcId="{ABF9F34C-2587-4640-9B9A-F65D40AF60A3}" destId="{A425893F-D82D-479D-A0A4-0BF7DA2FEE8E}" srcOrd="1" destOrd="0" presId="urn:microsoft.com/office/officeart/2005/8/layout/orgChart1"/>
    <dgm:cxn modelId="{4B8DE3EC-7DFD-431E-AE63-2A766425190E}" type="presParOf" srcId="{1AA61B93-DE18-4FAC-BD34-7FC06B592C58}" destId="{3826A033-C3FE-41BE-9EA4-FC9CC6B96C1D}" srcOrd="0" destOrd="0" presId="urn:microsoft.com/office/officeart/2005/8/layout/orgChart1"/>
    <dgm:cxn modelId="{1DD7A4F1-5139-4CA7-BA7E-FA9F5BB72FFD}" type="presParOf" srcId="{3826A033-C3FE-41BE-9EA4-FC9CC6B96C1D}" destId="{CAB742BB-56CB-494B-8AE4-A2CE6AC2541D}" srcOrd="0" destOrd="0" presId="urn:microsoft.com/office/officeart/2005/8/layout/orgChart1"/>
    <dgm:cxn modelId="{FDB699A6-1CBC-412B-B251-AC257C174F58}" type="presParOf" srcId="{CAB742BB-56CB-494B-8AE4-A2CE6AC2541D}" destId="{475B547C-F58A-40F3-9786-8A4BA5775309}" srcOrd="0" destOrd="0" presId="urn:microsoft.com/office/officeart/2005/8/layout/orgChart1"/>
    <dgm:cxn modelId="{32AB6327-B8B2-4DAF-9348-286FF0ACD0D4}" type="presParOf" srcId="{CAB742BB-56CB-494B-8AE4-A2CE6AC2541D}" destId="{6ABA23B4-27C3-4399-97EC-4571D2A548A8}" srcOrd="1" destOrd="0" presId="urn:microsoft.com/office/officeart/2005/8/layout/orgChart1"/>
    <dgm:cxn modelId="{C16CC268-7116-4465-810B-8C4F18E2A6AE}" type="presParOf" srcId="{3826A033-C3FE-41BE-9EA4-FC9CC6B96C1D}" destId="{A01BE81B-1D2A-4E97-A129-AD45CFBC6DAC}" srcOrd="1" destOrd="0" presId="urn:microsoft.com/office/officeart/2005/8/layout/orgChart1"/>
    <dgm:cxn modelId="{AE7051F6-4CB0-4712-A3E5-A5417570B04E}" type="presParOf" srcId="{A01BE81B-1D2A-4E97-A129-AD45CFBC6DAC}" destId="{AE6F6DE9-847C-4AB1-8418-D284A4E98B27}" srcOrd="0" destOrd="0" presId="urn:microsoft.com/office/officeart/2005/8/layout/orgChart1"/>
    <dgm:cxn modelId="{8C2F83C0-94E3-4E60-B03D-BC0866B9DBBB}" type="presParOf" srcId="{A01BE81B-1D2A-4E97-A129-AD45CFBC6DAC}" destId="{0CF75ADD-34BB-4598-9CF8-83A21BAF077D}" srcOrd="1" destOrd="0" presId="urn:microsoft.com/office/officeart/2005/8/layout/orgChart1"/>
    <dgm:cxn modelId="{1F0B144D-F11F-4BB2-9377-F0AE2C91F71F}" type="presParOf" srcId="{0CF75ADD-34BB-4598-9CF8-83A21BAF077D}" destId="{889783AB-9AE5-45EA-A1DC-B9120B067896}" srcOrd="0" destOrd="0" presId="urn:microsoft.com/office/officeart/2005/8/layout/orgChart1"/>
    <dgm:cxn modelId="{8A82B51A-40F9-4FFD-A60D-06A9AD590D02}" type="presParOf" srcId="{889783AB-9AE5-45EA-A1DC-B9120B067896}" destId="{AA2964BC-8B14-4D5C-9619-B216B385DCC0}" srcOrd="0" destOrd="0" presId="urn:microsoft.com/office/officeart/2005/8/layout/orgChart1"/>
    <dgm:cxn modelId="{9FB779CD-0959-44E6-8F96-C2DCE00AC1B3}" type="presParOf" srcId="{889783AB-9AE5-45EA-A1DC-B9120B067896}" destId="{941A1B14-923F-4786-ABD5-815D06EE628D}" srcOrd="1" destOrd="0" presId="urn:microsoft.com/office/officeart/2005/8/layout/orgChart1"/>
    <dgm:cxn modelId="{5374CB6C-7B08-4D8E-8001-01D3457F3BB2}" type="presParOf" srcId="{0CF75ADD-34BB-4598-9CF8-83A21BAF077D}" destId="{E26BCEA9-543B-4004-B5D8-11FCFC48314F}" srcOrd="1" destOrd="0" presId="urn:microsoft.com/office/officeart/2005/8/layout/orgChart1"/>
    <dgm:cxn modelId="{17B29993-C13C-43AF-BAA3-C74852C2A8DB}" type="presParOf" srcId="{0CF75ADD-34BB-4598-9CF8-83A21BAF077D}" destId="{EA0219D6-F03E-479C-80AF-1C33A591B466}" srcOrd="2" destOrd="0" presId="urn:microsoft.com/office/officeart/2005/8/layout/orgChart1"/>
    <dgm:cxn modelId="{095C7E41-5E05-4C07-BF59-7D068D7D7D67}" type="presParOf" srcId="{A01BE81B-1D2A-4E97-A129-AD45CFBC6DAC}" destId="{11C230EB-BDA2-4202-B472-6AF61460576A}" srcOrd="2" destOrd="0" presId="urn:microsoft.com/office/officeart/2005/8/layout/orgChart1"/>
    <dgm:cxn modelId="{ABEEE595-2C35-4058-8CC0-3647B6A59A54}" type="presParOf" srcId="{A01BE81B-1D2A-4E97-A129-AD45CFBC6DAC}" destId="{428866AD-6EB8-416D-9D42-A6740ECB272B}" srcOrd="3" destOrd="0" presId="urn:microsoft.com/office/officeart/2005/8/layout/orgChart1"/>
    <dgm:cxn modelId="{BBB68E0F-B482-4BB0-BF23-08D993F3A2F2}" type="presParOf" srcId="{428866AD-6EB8-416D-9D42-A6740ECB272B}" destId="{0BB54C1D-1C2C-44A7-8381-D66D2AF3C3DE}" srcOrd="0" destOrd="0" presId="urn:microsoft.com/office/officeart/2005/8/layout/orgChart1"/>
    <dgm:cxn modelId="{B85B2625-ED38-4194-BBDF-54B433102110}" type="presParOf" srcId="{0BB54C1D-1C2C-44A7-8381-D66D2AF3C3DE}" destId="{FF2C055C-1E9D-43E0-A2D3-D861B3F45543}" srcOrd="0" destOrd="0" presId="urn:microsoft.com/office/officeart/2005/8/layout/orgChart1"/>
    <dgm:cxn modelId="{09840501-365E-42DB-97FC-FEA9F8452091}" type="presParOf" srcId="{0BB54C1D-1C2C-44A7-8381-D66D2AF3C3DE}" destId="{A425893F-D82D-479D-A0A4-0BF7DA2FEE8E}" srcOrd="1" destOrd="0" presId="urn:microsoft.com/office/officeart/2005/8/layout/orgChart1"/>
    <dgm:cxn modelId="{762E7952-45DE-4953-A1C5-B869A6A8CA08}" type="presParOf" srcId="{428866AD-6EB8-416D-9D42-A6740ECB272B}" destId="{E2102F04-4290-4C21-84AB-8A72E65BA676}" srcOrd="1" destOrd="0" presId="urn:microsoft.com/office/officeart/2005/8/layout/orgChart1"/>
    <dgm:cxn modelId="{68BD7237-A04C-4670-B8F4-07B6D4D4A3FE}" type="presParOf" srcId="{428866AD-6EB8-416D-9D42-A6740ECB272B}" destId="{5C7D1325-CF63-43B3-A0F0-84A304341F69}" srcOrd="2" destOrd="0" presId="urn:microsoft.com/office/officeart/2005/8/layout/orgChart1"/>
    <dgm:cxn modelId="{EAD6E876-9CB7-47DB-8EF0-B6103D05B0EE}" type="presParOf" srcId="{3826A033-C3FE-41BE-9EA4-FC9CC6B96C1D}" destId="{3D305078-5308-4867-B056-F37F7343892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78939D-F76A-4E1E-83B9-3AE858177188}"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pPr rtl="1"/>
          <a:endParaRPr lang="fa-IR"/>
        </a:p>
      </dgm:t>
    </dgm:pt>
    <dgm:pt modelId="{0C977188-D084-48EE-A39F-3A7537F3C71E}">
      <dgm:prSet phldrT="[Text]"/>
      <dgm:spPr/>
      <dgm:t>
        <a:bodyPr/>
        <a:lstStyle/>
        <a:p>
          <a:pPr rtl="1"/>
          <a:r>
            <a:rPr lang="fa-IR" b="1">
              <a:solidFill>
                <a:sysClr val="windowText" lastClr="000000"/>
              </a:solidFill>
              <a:cs typeface="B Zar" panose="00000400000000000000" pitchFamily="2" charset="-78"/>
            </a:rPr>
            <a:t>مطالبات</a:t>
          </a:r>
        </a:p>
      </dgm:t>
    </dgm:pt>
    <dgm:pt modelId="{3FF1D255-6C9B-4428-9ACE-A46A423A868A}" type="parTrans" cxnId="{84D8C8FD-1906-48D1-8090-E141FD8C85A5}">
      <dgm:prSet/>
      <dgm:spPr/>
      <dgm:t>
        <a:bodyPr/>
        <a:lstStyle/>
        <a:p>
          <a:pPr rtl="1"/>
          <a:endParaRPr lang="fa-IR"/>
        </a:p>
      </dgm:t>
    </dgm:pt>
    <dgm:pt modelId="{44224F06-8C97-429E-AA12-7A2D00D00E46}" type="sibTrans" cxnId="{84D8C8FD-1906-48D1-8090-E141FD8C85A5}">
      <dgm:prSet/>
      <dgm:spPr/>
      <dgm:t>
        <a:bodyPr/>
        <a:lstStyle/>
        <a:p>
          <a:pPr rtl="1"/>
          <a:endParaRPr lang="fa-IR"/>
        </a:p>
      </dgm:t>
    </dgm:pt>
    <dgm:pt modelId="{A85E9DAB-850E-475A-81A2-6F029C828CAC}">
      <dgm:prSet phldrT="[Text]"/>
      <dgm:spPr/>
      <dgm:t>
        <a:bodyPr/>
        <a:lstStyle/>
        <a:p>
          <a:pPr rtl="1"/>
          <a:r>
            <a:rPr lang="fa-IR" b="1">
              <a:solidFill>
                <a:sysClr val="windowText" lastClr="000000"/>
              </a:solidFill>
              <a:cs typeface="B Zar" panose="00000400000000000000" pitchFamily="2" charset="-78"/>
            </a:rPr>
            <a:t>دولت</a:t>
          </a:r>
        </a:p>
      </dgm:t>
    </dgm:pt>
    <dgm:pt modelId="{017F4824-58E5-46F4-A70D-469366CCE001}" type="parTrans" cxnId="{08DC8B54-A88B-4B1C-BA41-96DA219ECADC}">
      <dgm:prSet/>
      <dgm:spPr/>
      <dgm:t>
        <a:bodyPr/>
        <a:lstStyle/>
        <a:p>
          <a:pPr rtl="1"/>
          <a:endParaRPr lang="fa-IR"/>
        </a:p>
      </dgm:t>
    </dgm:pt>
    <dgm:pt modelId="{D32C03F5-0B38-40DD-A2B7-3AD2BAD97ABC}" type="sibTrans" cxnId="{08DC8B54-A88B-4B1C-BA41-96DA219ECADC}">
      <dgm:prSet/>
      <dgm:spPr/>
      <dgm:t>
        <a:bodyPr/>
        <a:lstStyle/>
        <a:p>
          <a:pPr rtl="1"/>
          <a:endParaRPr lang="fa-IR"/>
        </a:p>
      </dgm:t>
    </dgm:pt>
    <dgm:pt modelId="{E2604735-F4A7-4AB8-9213-15409D139150}">
      <dgm:prSet phldrT="[Text]"/>
      <dgm:spPr/>
      <dgm:t>
        <a:bodyPr/>
        <a:lstStyle/>
        <a:p>
          <a:pPr rtl="1"/>
          <a:r>
            <a:rPr lang="fa-IR" b="1">
              <a:solidFill>
                <a:sysClr val="windowText" lastClr="000000"/>
              </a:solidFill>
              <a:cs typeface="B Zar" panose="00000400000000000000" pitchFamily="2" charset="-78"/>
            </a:rPr>
            <a:t>پاسخگویی</a:t>
          </a:r>
        </a:p>
      </dgm:t>
    </dgm:pt>
    <dgm:pt modelId="{F0B29A78-6764-4D6C-BE68-4FF4B9455261}" type="parTrans" cxnId="{05A47D5E-EC59-4D8E-99AE-EE54FD7889D3}">
      <dgm:prSet/>
      <dgm:spPr/>
      <dgm:t>
        <a:bodyPr/>
        <a:lstStyle/>
        <a:p>
          <a:pPr rtl="1"/>
          <a:endParaRPr lang="fa-IR"/>
        </a:p>
      </dgm:t>
    </dgm:pt>
    <dgm:pt modelId="{17491EEB-3CD4-4865-B261-1DF170910F93}" type="sibTrans" cxnId="{05A47D5E-EC59-4D8E-99AE-EE54FD7889D3}">
      <dgm:prSet/>
      <dgm:spPr/>
      <dgm:t>
        <a:bodyPr/>
        <a:lstStyle/>
        <a:p>
          <a:pPr rtl="1"/>
          <a:endParaRPr lang="fa-IR"/>
        </a:p>
      </dgm:t>
    </dgm:pt>
    <dgm:pt modelId="{237529E7-B13A-4638-816F-E3DB05AAE98C}" type="pres">
      <dgm:prSet presAssocID="{C378939D-F76A-4E1E-83B9-3AE858177188}" presName="Name0" presStyleCnt="0">
        <dgm:presLayoutVars>
          <dgm:chMax val="7"/>
          <dgm:chPref val="7"/>
          <dgm:dir/>
          <dgm:animLvl val="lvl"/>
        </dgm:presLayoutVars>
      </dgm:prSet>
      <dgm:spPr/>
      <dgm:t>
        <a:bodyPr/>
        <a:lstStyle/>
        <a:p>
          <a:endParaRPr lang="en-US"/>
        </a:p>
      </dgm:t>
    </dgm:pt>
    <dgm:pt modelId="{FBB13887-66D2-42B1-9CF0-A4D7BABED740}" type="pres">
      <dgm:prSet presAssocID="{0C977188-D084-48EE-A39F-3A7537F3C71E}" presName="Accent1" presStyleCnt="0"/>
      <dgm:spPr/>
    </dgm:pt>
    <dgm:pt modelId="{E8279C09-8012-4850-8CB5-12718E01E210}" type="pres">
      <dgm:prSet presAssocID="{0C977188-D084-48EE-A39F-3A7537F3C71E}" presName="Accent" presStyleLbl="node1" presStyleIdx="0" presStyleCnt="3"/>
      <dgm:spPr/>
    </dgm:pt>
    <dgm:pt modelId="{AFB0B6CF-79F3-4E38-9126-F099E5D18F5D}" type="pres">
      <dgm:prSet presAssocID="{0C977188-D084-48EE-A39F-3A7537F3C71E}" presName="Parent1" presStyleLbl="revTx" presStyleIdx="0" presStyleCnt="3">
        <dgm:presLayoutVars>
          <dgm:chMax val="1"/>
          <dgm:chPref val="1"/>
          <dgm:bulletEnabled val="1"/>
        </dgm:presLayoutVars>
      </dgm:prSet>
      <dgm:spPr/>
      <dgm:t>
        <a:bodyPr/>
        <a:lstStyle/>
        <a:p>
          <a:endParaRPr lang="en-US"/>
        </a:p>
      </dgm:t>
    </dgm:pt>
    <dgm:pt modelId="{E1B84709-7D83-43CF-BE4D-724EEA281B84}" type="pres">
      <dgm:prSet presAssocID="{A85E9DAB-850E-475A-81A2-6F029C828CAC}" presName="Accent2" presStyleCnt="0"/>
      <dgm:spPr/>
    </dgm:pt>
    <dgm:pt modelId="{FFC2DCFB-0D52-44A4-AB86-CC937F54CB87}" type="pres">
      <dgm:prSet presAssocID="{A85E9DAB-850E-475A-81A2-6F029C828CAC}" presName="Accent" presStyleLbl="node1" presStyleIdx="1" presStyleCnt="3"/>
      <dgm:spPr/>
    </dgm:pt>
    <dgm:pt modelId="{E9DD0238-495B-4C6E-971E-5B8ADCBEE60A}" type="pres">
      <dgm:prSet presAssocID="{A85E9DAB-850E-475A-81A2-6F029C828CAC}" presName="Parent2" presStyleLbl="revTx" presStyleIdx="1" presStyleCnt="3">
        <dgm:presLayoutVars>
          <dgm:chMax val="1"/>
          <dgm:chPref val="1"/>
          <dgm:bulletEnabled val="1"/>
        </dgm:presLayoutVars>
      </dgm:prSet>
      <dgm:spPr/>
      <dgm:t>
        <a:bodyPr/>
        <a:lstStyle/>
        <a:p>
          <a:endParaRPr lang="en-US"/>
        </a:p>
      </dgm:t>
    </dgm:pt>
    <dgm:pt modelId="{19506B09-04F7-44FF-B636-A27E713A9A99}" type="pres">
      <dgm:prSet presAssocID="{E2604735-F4A7-4AB8-9213-15409D139150}" presName="Accent3" presStyleCnt="0"/>
      <dgm:spPr/>
    </dgm:pt>
    <dgm:pt modelId="{6AC0833C-FDB0-4E70-83D7-C9065E3935B5}" type="pres">
      <dgm:prSet presAssocID="{E2604735-F4A7-4AB8-9213-15409D139150}" presName="Accent" presStyleLbl="node1" presStyleIdx="2" presStyleCnt="3"/>
      <dgm:spPr/>
    </dgm:pt>
    <dgm:pt modelId="{75D1F277-B89B-4FB7-9145-5214D683156A}" type="pres">
      <dgm:prSet presAssocID="{E2604735-F4A7-4AB8-9213-15409D139150}" presName="Parent3" presStyleLbl="revTx" presStyleIdx="2" presStyleCnt="3">
        <dgm:presLayoutVars>
          <dgm:chMax val="1"/>
          <dgm:chPref val="1"/>
          <dgm:bulletEnabled val="1"/>
        </dgm:presLayoutVars>
      </dgm:prSet>
      <dgm:spPr/>
      <dgm:t>
        <a:bodyPr/>
        <a:lstStyle/>
        <a:p>
          <a:pPr rtl="1"/>
          <a:endParaRPr lang="fa-IR"/>
        </a:p>
      </dgm:t>
    </dgm:pt>
  </dgm:ptLst>
  <dgm:cxnLst>
    <dgm:cxn modelId="{84D8C8FD-1906-48D1-8090-E141FD8C85A5}" srcId="{C378939D-F76A-4E1E-83B9-3AE858177188}" destId="{0C977188-D084-48EE-A39F-3A7537F3C71E}" srcOrd="0" destOrd="0" parTransId="{3FF1D255-6C9B-4428-9ACE-A46A423A868A}" sibTransId="{44224F06-8C97-429E-AA12-7A2D00D00E46}"/>
    <dgm:cxn modelId="{08538D69-03F3-430C-BA9F-60CEE9408117}" type="presOf" srcId="{A85E9DAB-850E-475A-81A2-6F029C828CAC}" destId="{E9DD0238-495B-4C6E-971E-5B8ADCBEE60A}" srcOrd="0" destOrd="0" presId="urn:microsoft.com/office/officeart/2009/layout/CircleArrowProcess"/>
    <dgm:cxn modelId="{08DC8B54-A88B-4B1C-BA41-96DA219ECADC}" srcId="{C378939D-F76A-4E1E-83B9-3AE858177188}" destId="{A85E9DAB-850E-475A-81A2-6F029C828CAC}" srcOrd="1" destOrd="0" parTransId="{017F4824-58E5-46F4-A70D-469366CCE001}" sibTransId="{D32C03F5-0B38-40DD-A2B7-3AD2BAD97ABC}"/>
    <dgm:cxn modelId="{B207DC5F-A67F-4487-897A-9715F388C92B}" type="presOf" srcId="{E2604735-F4A7-4AB8-9213-15409D139150}" destId="{75D1F277-B89B-4FB7-9145-5214D683156A}" srcOrd="0" destOrd="0" presId="urn:microsoft.com/office/officeart/2009/layout/CircleArrowProcess"/>
    <dgm:cxn modelId="{E18968C5-8906-4FB0-97B6-4C058E9787C1}" type="presOf" srcId="{C378939D-F76A-4E1E-83B9-3AE858177188}" destId="{237529E7-B13A-4638-816F-E3DB05AAE98C}" srcOrd="0" destOrd="0" presId="urn:microsoft.com/office/officeart/2009/layout/CircleArrowProcess"/>
    <dgm:cxn modelId="{05A47D5E-EC59-4D8E-99AE-EE54FD7889D3}" srcId="{C378939D-F76A-4E1E-83B9-3AE858177188}" destId="{E2604735-F4A7-4AB8-9213-15409D139150}" srcOrd="2" destOrd="0" parTransId="{F0B29A78-6764-4D6C-BE68-4FF4B9455261}" sibTransId="{17491EEB-3CD4-4865-B261-1DF170910F93}"/>
    <dgm:cxn modelId="{144073D1-D66B-4283-BB6E-BB7613A58361}" type="presOf" srcId="{0C977188-D084-48EE-A39F-3A7537F3C71E}" destId="{AFB0B6CF-79F3-4E38-9126-F099E5D18F5D}" srcOrd="0" destOrd="0" presId="urn:microsoft.com/office/officeart/2009/layout/CircleArrowProcess"/>
    <dgm:cxn modelId="{58A2F477-56B1-4014-A77C-E3015C288141}" type="presParOf" srcId="{237529E7-B13A-4638-816F-E3DB05AAE98C}" destId="{FBB13887-66D2-42B1-9CF0-A4D7BABED740}" srcOrd="0" destOrd="0" presId="urn:microsoft.com/office/officeart/2009/layout/CircleArrowProcess"/>
    <dgm:cxn modelId="{63691C61-4836-4DE9-851E-6BF41DC2E6C4}" type="presParOf" srcId="{FBB13887-66D2-42B1-9CF0-A4D7BABED740}" destId="{E8279C09-8012-4850-8CB5-12718E01E210}" srcOrd="0" destOrd="0" presId="urn:microsoft.com/office/officeart/2009/layout/CircleArrowProcess"/>
    <dgm:cxn modelId="{0E9C2546-D92F-434D-8C4C-F4757D4463B7}" type="presParOf" srcId="{237529E7-B13A-4638-816F-E3DB05AAE98C}" destId="{AFB0B6CF-79F3-4E38-9126-F099E5D18F5D}" srcOrd="1" destOrd="0" presId="urn:microsoft.com/office/officeart/2009/layout/CircleArrowProcess"/>
    <dgm:cxn modelId="{3F4C823A-DB68-4D16-9CF0-01EA72380F23}" type="presParOf" srcId="{237529E7-B13A-4638-816F-E3DB05AAE98C}" destId="{E1B84709-7D83-43CF-BE4D-724EEA281B84}" srcOrd="2" destOrd="0" presId="urn:microsoft.com/office/officeart/2009/layout/CircleArrowProcess"/>
    <dgm:cxn modelId="{2A341E2D-965A-443F-BF13-C31CA34DA18D}" type="presParOf" srcId="{E1B84709-7D83-43CF-BE4D-724EEA281B84}" destId="{FFC2DCFB-0D52-44A4-AB86-CC937F54CB87}" srcOrd="0" destOrd="0" presId="urn:microsoft.com/office/officeart/2009/layout/CircleArrowProcess"/>
    <dgm:cxn modelId="{D8C80AA1-1C18-4A71-A4DF-8615C347C0B6}" type="presParOf" srcId="{237529E7-B13A-4638-816F-E3DB05AAE98C}" destId="{E9DD0238-495B-4C6E-971E-5B8ADCBEE60A}" srcOrd="3" destOrd="0" presId="urn:microsoft.com/office/officeart/2009/layout/CircleArrowProcess"/>
    <dgm:cxn modelId="{0FBF1D5D-E69B-4DAF-847E-FEBD95A9F909}" type="presParOf" srcId="{237529E7-B13A-4638-816F-E3DB05AAE98C}" destId="{19506B09-04F7-44FF-B636-A27E713A9A99}" srcOrd="4" destOrd="0" presId="urn:microsoft.com/office/officeart/2009/layout/CircleArrowProcess"/>
    <dgm:cxn modelId="{76276D6F-C637-4FFD-B813-277F52DEE332}" type="presParOf" srcId="{19506B09-04F7-44FF-B636-A27E713A9A99}" destId="{6AC0833C-FDB0-4E70-83D7-C9065E3935B5}" srcOrd="0" destOrd="0" presId="urn:microsoft.com/office/officeart/2009/layout/CircleArrowProcess"/>
    <dgm:cxn modelId="{73D22E4A-A137-4864-9CA5-09519BF48947}" type="presParOf" srcId="{237529E7-B13A-4638-816F-E3DB05AAE98C}" destId="{75D1F277-B89B-4FB7-9145-5214D683156A}"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72C54F-D7A0-4B99-B680-454B80C9877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pPr rtl="1"/>
          <a:endParaRPr lang="fa-IR"/>
        </a:p>
      </dgm:t>
    </dgm:pt>
    <dgm:pt modelId="{994AAF06-8819-4EBF-9295-7D98D8AA2EA5}">
      <dgm:prSet phldrT="[Text]" custT="1"/>
      <dgm:spPr/>
      <dgm:t>
        <a:bodyPr/>
        <a:lstStyle/>
        <a:p>
          <a:pPr rtl="1"/>
          <a:r>
            <a:rPr lang="fa-IR" sz="2400" b="1" dirty="0">
              <a:solidFill>
                <a:sysClr val="windowText" lastClr="000000"/>
              </a:solidFill>
              <a:cs typeface="B Zar" panose="00000400000000000000" pitchFamily="2" charset="-78"/>
            </a:rPr>
            <a:t>شاخصه های کارآمدی</a:t>
          </a:r>
        </a:p>
      </dgm:t>
    </dgm:pt>
    <dgm:pt modelId="{97767E8C-B16D-429C-A6CE-F4F755242473}" type="parTrans" cxnId="{55E9BB76-2742-460B-9615-847E27E8BE82}">
      <dgm:prSet/>
      <dgm:spPr/>
      <dgm:t>
        <a:bodyPr/>
        <a:lstStyle/>
        <a:p>
          <a:pPr rtl="1"/>
          <a:endParaRPr lang="fa-IR"/>
        </a:p>
      </dgm:t>
    </dgm:pt>
    <dgm:pt modelId="{12B4AF8E-C57A-4452-BF2F-CEAB20723028}" type="sibTrans" cxnId="{55E9BB76-2742-460B-9615-847E27E8BE82}">
      <dgm:prSet/>
      <dgm:spPr/>
      <dgm:t>
        <a:bodyPr/>
        <a:lstStyle/>
        <a:p>
          <a:pPr rtl="1"/>
          <a:endParaRPr lang="fa-IR"/>
        </a:p>
      </dgm:t>
    </dgm:pt>
    <dgm:pt modelId="{990AFE1C-4F62-4F10-A1B3-D12631996104}">
      <dgm:prSet phldrT="[Text]" custT="1"/>
      <dgm:spPr/>
      <dgm:t>
        <a:bodyPr/>
        <a:lstStyle/>
        <a:p>
          <a:pPr rtl="1"/>
          <a:r>
            <a:rPr lang="fa-IR" sz="1400" b="1" dirty="0">
              <a:solidFill>
                <a:sysClr val="windowText" lastClr="000000"/>
              </a:solidFill>
              <a:cs typeface="B Zar" panose="00000400000000000000" pitchFamily="2" charset="-78"/>
            </a:rPr>
            <a:t>اهداف نظام  </a:t>
          </a:r>
        </a:p>
      </dgm:t>
    </dgm:pt>
    <dgm:pt modelId="{3457C45F-CAFE-4F7F-A966-A4FAC7BE7F37}" type="parTrans" cxnId="{A432FC07-3384-47B3-B3AB-0D4585F46AB4}">
      <dgm:prSet/>
      <dgm:spPr/>
      <dgm:t>
        <a:bodyPr/>
        <a:lstStyle/>
        <a:p>
          <a:pPr rtl="1"/>
          <a:endParaRPr lang="fa-IR"/>
        </a:p>
      </dgm:t>
    </dgm:pt>
    <dgm:pt modelId="{1DD23809-2058-4AB2-AD80-369E61597ECC}" type="sibTrans" cxnId="{A432FC07-3384-47B3-B3AB-0D4585F46AB4}">
      <dgm:prSet/>
      <dgm:spPr/>
      <dgm:t>
        <a:bodyPr/>
        <a:lstStyle/>
        <a:p>
          <a:pPr rtl="1"/>
          <a:endParaRPr lang="fa-IR"/>
        </a:p>
      </dgm:t>
    </dgm:pt>
    <dgm:pt modelId="{98225D9F-A2B8-4003-B72C-467736425768}">
      <dgm:prSet custT="1"/>
      <dgm:spPr/>
      <dgm:t>
        <a:bodyPr/>
        <a:lstStyle/>
        <a:p>
          <a:pPr rtl="1"/>
          <a:r>
            <a:rPr lang="fa-IR" sz="1400" b="1" dirty="0">
              <a:solidFill>
                <a:sysClr val="windowText" lastClr="000000"/>
              </a:solidFill>
              <a:cs typeface="B Zar" panose="00000400000000000000" pitchFamily="2" charset="-78"/>
            </a:rPr>
            <a:t>امکانات نظام  </a:t>
          </a:r>
          <a:endParaRPr lang="en-US" sz="1400" b="1" dirty="0">
            <a:solidFill>
              <a:sysClr val="windowText" lastClr="000000"/>
            </a:solidFill>
            <a:cs typeface="B Zar" panose="00000400000000000000" pitchFamily="2" charset="-78"/>
          </a:endParaRPr>
        </a:p>
      </dgm:t>
    </dgm:pt>
    <dgm:pt modelId="{B74E40ED-032F-4EC3-B2CE-EFBACC053D47}" type="parTrans" cxnId="{78EEC134-3759-4487-B378-5A7D9C99AA83}">
      <dgm:prSet/>
      <dgm:spPr/>
      <dgm:t>
        <a:bodyPr/>
        <a:lstStyle/>
        <a:p>
          <a:pPr rtl="1"/>
          <a:endParaRPr lang="fa-IR"/>
        </a:p>
      </dgm:t>
    </dgm:pt>
    <dgm:pt modelId="{43A0046B-F4B1-4889-A7E8-3FEA3D3C35F0}" type="sibTrans" cxnId="{78EEC134-3759-4487-B378-5A7D9C99AA83}">
      <dgm:prSet/>
      <dgm:spPr/>
      <dgm:t>
        <a:bodyPr/>
        <a:lstStyle/>
        <a:p>
          <a:pPr rtl="1"/>
          <a:endParaRPr lang="fa-IR"/>
        </a:p>
      </dgm:t>
    </dgm:pt>
    <dgm:pt modelId="{D2D783D5-E584-4C30-B447-5580EE679A91}">
      <dgm:prSet custT="1"/>
      <dgm:spPr/>
      <dgm:t>
        <a:bodyPr/>
        <a:lstStyle/>
        <a:p>
          <a:pPr rtl="1"/>
          <a:r>
            <a:rPr lang="fa-IR" sz="1400" b="1" dirty="0">
              <a:solidFill>
                <a:sysClr val="windowText" lastClr="000000"/>
              </a:solidFill>
              <a:cs typeface="B Zar" panose="00000400000000000000" pitchFamily="2" charset="-78"/>
            </a:rPr>
            <a:t>موانع داخلی و بیرونی نظام</a:t>
          </a:r>
          <a:endParaRPr lang="en-US" sz="1400" b="1" dirty="0">
            <a:solidFill>
              <a:sysClr val="windowText" lastClr="000000"/>
            </a:solidFill>
            <a:cs typeface="B Zar" panose="00000400000000000000" pitchFamily="2" charset="-78"/>
          </a:endParaRPr>
        </a:p>
      </dgm:t>
    </dgm:pt>
    <dgm:pt modelId="{A27E95EC-CD8B-4012-8538-AA0BBF8A2D3E}" type="parTrans" cxnId="{8B4419BA-5E1E-4821-8DBF-E350DA2F6656}">
      <dgm:prSet/>
      <dgm:spPr/>
      <dgm:t>
        <a:bodyPr/>
        <a:lstStyle/>
        <a:p>
          <a:pPr rtl="1"/>
          <a:endParaRPr lang="fa-IR"/>
        </a:p>
      </dgm:t>
    </dgm:pt>
    <dgm:pt modelId="{0D65FC59-C4A8-4AA3-81D7-12D1D6F13210}" type="sibTrans" cxnId="{8B4419BA-5E1E-4821-8DBF-E350DA2F6656}">
      <dgm:prSet/>
      <dgm:spPr/>
      <dgm:t>
        <a:bodyPr/>
        <a:lstStyle/>
        <a:p>
          <a:pPr rtl="1"/>
          <a:endParaRPr lang="fa-IR"/>
        </a:p>
      </dgm:t>
    </dgm:pt>
    <dgm:pt modelId="{C2034ACC-4115-443B-B966-9321C65375BA}">
      <dgm:prSet custT="1"/>
      <dgm:spPr/>
      <dgm:t>
        <a:bodyPr/>
        <a:lstStyle/>
        <a:p>
          <a:pPr rtl="1"/>
          <a:r>
            <a:rPr lang="fa-IR" sz="1400" b="1" dirty="0">
              <a:solidFill>
                <a:sysClr val="windowText" lastClr="000000"/>
              </a:solidFill>
              <a:cs typeface="B Zar" panose="00000400000000000000" pitchFamily="2" charset="-78"/>
            </a:rPr>
            <a:t>نظام ارزشی وجهان بینی</a:t>
          </a:r>
          <a:endParaRPr lang="en-US" sz="1400" b="1" dirty="0">
            <a:solidFill>
              <a:sysClr val="windowText" lastClr="000000"/>
            </a:solidFill>
            <a:cs typeface="B Zar" panose="00000400000000000000" pitchFamily="2" charset="-78"/>
          </a:endParaRPr>
        </a:p>
      </dgm:t>
    </dgm:pt>
    <dgm:pt modelId="{32A74D10-0D7E-40A5-85E4-456A7E3293A0}" type="parTrans" cxnId="{779AFD74-A597-4253-BFA4-7DA5F0F5D5A9}">
      <dgm:prSet/>
      <dgm:spPr/>
      <dgm:t>
        <a:bodyPr/>
        <a:lstStyle/>
        <a:p>
          <a:pPr rtl="1"/>
          <a:endParaRPr lang="fa-IR"/>
        </a:p>
      </dgm:t>
    </dgm:pt>
    <dgm:pt modelId="{8FD5483F-874B-476D-9227-062E1A87A258}" type="sibTrans" cxnId="{779AFD74-A597-4253-BFA4-7DA5F0F5D5A9}">
      <dgm:prSet/>
      <dgm:spPr/>
      <dgm:t>
        <a:bodyPr/>
        <a:lstStyle/>
        <a:p>
          <a:pPr rtl="1"/>
          <a:endParaRPr lang="fa-IR"/>
        </a:p>
      </dgm:t>
    </dgm:pt>
    <dgm:pt modelId="{631B6911-693C-47C3-B58D-46AFE77EBC9E}" type="pres">
      <dgm:prSet presAssocID="{6C72C54F-D7A0-4B99-B680-454B80C98772}" presName="Name0" presStyleCnt="0">
        <dgm:presLayoutVars>
          <dgm:chMax val="1"/>
          <dgm:dir/>
          <dgm:animLvl val="ctr"/>
          <dgm:resizeHandles val="exact"/>
        </dgm:presLayoutVars>
      </dgm:prSet>
      <dgm:spPr/>
      <dgm:t>
        <a:bodyPr/>
        <a:lstStyle/>
        <a:p>
          <a:endParaRPr lang="en-US"/>
        </a:p>
      </dgm:t>
    </dgm:pt>
    <dgm:pt modelId="{2CB11B78-4F4C-49D3-BF40-10A003B75264}" type="pres">
      <dgm:prSet presAssocID="{994AAF06-8819-4EBF-9295-7D98D8AA2EA5}" presName="centerShape" presStyleLbl="node0" presStyleIdx="0" presStyleCnt="1" custScaleX="118781"/>
      <dgm:spPr/>
      <dgm:t>
        <a:bodyPr/>
        <a:lstStyle/>
        <a:p>
          <a:pPr rtl="1"/>
          <a:endParaRPr lang="fa-IR"/>
        </a:p>
      </dgm:t>
    </dgm:pt>
    <dgm:pt modelId="{7BEF3693-981E-42FF-8316-D81FCE06C1E7}" type="pres">
      <dgm:prSet presAssocID="{990AFE1C-4F62-4F10-A1B3-D12631996104}" presName="node" presStyleLbl="node1" presStyleIdx="0" presStyleCnt="4">
        <dgm:presLayoutVars>
          <dgm:bulletEnabled val="1"/>
        </dgm:presLayoutVars>
      </dgm:prSet>
      <dgm:spPr/>
      <dgm:t>
        <a:bodyPr/>
        <a:lstStyle/>
        <a:p>
          <a:pPr rtl="1"/>
          <a:endParaRPr lang="fa-IR"/>
        </a:p>
      </dgm:t>
    </dgm:pt>
    <dgm:pt modelId="{879DC1D6-F9AE-4C66-8B06-796694E0622F}" type="pres">
      <dgm:prSet presAssocID="{990AFE1C-4F62-4F10-A1B3-D12631996104}" presName="dummy" presStyleCnt="0"/>
      <dgm:spPr/>
    </dgm:pt>
    <dgm:pt modelId="{F2F2C051-B7DC-4FCD-8C31-2F64391C610A}" type="pres">
      <dgm:prSet presAssocID="{1DD23809-2058-4AB2-AD80-369E61597ECC}" presName="sibTrans" presStyleLbl="sibTrans2D1" presStyleIdx="0" presStyleCnt="4"/>
      <dgm:spPr/>
      <dgm:t>
        <a:bodyPr/>
        <a:lstStyle/>
        <a:p>
          <a:endParaRPr lang="en-US"/>
        </a:p>
      </dgm:t>
    </dgm:pt>
    <dgm:pt modelId="{10FB530C-BBE6-40FF-8F94-04AA470D5A67}" type="pres">
      <dgm:prSet presAssocID="{98225D9F-A2B8-4003-B72C-467736425768}" presName="node" presStyleLbl="node1" presStyleIdx="1" presStyleCnt="4">
        <dgm:presLayoutVars>
          <dgm:bulletEnabled val="1"/>
        </dgm:presLayoutVars>
      </dgm:prSet>
      <dgm:spPr/>
      <dgm:t>
        <a:bodyPr/>
        <a:lstStyle/>
        <a:p>
          <a:endParaRPr lang="en-US"/>
        </a:p>
      </dgm:t>
    </dgm:pt>
    <dgm:pt modelId="{C10CD546-9737-456A-815F-CFB4F99A24E0}" type="pres">
      <dgm:prSet presAssocID="{98225D9F-A2B8-4003-B72C-467736425768}" presName="dummy" presStyleCnt="0"/>
      <dgm:spPr/>
    </dgm:pt>
    <dgm:pt modelId="{BBF21187-9DA4-45A8-BCFB-172BCFC8E76B}" type="pres">
      <dgm:prSet presAssocID="{43A0046B-F4B1-4889-A7E8-3FEA3D3C35F0}" presName="sibTrans" presStyleLbl="sibTrans2D1" presStyleIdx="1" presStyleCnt="4"/>
      <dgm:spPr/>
      <dgm:t>
        <a:bodyPr/>
        <a:lstStyle/>
        <a:p>
          <a:endParaRPr lang="en-US"/>
        </a:p>
      </dgm:t>
    </dgm:pt>
    <dgm:pt modelId="{D37D71F1-6B1E-417A-A131-892064FFBF11}" type="pres">
      <dgm:prSet presAssocID="{D2D783D5-E584-4C30-B447-5580EE679A91}" presName="node" presStyleLbl="node1" presStyleIdx="2" presStyleCnt="4">
        <dgm:presLayoutVars>
          <dgm:bulletEnabled val="1"/>
        </dgm:presLayoutVars>
      </dgm:prSet>
      <dgm:spPr/>
      <dgm:t>
        <a:bodyPr/>
        <a:lstStyle/>
        <a:p>
          <a:endParaRPr lang="en-US"/>
        </a:p>
      </dgm:t>
    </dgm:pt>
    <dgm:pt modelId="{5D313E59-A0A1-4DA4-98AD-B37E20ADCEA3}" type="pres">
      <dgm:prSet presAssocID="{D2D783D5-E584-4C30-B447-5580EE679A91}" presName="dummy" presStyleCnt="0"/>
      <dgm:spPr/>
    </dgm:pt>
    <dgm:pt modelId="{AC6DE085-39B6-4286-8109-A2896F9A3598}" type="pres">
      <dgm:prSet presAssocID="{0D65FC59-C4A8-4AA3-81D7-12D1D6F13210}" presName="sibTrans" presStyleLbl="sibTrans2D1" presStyleIdx="2" presStyleCnt="4"/>
      <dgm:spPr/>
      <dgm:t>
        <a:bodyPr/>
        <a:lstStyle/>
        <a:p>
          <a:endParaRPr lang="en-US"/>
        </a:p>
      </dgm:t>
    </dgm:pt>
    <dgm:pt modelId="{96E2B045-ED08-446B-8D38-FB911DBE4C8E}" type="pres">
      <dgm:prSet presAssocID="{C2034ACC-4115-443B-B966-9321C65375BA}" presName="node" presStyleLbl="node1" presStyleIdx="3" presStyleCnt="4">
        <dgm:presLayoutVars>
          <dgm:bulletEnabled val="1"/>
        </dgm:presLayoutVars>
      </dgm:prSet>
      <dgm:spPr/>
      <dgm:t>
        <a:bodyPr/>
        <a:lstStyle/>
        <a:p>
          <a:endParaRPr lang="en-US"/>
        </a:p>
      </dgm:t>
    </dgm:pt>
    <dgm:pt modelId="{DC2F97E6-ACB1-4E0E-AB3D-FDBE2F7F2717}" type="pres">
      <dgm:prSet presAssocID="{C2034ACC-4115-443B-B966-9321C65375BA}" presName="dummy" presStyleCnt="0"/>
      <dgm:spPr/>
    </dgm:pt>
    <dgm:pt modelId="{91214733-6ACE-40F9-B17F-C3F84EFB7510}" type="pres">
      <dgm:prSet presAssocID="{8FD5483F-874B-476D-9227-062E1A87A258}" presName="sibTrans" presStyleLbl="sibTrans2D1" presStyleIdx="3" presStyleCnt="4"/>
      <dgm:spPr/>
      <dgm:t>
        <a:bodyPr/>
        <a:lstStyle/>
        <a:p>
          <a:endParaRPr lang="en-US"/>
        </a:p>
      </dgm:t>
    </dgm:pt>
  </dgm:ptLst>
  <dgm:cxnLst>
    <dgm:cxn modelId="{BCCF6089-509C-4C6C-89B7-A8248780941B}" type="presOf" srcId="{0D65FC59-C4A8-4AA3-81D7-12D1D6F13210}" destId="{AC6DE085-39B6-4286-8109-A2896F9A3598}" srcOrd="0" destOrd="0" presId="urn:microsoft.com/office/officeart/2005/8/layout/radial6"/>
    <dgm:cxn modelId="{78EEC134-3759-4487-B378-5A7D9C99AA83}" srcId="{994AAF06-8819-4EBF-9295-7D98D8AA2EA5}" destId="{98225D9F-A2B8-4003-B72C-467736425768}" srcOrd="1" destOrd="0" parTransId="{B74E40ED-032F-4EC3-B2CE-EFBACC053D47}" sibTransId="{43A0046B-F4B1-4889-A7E8-3FEA3D3C35F0}"/>
    <dgm:cxn modelId="{E3324FE5-E73F-45E7-9A8D-4A93118D6C72}" type="presOf" srcId="{D2D783D5-E584-4C30-B447-5580EE679A91}" destId="{D37D71F1-6B1E-417A-A131-892064FFBF11}" srcOrd="0" destOrd="0" presId="urn:microsoft.com/office/officeart/2005/8/layout/radial6"/>
    <dgm:cxn modelId="{779AFD74-A597-4253-BFA4-7DA5F0F5D5A9}" srcId="{994AAF06-8819-4EBF-9295-7D98D8AA2EA5}" destId="{C2034ACC-4115-443B-B966-9321C65375BA}" srcOrd="3" destOrd="0" parTransId="{32A74D10-0D7E-40A5-85E4-456A7E3293A0}" sibTransId="{8FD5483F-874B-476D-9227-062E1A87A258}"/>
    <dgm:cxn modelId="{18BC92A8-480F-4937-A4AD-410283AFE530}" type="presOf" srcId="{98225D9F-A2B8-4003-B72C-467736425768}" destId="{10FB530C-BBE6-40FF-8F94-04AA470D5A67}" srcOrd="0" destOrd="0" presId="urn:microsoft.com/office/officeart/2005/8/layout/radial6"/>
    <dgm:cxn modelId="{84A748FB-DC62-425C-AD18-1AA25F873DB5}" type="presOf" srcId="{8FD5483F-874B-476D-9227-062E1A87A258}" destId="{91214733-6ACE-40F9-B17F-C3F84EFB7510}" srcOrd="0" destOrd="0" presId="urn:microsoft.com/office/officeart/2005/8/layout/radial6"/>
    <dgm:cxn modelId="{8EF208F9-27B4-495E-A3EE-EEB982204256}" type="presOf" srcId="{43A0046B-F4B1-4889-A7E8-3FEA3D3C35F0}" destId="{BBF21187-9DA4-45A8-BCFB-172BCFC8E76B}" srcOrd="0" destOrd="0" presId="urn:microsoft.com/office/officeart/2005/8/layout/radial6"/>
    <dgm:cxn modelId="{A432FC07-3384-47B3-B3AB-0D4585F46AB4}" srcId="{994AAF06-8819-4EBF-9295-7D98D8AA2EA5}" destId="{990AFE1C-4F62-4F10-A1B3-D12631996104}" srcOrd="0" destOrd="0" parTransId="{3457C45F-CAFE-4F7F-A966-A4FAC7BE7F37}" sibTransId="{1DD23809-2058-4AB2-AD80-369E61597ECC}"/>
    <dgm:cxn modelId="{487E4B4D-CA32-409D-B0A1-5CBA4B4E693B}" type="presOf" srcId="{C2034ACC-4115-443B-B966-9321C65375BA}" destId="{96E2B045-ED08-446B-8D38-FB911DBE4C8E}" srcOrd="0" destOrd="0" presId="urn:microsoft.com/office/officeart/2005/8/layout/radial6"/>
    <dgm:cxn modelId="{8B4419BA-5E1E-4821-8DBF-E350DA2F6656}" srcId="{994AAF06-8819-4EBF-9295-7D98D8AA2EA5}" destId="{D2D783D5-E584-4C30-B447-5580EE679A91}" srcOrd="2" destOrd="0" parTransId="{A27E95EC-CD8B-4012-8538-AA0BBF8A2D3E}" sibTransId="{0D65FC59-C4A8-4AA3-81D7-12D1D6F13210}"/>
    <dgm:cxn modelId="{836E4D91-3D1D-4F62-B21D-815CF2D458A5}" type="presOf" srcId="{1DD23809-2058-4AB2-AD80-369E61597ECC}" destId="{F2F2C051-B7DC-4FCD-8C31-2F64391C610A}" srcOrd="0" destOrd="0" presId="urn:microsoft.com/office/officeart/2005/8/layout/radial6"/>
    <dgm:cxn modelId="{3DE9E75D-9C9C-44E9-866B-04FAD5B73411}" type="presOf" srcId="{6C72C54F-D7A0-4B99-B680-454B80C98772}" destId="{631B6911-693C-47C3-B58D-46AFE77EBC9E}" srcOrd="0" destOrd="0" presId="urn:microsoft.com/office/officeart/2005/8/layout/radial6"/>
    <dgm:cxn modelId="{26A488D6-9A18-48BD-B062-0C1B982013D4}" type="presOf" srcId="{994AAF06-8819-4EBF-9295-7D98D8AA2EA5}" destId="{2CB11B78-4F4C-49D3-BF40-10A003B75264}" srcOrd="0" destOrd="0" presId="urn:microsoft.com/office/officeart/2005/8/layout/radial6"/>
    <dgm:cxn modelId="{55E9BB76-2742-460B-9615-847E27E8BE82}" srcId="{6C72C54F-D7A0-4B99-B680-454B80C98772}" destId="{994AAF06-8819-4EBF-9295-7D98D8AA2EA5}" srcOrd="0" destOrd="0" parTransId="{97767E8C-B16D-429C-A6CE-F4F755242473}" sibTransId="{12B4AF8E-C57A-4452-BF2F-CEAB20723028}"/>
    <dgm:cxn modelId="{C6FB1BF3-74A4-4B96-994E-BD6DD0AB977F}" type="presOf" srcId="{990AFE1C-4F62-4F10-A1B3-D12631996104}" destId="{7BEF3693-981E-42FF-8316-D81FCE06C1E7}" srcOrd="0" destOrd="0" presId="urn:microsoft.com/office/officeart/2005/8/layout/radial6"/>
    <dgm:cxn modelId="{9BDFA4D0-BBA6-43DE-B62B-D035F21DE1B1}" type="presParOf" srcId="{631B6911-693C-47C3-B58D-46AFE77EBC9E}" destId="{2CB11B78-4F4C-49D3-BF40-10A003B75264}" srcOrd="0" destOrd="0" presId="urn:microsoft.com/office/officeart/2005/8/layout/radial6"/>
    <dgm:cxn modelId="{6B1F6EAE-A551-478E-B6B1-DAE8A2E6F128}" type="presParOf" srcId="{631B6911-693C-47C3-B58D-46AFE77EBC9E}" destId="{7BEF3693-981E-42FF-8316-D81FCE06C1E7}" srcOrd="1" destOrd="0" presId="urn:microsoft.com/office/officeart/2005/8/layout/radial6"/>
    <dgm:cxn modelId="{BD2D9A84-B3C5-4F86-8CD6-EF504885B43C}" type="presParOf" srcId="{631B6911-693C-47C3-B58D-46AFE77EBC9E}" destId="{879DC1D6-F9AE-4C66-8B06-796694E0622F}" srcOrd="2" destOrd="0" presId="urn:microsoft.com/office/officeart/2005/8/layout/radial6"/>
    <dgm:cxn modelId="{738493D3-DD79-421A-AB2A-D81C560111DB}" type="presParOf" srcId="{631B6911-693C-47C3-B58D-46AFE77EBC9E}" destId="{F2F2C051-B7DC-4FCD-8C31-2F64391C610A}" srcOrd="3" destOrd="0" presId="urn:microsoft.com/office/officeart/2005/8/layout/radial6"/>
    <dgm:cxn modelId="{C1650E4E-17FB-49C5-9B47-67BDD874F178}" type="presParOf" srcId="{631B6911-693C-47C3-B58D-46AFE77EBC9E}" destId="{10FB530C-BBE6-40FF-8F94-04AA470D5A67}" srcOrd="4" destOrd="0" presId="urn:microsoft.com/office/officeart/2005/8/layout/radial6"/>
    <dgm:cxn modelId="{0D834540-57B4-4F40-97E2-DB5DDB63751B}" type="presParOf" srcId="{631B6911-693C-47C3-B58D-46AFE77EBC9E}" destId="{C10CD546-9737-456A-815F-CFB4F99A24E0}" srcOrd="5" destOrd="0" presId="urn:microsoft.com/office/officeart/2005/8/layout/radial6"/>
    <dgm:cxn modelId="{3D3BE887-9C3B-45B9-9602-978C2DAEF439}" type="presParOf" srcId="{631B6911-693C-47C3-B58D-46AFE77EBC9E}" destId="{BBF21187-9DA4-45A8-BCFB-172BCFC8E76B}" srcOrd="6" destOrd="0" presId="urn:microsoft.com/office/officeart/2005/8/layout/radial6"/>
    <dgm:cxn modelId="{E3ED5EA8-15E2-4542-867E-91AE548F0F7C}" type="presParOf" srcId="{631B6911-693C-47C3-B58D-46AFE77EBC9E}" destId="{D37D71F1-6B1E-417A-A131-892064FFBF11}" srcOrd="7" destOrd="0" presId="urn:microsoft.com/office/officeart/2005/8/layout/radial6"/>
    <dgm:cxn modelId="{9E0093A2-CC9C-4215-9006-31B6527AB1F7}" type="presParOf" srcId="{631B6911-693C-47C3-B58D-46AFE77EBC9E}" destId="{5D313E59-A0A1-4DA4-98AD-B37E20ADCEA3}" srcOrd="8" destOrd="0" presId="urn:microsoft.com/office/officeart/2005/8/layout/radial6"/>
    <dgm:cxn modelId="{15CBDEDB-354E-4C74-924E-89C3E3B1559A}" type="presParOf" srcId="{631B6911-693C-47C3-B58D-46AFE77EBC9E}" destId="{AC6DE085-39B6-4286-8109-A2896F9A3598}" srcOrd="9" destOrd="0" presId="urn:microsoft.com/office/officeart/2005/8/layout/radial6"/>
    <dgm:cxn modelId="{3FED1DB7-DE38-400B-8142-6E9B9AF55F84}" type="presParOf" srcId="{631B6911-693C-47C3-B58D-46AFE77EBC9E}" destId="{96E2B045-ED08-446B-8D38-FB911DBE4C8E}" srcOrd="10" destOrd="0" presId="urn:microsoft.com/office/officeart/2005/8/layout/radial6"/>
    <dgm:cxn modelId="{7A8ADCC6-088E-49DB-8884-08FA4FCCDF11}" type="presParOf" srcId="{631B6911-693C-47C3-B58D-46AFE77EBC9E}" destId="{DC2F97E6-ACB1-4E0E-AB3D-FDBE2F7F2717}" srcOrd="11" destOrd="0" presId="urn:microsoft.com/office/officeart/2005/8/layout/radial6"/>
    <dgm:cxn modelId="{FE43E4E0-1533-48ED-ACE2-10C77F0780E9}" type="presParOf" srcId="{631B6911-693C-47C3-B58D-46AFE77EBC9E}" destId="{91214733-6ACE-40F9-B17F-C3F84EFB751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2BD5D28-66CC-44C1-A717-B2E334B653C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5446E5A0-07E1-40E1-933B-2B47AD96AF50}">
      <dgm:prSet phldrT="[Text]" custT="1"/>
      <dgm:spPr/>
      <dgm:t>
        <a:bodyPr/>
        <a:lstStyle/>
        <a:p>
          <a:pPr rtl="1"/>
          <a:r>
            <a:rPr lang="fa-IR" sz="1600" b="1">
              <a:solidFill>
                <a:sysClr val="windowText" lastClr="000000"/>
              </a:solidFill>
              <a:cs typeface="B Zar" panose="00000400000000000000" pitchFamily="2" charset="-78"/>
            </a:rPr>
            <a:t>نظریه های کارآمدی</a:t>
          </a:r>
        </a:p>
      </dgm:t>
    </dgm:pt>
    <dgm:pt modelId="{E329C6E1-EFE6-4B62-ACBD-E333565D9FA0}" type="parTrans" cxnId="{C524D0A8-ADA6-4F05-8BAC-4FF228F490B5}">
      <dgm:prSet/>
      <dgm:spPr/>
      <dgm:t>
        <a:bodyPr/>
        <a:lstStyle/>
        <a:p>
          <a:pPr rtl="1"/>
          <a:endParaRPr lang="fa-IR"/>
        </a:p>
      </dgm:t>
    </dgm:pt>
    <dgm:pt modelId="{67D34A25-47C4-4887-A022-856DEC76787C}" type="sibTrans" cxnId="{C524D0A8-ADA6-4F05-8BAC-4FF228F490B5}">
      <dgm:prSet/>
      <dgm:spPr/>
      <dgm:t>
        <a:bodyPr/>
        <a:lstStyle/>
        <a:p>
          <a:pPr rtl="1"/>
          <a:endParaRPr lang="fa-IR"/>
        </a:p>
      </dgm:t>
    </dgm:pt>
    <dgm:pt modelId="{99C8FC88-DE01-4D7C-9BE7-90FA21F20559}">
      <dgm:prSet phldrT="[Text]" custT="1"/>
      <dgm:spPr/>
      <dgm:t>
        <a:bodyPr/>
        <a:lstStyle/>
        <a:p>
          <a:pPr rtl="1"/>
          <a:r>
            <a:rPr lang="fa-IR" sz="1600" b="1">
              <a:solidFill>
                <a:sysClr val="windowText" lastClr="000000"/>
              </a:solidFill>
              <a:cs typeface="B Zar" panose="00000400000000000000" pitchFamily="2" charset="-78"/>
            </a:rPr>
            <a:t>نظریه توفیق</a:t>
          </a:r>
        </a:p>
      </dgm:t>
    </dgm:pt>
    <dgm:pt modelId="{89F98D8B-C765-430E-9E94-A4148CC8C33F}" type="parTrans" cxnId="{4761C202-D0F5-4AC1-AF6C-C441099279E9}">
      <dgm:prSet/>
      <dgm:spPr/>
      <dgm:t>
        <a:bodyPr/>
        <a:lstStyle/>
        <a:p>
          <a:pPr rtl="1"/>
          <a:endParaRPr lang="fa-IR"/>
        </a:p>
      </dgm:t>
    </dgm:pt>
    <dgm:pt modelId="{58B90064-0281-4850-9AC4-ED3053633BCA}" type="sibTrans" cxnId="{4761C202-D0F5-4AC1-AF6C-C441099279E9}">
      <dgm:prSet/>
      <dgm:spPr/>
      <dgm:t>
        <a:bodyPr/>
        <a:lstStyle/>
        <a:p>
          <a:pPr rtl="1"/>
          <a:endParaRPr lang="fa-IR"/>
        </a:p>
      </dgm:t>
    </dgm:pt>
    <dgm:pt modelId="{3BBAB825-02AE-46D6-A18B-4D9E7D4EDEBC}">
      <dgm:prSet phldrT="[Text]" custT="1"/>
      <dgm:spPr/>
      <dgm:t>
        <a:bodyPr/>
        <a:lstStyle/>
        <a:p>
          <a:pPr rtl="1"/>
          <a:r>
            <a:rPr lang="fa-IR" sz="1600" b="1">
              <a:solidFill>
                <a:sysClr val="windowText" lastClr="000000"/>
              </a:solidFill>
              <a:cs typeface="B Zar" panose="00000400000000000000" pitchFamily="2" charset="-78"/>
            </a:rPr>
            <a:t>نظریه سیستم</a:t>
          </a:r>
        </a:p>
      </dgm:t>
    </dgm:pt>
    <dgm:pt modelId="{79ED4F12-6D95-4878-B1FD-15F8A3260A2C}" type="parTrans" cxnId="{AF7252D2-B037-4714-A3F2-64308DD7645B}">
      <dgm:prSet/>
      <dgm:spPr/>
      <dgm:t>
        <a:bodyPr/>
        <a:lstStyle/>
        <a:p>
          <a:pPr rtl="1"/>
          <a:endParaRPr lang="fa-IR"/>
        </a:p>
      </dgm:t>
    </dgm:pt>
    <dgm:pt modelId="{DB8479A1-09C3-46E0-A6A0-C888724AC079}" type="sibTrans" cxnId="{AF7252D2-B037-4714-A3F2-64308DD7645B}">
      <dgm:prSet/>
      <dgm:spPr/>
      <dgm:t>
        <a:bodyPr/>
        <a:lstStyle/>
        <a:p>
          <a:pPr rtl="1"/>
          <a:endParaRPr lang="fa-IR"/>
        </a:p>
      </dgm:t>
    </dgm:pt>
    <dgm:pt modelId="{F5D3B227-79BF-4FC3-A515-C0CE30C4D964}">
      <dgm:prSet phldrT="[Text]" custT="1"/>
      <dgm:spPr/>
      <dgm:t>
        <a:bodyPr/>
        <a:lstStyle/>
        <a:p>
          <a:pPr rtl="1"/>
          <a:r>
            <a:rPr lang="fa-IR" sz="1600" b="1">
              <a:solidFill>
                <a:sysClr val="windowText" lastClr="000000"/>
              </a:solidFill>
              <a:cs typeface="B Zar" panose="00000400000000000000" pitchFamily="2" charset="-78"/>
            </a:rPr>
            <a:t>نظریه رضایت مردم</a:t>
          </a:r>
        </a:p>
      </dgm:t>
    </dgm:pt>
    <dgm:pt modelId="{C064ACF1-3CFF-480D-BB61-8954F0147158}" type="parTrans" cxnId="{AE65A72E-90F7-4EA9-B567-980D8124F736}">
      <dgm:prSet/>
      <dgm:spPr/>
      <dgm:t>
        <a:bodyPr/>
        <a:lstStyle/>
        <a:p>
          <a:pPr rtl="1"/>
          <a:endParaRPr lang="fa-IR"/>
        </a:p>
      </dgm:t>
    </dgm:pt>
    <dgm:pt modelId="{55E310D0-D98C-466D-8861-CBAA2F39BC2C}" type="sibTrans" cxnId="{AE65A72E-90F7-4EA9-B567-980D8124F736}">
      <dgm:prSet/>
      <dgm:spPr/>
      <dgm:t>
        <a:bodyPr/>
        <a:lstStyle/>
        <a:p>
          <a:pPr rtl="1"/>
          <a:endParaRPr lang="fa-IR"/>
        </a:p>
      </dgm:t>
    </dgm:pt>
    <dgm:pt modelId="{5F026A8D-F0D8-49B9-BF1B-83C5F87B89BA}">
      <dgm:prSet phldrT="[Text]" custT="1"/>
      <dgm:spPr/>
      <dgm:t>
        <a:bodyPr/>
        <a:lstStyle/>
        <a:p>
          <a:pPr rtl="1"/>
          <a:r>
            <a:rPr lang="fa-IR" sz="1600" b="1">
              <a:solidFill>
                <a:sysClr val="windowText" lastClr="000000"/>
              </a:solidFill>
              <a:cs typeface="B Zar" panose="00000400000000000000" pitchFamily="2" charset="-78"/>
            </a:rPr>
            <a:t>نظریه انجام تکلیف</a:t>
          </a:r>
        </a:p>
      </dgm:t>
    </dgm:pt>
    <dgm:pt modelId="{94EAEAAA-A709-4285-A77C-43810D5A0CBF}" type="parTrans" cxnId="{587467FB-B5BB-41D6-B71F-BB0EB36E4C1F}">
      <dgm:prSet/>
      <dgm:spPr/>
      <dgm:t>
        <a:bodyPr/>
        <a:lstStyle/>
        <a:p>
          <a:pPr rtl="1"/>
          <a:endParaRPr lang="fa-IR"/>
        </a:p>
      </dgm:t>
    </dgm:pt>
    <dgm:pt modelId="{853CFE6B-EDD2-43A7-A778-37746B040F27}" type="sibTrans" cxnId="{587467FB-B5BB-41D6-B71F-BB0EB36E4C1F}">
      <dgm:prSet/>
      <dgm:spPr/>
      <dgm:t>
        <a:bodyPr/>
        <a:lstStyle/>
        <a:p>
          <a:pPr rtl="1"/>
          <a:endParaRPr lang="fa-IR"/>
        </a:p>
      </dgm:t>
    </dgm:pt>
    <dgm:pt modelId="{49B304CB-29CC-4817-913C-B83E8159DFF6}">
      <dgm:prSet phldrT="[Text]" custT="1"/>
      <dgm:spPr/>
      <dgm:t>
        <a:bodyPr/>
        <a:lstStyle/>
        <a:p>
          <a:pPr rtl="1"/>
          <a:r>
            <a:rPr lang="fa-IR" sz="1600" b="1">
              <a:solidFill>
                <a:sysClr val="windowText" lastClr="000000"/>
              </a:solidFill>
              <a:cs typeface="B Zar" panose="00000400000000000000" pitchFamily="2" charset="-78"/>
            </a:rPr>
            <a:t>نظریه تکثرگرایی روشی در کارآمدی</a:t>
          </a:r>
        </a:p>
      </dgm:t>
    </dgm:pt>
    <dgm:pt modelId="{12B4E12E-B0A9-42AB-8229-F3ACD29AD2EA}" type="parTrans" cxnId="{87F96878-52EB-4E6D-9F66-9D0DD3BE5B84}">
      <dgm:prSet/>
      <dgm:spPr/>
      <dgm:t>
        <a:bodyPr/>
        <a:lstStyle/>
        <a:p>
          <a:pPr rtl="1"/>
          <a:endParaRPr lang="fa-IR"/>
        </a:p>
      </dgm:t>
    </dgm:pt>
    <dgm:pt modelId="{50994E9B-C59A-4331-89A9-A2D28496DB4D}" type="sibTrans" cxnId="{87F96878-52EB-4E6D-9F66-9D0DD3BE5B84}">
      <dgm:prSet/>
      <dgm:spPr/>
      <dgm:t>
        <a:bodyPr/>
        <a:lstStyle/>
        <a:p>
          <a:pPr rtl="1"/>
          <a:endParaRPr lang="fa-IR"/>
        </a:p>
      </dgm:t>
    </dgm:pt>
    <dgm:pt modelId="{8FECD789-0FCA-41B7-988F-2015C21B1576}" type="pres">
      <dgm:prSet presAssocID="{E2BD5D28-66CC-44C1-A717-B2E334B653C1}" presName="diagram" presStyleCnt="0">
        <dgm:presLayoutVars>
          <dgm:chPref val="1"/>
          <dgm:dir val="rev"/>
          <dgm:animOne val="branch"/>
          <dgm:animLvl val="lvl"/>
          <dgm:resizeHandles val="exact"/>
        </dgm:presLayoutVars>
      </dgm:prSet>
      <dgm:spPr/>
      <dgm:t>
        <a:bodyPr/>
        <a:lstStyle/>
        <a:p>
          <a:endParaRPr lang="en-US"/>
        </a:p>
      </dgm:t>
    </dgm:pt>
    <dgm:pt modelId="{75416CF7-C2D1-48C3-958E-A5446FE9EFCB}" type="pres">
      <dgm:prSet presAssocID="{5446E5A0-07E1-40E1-933B-2B47AD96AF50}" presName="root1" presStyleCnt="0"/>
      <dgm:spPr/>
    </dgm:pt>
    <dgm:pt modelId="{7F09A7D3-C972-4CEC-92CC-9E052FF9B1A7}" type="pres">
      <dgm:prSet presAssocID="{5446E5A0-07E1-40E1-933B-2B47AD96AF50}" presName="LevelOneTextNode" presStyleLbl="node0" presStyleIdx="0" presStyleCnt="1" custScaleY="116973">
        <dgm:presLayoutVars>
          <dgm:chPref val="3"/>
        </dgm:presLayoutVars>
      </dgm:prSet>
      <dgm:spPr/>
      <dgm:t>
        <a:bodyPr/>
        <a:lstStyle/>
        <a:p>
          <a:pPr rtl="1"/>
          <a:endParaRPr lang="fa-IR"/>
        </a:p>
      </dgm:t>
    </dgm:pt>
    <dgm:pt modelId="{570FA47E-9EEB-4AD0-8953-F409948D9243}" type="pres">
      <dgm:prSet presAssocID="{5446E5A0-07E1-40E1-933B-2B47AD96AF50}" presName="level2hierChild" presStyleCnt="0"/>
      <dgm:spPr/>
    </dgm:pt>
    <dgm:pt modelId="{357D79A7-2919-429A-9260-514F7C6FA03E}" type="pres">
      <dgm:prSet presAssocID="{89F98D8B-C765-430E-9E94-A4148CC8C33F}" presName="conn2-1" presStyleLbl="parChTrans1D2" presStyleIdx="0" presStyleCnt="5"/>
      <dgm:spPr/>
      <dgm:t>
        <a:bodyPr/>
        <a:lstStyle/>
        <a:p>
          <a:endParaRPr lang="en-US"/>
        </a:p>
      </dgm:t>
    </dgm:pt>
    <dgm:pt modelId="{59B8CC29-0B5F-49B4-8AEE-D9A5B2F7DA90}" type="pres">
      <dgm:prSet presAssocID="{89F98D8B-C765-430E-9E94-A4148CC8C33F}" presName="connTx" presStyleLbl="parChTrans1D2" presStyleIdx="0" presStyleCnt="5"/>
      <dgm:spPr/>
      <dgm:t>
        <a:bodyPr/>
        <a:lstStyle/>
        <a:p>
          <a:endParaRPr lang="en-US"/>
        </a:p>
      </dgm:t>
    </dgm:pt>
    <dgm:pt modelId="{38F84469-F311-4E84-B8A3-150E548328AC}" type="pres">
      <dgm:prSet presAssocID="{99C8FC88-DE01-4D7C-9BE7-90FA21F20559}" presName="root2" presStyleCnt="0"/>
      <dgm:spPr/>
    </dgm:pt>
    <dgm:pt modelId="{D3A6740B-1F21-4EDE-B90B-CA3C988B56B2}" type="pres">
      <dgm:prSet presAssocID="{99C8FC88-DE01-4D7C-9BE7-90FA21F20559}" presName="LevelTwoTextNode" presStyleLbl="node2" presStyleIdx="0" presStyleCnt="5" custScaleX="248067" custScaleY="57309">
        <dgm:presLayoutVars>
          <dgm:chPref val="3"/>
        </dgm:presLayoutVars>
      </dgm:prSet>
      <dgm:spPr/>
      <dgm:t>
        <a:bodyPr/>
        <a:lstStyle/>
        <a:p>
          <a:pPr rtl="1"/>
          <a:endParaRPr lang="fa-IR"/>
        </a:p>
      </dgm:t>
    </dgm:pt>
    <dgm:pt modelId="{98B84856-2BEA-4C19-8EFE-DDA325E74FB0}" type="pres">
      <dgm:prSet presAssocID="{99C8FC88-DE01-4D7C-9BE7-90FA21F20559}" presName="level3hierChild" presStyleCnt="0"/>
      <dgm:spPr/>
    </dgm:pt>
    <dgm:pt modelId="{E9662C45-10E1-4297-8B60-DF75808D5FDB}" type="pres">
      <dgm:prSet presAssocID="{79ED4F12-6D95-4878-B1FD-15F8A3260A2C}" presName="conn2-1" presStyleLbl="parChTrans1D2" presStyleIdx="1" presStyleCnt="5"/>
      <dgm:spPr/>
      <dgm:t>
        <a:bodyPr/>
        <a:lstStyle/>
        <a:p>
          <a:endParaRPr lang="en-US"/>
        </a:p>
      </dgm:t>
    </dgm:pt>
    <dgm:pt modelId="{2C5C26B9-4017-40EF-84BB-0E255DE2054D}" type="pres">
      <dgm:prSet presAssocID="{79ED4F12-6D95-4878-B1FD-15F8A3260A2C}" presName="connTx" presStyleLbl="parChTrans1D2" presStyleIdx="1" presStyleCnt="5"/>
      <dgm:spPr/>
      <dgm:t>
        <a:bodyPr/>
        <a:lstStyle/>
        <a:p>
          <a:endParaRPr lang="en-US"/>
        </a:p>
      </dgm:t>
    </dgm:pt>
    <dgm:pt modelId="{351B6095-CFA2-4DD2-8A20-951B6F04CF9F}" type="pres">
      <dgm:prSet presAssocID="{3BBAB825-02AE-46D6-A18B-4D9E7D4EDEBC}" presName="root2" presStyleCnt="0"/>
      <dgm:spPr/>
    </dgm:pt>
    <dgm:pt modelId="{DD87E5A5-BA17-4911-9D6F-73112DD25428}" type="pres">
      <dgm:prSet presAssocID="{3BBAB825-02AE-46D6-A18B-4D9E7D4EDEBC}" presName="LevelTwoTextNode" presStyleLbl="node2" presStyleIdx="1" presStyleCnt="5" custScaleX="248067" custScaleY="57309">
        <dgm:presLayoutVars>
          <dgm:chPref val="3"/>
        </dgm:presLayoutVars>
      </dgm:prSet>
      <dgm:spPr/>
      <dgm:t>
        <a:bodyPr/>
        <a:lstStyle/>
        <a:p>
          <a:pPr rtl="1"/>
          <a:endParaRPr lang="fa-IR"/>
        </a:p>
      </dgm:t>
    </dgm:pt>
    <dgm:pt modelId="{26ADF796-1B48-4D3E-B7C2-A632798BFCE0}" type="pres">
      <dgm:prSet presAssocID="{3BBAB825-02AE-46D6-A18B-4D9E7D4EDEBC}" presName="level3hierChild" presStyleCnt="0"/>
      <dgm:spPr/>
    </dgm:pt>
    <dgm:pt modelId="{109B89D0-821F-4C41-A2DF-15ABEC09B812}" type="pres">
      <dgm:prSet presAssocID="{C064ACF1-3CFF-480D-BB61-8954F0147158}" presName="conn2-1" presStyleLbl="parChTrans1D2" presStyleIdx="2" presStyleCnt="5"/>
      <dgm:spPr/>
      <dgm:t>
        <a:bodyPr/>
        <a:lstStyle/>
        <a:p>
          <a:endParaRPr lang="en-US"/>
        </a:p>
      </dgm:t>
    </dgm:pt>
    <dgm:pt modelId="{E0861D6E-339C-4F7E-B63E-6704061C22EC}" type="pres">
      <dgm:prSet presAssocID="{C064ACF1-3CFF-480D-BB61-8954F0147158}" presName="connTx" presStyleLbl="parChTrans1D2" presStyleIdx="2" presStyleCnt="5"/>
      <dgm:spPr/>
      <dgm:t>
        <a:bodyPr/>
        <a:lstStyle/>
        <a:p>
          <a:endParaRPr lang="en-US"/>
        </a:p>
      </dgm:t>
    </dgm:pt>
    <dgm:pt modelId="{E5081A14-25A2-45ED-8804-175622D83202}" type="pres">
      <dgm:prSet presAssocID="{F5D3B227-79BF-4FC3-A515-C0CE30C4D964}" presName="root2" presStyleCnt="0"/>
      <dgm:spPr/>
    </dgm:pt>
    <dgm:pt modelId="{1C50391D-3F77-4807-B135-1B49CF948CF4}" type="pres">
      <dgm:prSet presAssocID="{F5D3B227-79BF-4FC3-A515-C0CE30C4D964}" presName="LevelTwoTextNode" presStyleLbl="node2" presStyleIdx="2" presStyleCnt="5" custScaleX="248067" custScaleY="57309">
        <dgm:presLayoutVars>
          <dgm:chPref val="3"/>
        </dgm:presLayoutVars>
      </dgm:prSet>
      <dgm:spPr/>
      <dgm:t>
        <a:bodyPr/>
        <a:lstStyle/>
        <a:p>
          <a:pPr rtl="1"/>
          <a:endParaRPr lang="fa-IR"/>
        </a:p>
      </dgm:t>
    </dgm:pt>
    <dgm:pt modelId="{B9E06EBA-8AF0-473A-BC4A-036280EA8BFF}" type="pres">
      <dgm:prSet presAssocID="{F5D3B227-79BF-4FC3-A515-C0CE30C4D964}" presName="level3hierChild" presStyleCnt="0"/>
      <dgm:spPr/>
    </dgm:pt>
    <dgm:pt modelId="{30595EF9-CD0A-40C2-BC9A-65DB22AC8511}" type="pres">
      <dgm:prSet presAssocID="{94EAEAAA-A709-4285-A77C-43810D5A0CBF}" presName="conn2-1" presStyleLbl="parChTrans1D2" presStyleIdx="3" presStyleCnt="5"/>
      <dgm:spPr/>
      <dgm:t>
        <a:bodyPr/>
        <a:lstStyle/>
        <a:p>
          <a:endParaRPr lang="en-US"/>
        </a:p>
      </dgm:t>
    </dgm:pt>
    <dgm:pt modelId="{4D3BFF60-64CF-4B3E-8184-56FD4534A3F5}" type="pres">
      <dgm:prSet presAssocID="{94EAEAAA-A709-4285-A77C-43810D5A0CBF}" presName="connTx" presStyleLbl="parChTrans1D2" presStyleIdx="3" presStyleCnt="5"/>
      <dgm:spPr/>
      <dgm:t>
        <a:bodyPr/>
        <a:lstStyle/>
        <a:p>
          <a:endParaRPr lang="en-US"/>
        </a:p>
      </dgm:t>
    </dgm:pt>
    <dgm:pt modelId="{7052D514-D35D-45B3-AA87-926283DA2255}" type="pres">
      <dgm:prSet presAssocID="{5F026A8D-F0D8-49B9-BF1B-83C5F87B89BA}" presName="root2" presStyleCnt="0"/>
      <dgm:spPr/>
    </dgm:pt>
    <dgm:pt modelId="{C95FE35B-D182-44B1-AE31-E5F82212093A}" type="pres">
      <dgm:prSet presAssocID="{5F026A8D-F0D8-49B9-BF1B-83C5F87B89BA}" presName="LevelTwoTextNode" presStyleLbl="node2" presStyleIdx="3" presStyleCnt="5" custScaleX="248067" custScaleY="57309">
        <dgm:presLayoutVars>
          <dgm:chPref val="3"/>
        </dgm:presLayoutVars>
      </dgm:prSet>
      <dgm:spPr/>
      <dgm:t>
        <a:bodyPr/>
        <a:lstStyle/>
        <a:p>
          <a:endParaRPr lang="en-US"/>
        </a:p>
      </dgm:t>
    </dgm:pt>
    <dgm:pt modelId="{C0045D93-3CCA-4780-BDF2-3C185E3E7D2A}" type="pres">
      <dgm:prSet presAssocID="{5F026A8D-F0D8-49B9-BF1B-83C5F87B89BA}" presName="level3hierChild" presStyleCnt="0"/>
      <dgm:spPr/>
    </dgm:pt>
    <dgm:pt modelId="{D1DB3172-3F89-4653-A222-5F26D693EED5}" type="pres">
      <dgm:prSet presAssocID="{12B4E12E-B0A9-42AB-8229-F3ACD29AD2EA}" presName="conn2-1" presStyleLbl="parChTrans1D2" presStyleIdx="4" presStyleCnt="5"/>
      <dgm:spPr/>
      <dgm:t>
        <a:bodyPr/>
        <a:lstStyle/>
        <a:p>
          <a:endParaRPr lang="en-US"/>
        </a:p>
      </dgm:t>
    </dgm:pt>
    <dgm:pt modelId="{5A4939ED-1390-4A8D-A31C-6594D8982333}" type="pres">
      <dgm:prSet presAssocID="{12B4E12E-B0A9-42AB-8229-F3ACD29AD2EA}" presName="connTx" presStyleLbl="parChTrans1D2" presStyleIdx="4" presStyleCnt="5"/>
      <dgm:spPr/>
      <dgm:t>
        <a:bodyPr/>
        <a:lstStyle/>
        <a:p>
          <a:endParaRPr lang="en-US"/>
        </a:p>
      </dgm:t>
    </dgm:pt>
    <dgm:pt modelId="{B679C91C-2995-4259-AD49-8A341FBB0087}" type="pres">
      <dgm:prSet presAssocID="{49B304CB-29CC-4817-913C-B83E8159DFF6}" presName="root2" presStyleCnt="0"/>
      <dgm:spPr/>
    </dgm:pt>
    <dgm:pt modelId="{AD14C590-A0B2-4F25-BDC2-C42296A61B17}" type="pres">
      <dgm:prSet presAssocID="{49B304CB-29CC-4817-913C-B83E8159DFF6}" presName="LevelTwoTextNode" presStyleLbl="node2" presStyleIdx="4" presStyleCnt="5" custScaleX="248067" custScaleY="57309">
        <dgm:presLayoutVars>
          <dgm:chPref val="3"/>
        </dgm:presLayoutVars>
      </dgm:prSet>
      <dgm:spPr/>
      <dgm:t>
        <a:bodyPr/>
        <a:lstStyle/>
        <a:p>
          <a:pPr rtl="1"/>
          <a:endParaRPr lang="fa-IR"/>
        </a:p>
      </dgm:t>
    </dgm:pt>
    <dgm:pt modelId="{E2E02715-8CEA-4FA5-B218-3C11C3F05543}" type="pres">
      <dgm:prSet presAssocID="{49B304CB-29CC-4817-913C-B83E8159DFF6}" presName="level3hierChild" presStyleCnt="0"/>
      <dgm:spPr/>
    </dgm:pt>
  </dgm:ptLst>
  <dgm:cxnLst>
    <dgm:cxn modelId="{EBD61F5F-2036-48F2-A352-8C7046FAD052}" type="presOf" srcId="{49B304CB-29CC-4817-913C-B83E8159DFF6}" destId="{AD14C590-A0B2-4F25-BDC2-C42296A61B17}" srcOrd="0" destOrd="0" presId="urn:microsoft.com/office/officeart/2005/8/layout/hierarchy2"/>
    <dgm:cxn modelId="{80D63258-2D92-4ED1-BDD8-9D25A694F491}" type="presOf" srcId="{94EAEAAA-A709-4285-A77C-43810D5A0CBF}" destId="{4D3BFF60-64CF-4B3E-8184-56FD4534A3F5}" srcOrd="1" destOrd="0" presId="urn:microsoft.com/office/officeart/2005/8/layout/hierarchy2"/>
    <dgm:cxn modelId="{ED1851AF-F9DE-448F-9B06-0B22661A68ED}" type="presOf" srcId="{89F98D8B-C765-430E-9E94-A4148CC8C33F}" destId="{357D79A7-2919-429A-9260-514F7C6FA03E}" srcOrd="0" destOrd="0" presId="urn:microsoft.com/office/officeart/2005/8/layout/hierarchy2"/>
    <dgm:cxn modelId="{AE65A72E-90F7-4EA9-B567-980D8124F736}" srcId="{5446E5A0-07E1-40E1-933B-2B47AD96AF50}" destId="{F5D3B227-79BF-4FC3-A515-C0CE30C4D964}" srcOrd="2" destOrd="0" parTransId="{C064ACF1-3CFF-480D-BB61-8954F0147158}" sibTransId="{55E310D0-D98C-466D-8861-CBAA2F39BC2C}"/>
    <dgm:cxn modelId="{F3C0021D-4EF9-4CD9-840E-F388DA45B864}" type="presOf" srcId="{E2BD5D28-66CC-44C1-A717-B2E334B653C1}" destId="{8FECD789-0FCA-41B7-988F-2015C21B1576}" srcOrd="0" destOrd="0" presId="urn:microsoft.com/office/officeart/2005/8/layout/hierarchy2"/>
    <dgm:cxn modelId="{0C0C2688-4BD3-45C2-BC75-73239DE49EE9}" type="presOf" srcId="{5F026A8D-F0D8-49B9-BF1B-83C5F87B89BA}" destId="{C95FE35B-D182-44B1-AE31-E5F82212093A}" srcOrd="0" destOrd="0" presId="urn:microsoft.com/office/officeart/2005/8/layout/hierarchy2"/>
    <dgm:cxn modelId="{518EB949-4EA8-4076-B2F6-EDF66B39579C}" type="presOf" srcId="{12B4E12E-B0A9-42AB-8229-F3ACD29AD2EA}" destId="{5A4939ED-1390-4A8D-A31C-6594D8982333}" srcOrd="1" destOrd="0" presId="urn:microsoft.com/office/officeart/2005/8/layout/hierarchy2"/>
    <dgm:cxn modelId="{1E488C44-AB0C-49A7-A1FB-948F996BA85E}" type="presOf" srcId="{C064ACF1-3CFF-480D-BB61-8954F0147158}" destId="{E0861D6E-339C-4F7E-B63E-6704061C22EC}" srcOrd="1" destOrd="0" presId="urn:microsoft.com/office/officeart/2005/8/layout/hierarchy2"/>
    <dgm:cxn modelId="{F69815E6-59F4-4801-A506-DA942BD82882}" type="presOf" srcId="{5446E5A0-07E1-40E1-933B-2B47AD96AF50}" destId="{7F09A7D3-C972-4CEC-92CC-9E052FF9B1A7}" srcOrd="0" destOrd="0" presId="urn:microsoft.com/office/officeart/2005/8/layout/hierarchy2"/>
    <dgm:cxn modelId="{AF7252D2-B037-4714-A3F2-64308DD7645B}" srcId="{5446E5A0-07E1-40E1-933B-2B47AD96AF50}" destId="{3BBAB825-02AE-46D6-A18B-4D9E7D4EDEBC}" srcOrd="1" destOrd="0" parTransId="{79ED4F12-6D95-4878-B1FD-15F8A3260A2C}" sibTransId="{DB8479A1-09C3-46E0-A6A0-C888724AC079}"/>
    <dgm:cxn modelId="{AD9430C3-9D7D-4F64-B8AD-642DF6444183}" type="presOf" srcId="{79ED4F12-6D95-4878-B1FD-15F8A3260A2C}" destId="{E9662C45-10E1-4297-8B60-DF75808D5FDB}" srcOrd="0" destOrd="0" presId="urn:microsoft.com/office/officeart/2005/8/layout/hierarchy2"/>
    <dgm:cxn modelId="{87F96878-52EB-4E6D-9F66-9D0DD3BE5B84}" srcId="{5446E5A0-07E1-40E1-933B-2B47AD96AF50}" destId="{49B304CB-29CC-4817-913C-B83E8159DFF6}" srcOrd="4" destOrd="0" parTransId="{12B4E12E-B0A9-42AB-8229-F3ACD29AD2EA}" sibTransId="{50994E9B-C59A-4331-89A9-A2D28496DB4D}"/>
    <dgm:cxn modelId="{8D22AB5F-865D-4D4A-B05F-317BB60BE27D}" type="presOf" srcId="{99C8FC88-DE01-4D7C-9BE7-90FA21F20559}" destId="{D3A6740B-1F21-4EDE-B90B-CA3C988B56B2}" srcOrd="0" destOrd="0" presId="urn:microsoft.com/office/officeart/2005/8/layout/hierarchy2"/>
    <dgm:cxn modelId="{23F3DCF6-499D-4DB2-A943-79331B46E913}" type="presOf" srcId="{12B4E12E-B0A9-42AB-8229-F3ACD29AD2EA}" destId="{D1DB3172-3F89-4653-A222-5F26D693EED5}" srcOrd="0" destOrd="0" presId="urn:microsoft.com/office/officeart/2005/8/layout/hierarchy2"/>
    <dgm:cxn modelId="{3FC0AA93-F858-4413-BD77-1146605BE4EA}" type="presOf" srcId="{F5D3B227-79BF-4FC3-A515-C0CE30C4D964}" destId="{1C50391D-3F77-4807-B135-1B49CF948CF4}" srcOrd="0" destOrd="0" presId="urn:microsoft.com/office/officeart/2005/8/layout/hierarchy2"/>
    <dgm:cxn modelId="{4761C202-D0F5-4AC1-AF6C-C441099279E9}" srcId="{5446E5A0-07E1-40E1-933B-2B47AD96AF50}" destId="{99C8FC88-DE01-4D7C-9BE7-90FA21F20559}" srcOrd="0" destOrd="0" parTransId="{89F98D8B-C765-430E-9E94-A4148CC8C33F}" sibTransId="{58B90064-0281-4850-9AC4-ED3053633BCA}"/>
    <dgm:cxn modelId="{0D624976-4AD4-4E13-8DFE-8621F4D886C7}" type="presOf" srcId="{79ED4F12-6D95-4878-B1FD-15F8A3260A2C}" destId="{2C5C26B9-4017-40EF-84BB-0E255DE2054D}" srcOrd="1" destOrd="0" presId="urn:microsoft.com/office/officeart/2005/8/layout/hierarchy2"/>
    <dgm:cxn modelId="{A55E5D73-AE4C-4C04-9B45-B4075E1365AA}" type="presOf" srcId="{3BBAB825-02AE-46D6-A18B-4D9E7D4EDEBC}" destId="{DD87E5A5-BA17-4911-9D6F-73112DD25428}" srcOrd="0" destOrd="0" presId="urn:microsoft.com/office/officeart/2005/8/layout/hierarchy2"/>
    <dgm:cxn modelId="{587467FB-B5BB-41D6-B71F-BB0EB36E4C1F}" srcId="{5446E5A0-07E1-40E1-933B-2B47AD96AF50}" destId="{5F026A8D-F0D8-49B9-BF1B-83C5F87B89BA}" srcOrd="3" destOrd="0" parTransId="{94EAEAAA-A709-4285-A77C-43810D5A0CBF}" sibTransId="{853CFE6B-EDD2-43A7-A778-37746B040F27}"/>
    <dgm:cxn modelId="{DD64136B-BEE6-4CE6-838D-FA4AD85C0B00}" type="presOf" srcId="{89F98D8B-C765-430E-9E94-A4148CC8C33F}" destId="{59B8CC29-0B5F-49B4-8AEE-D9A5B2F7DA90}" srcOrd="1" destOrd="0" presId="urn:microsoft.com/office/officeart/2005/8/layout/hierarchy2"/>
    <dgm:cxn modelId="{323B8777-D36E-4677-B48A-BE363D3BA8D9}" type="presOf" srcId="{C064ACF1-3CFF-480D-BB61-8954F0147158}" destId="{109B89D0-821F-4C41-A2DF-15ABEC09B812}" srcOrd="0" destOrd="0" presId="urn:microsoft.com/office/officeart/2005/8/layout/hierarchy2"/>
    <dgm:cxn modelId="{C524D0A8-ADA6-4F05-8BAC-4FF228F490B5}" srcId="{E2BD5D28-66CC-44C1-A717-B2E334B653C1}" destId="{5446E5A0-07E1-40E1-933B-2B47AD96AF50}" srcOrd="0" destOrd="0" parTransId="{E329C6E1-EFE6-4B62-ACBD-E333565D9FA0}" sibTransId="{67D34A25-47C4-4887-A022-856DEC76787C}"/>
    <dgm:cxn modelId="{CC29E3D9-002B-4880-B155-1000E3E550AF}" type="presOf" srcId="{94EAEAAA-A709-4285-A77C-43810D5A0CBF}" destId="{30595EF9-CD0A-40C2-BC9A-65DB22AC8511}" srcOrd="0" destOrd="0" presId="urn:microsoft.com/office/officeart/2005/8/layout/hierarchy2"/>
    <dgm:cxn modelId="{91615535-D7A3-45E1-BFDD-3D7BC2204B36}" type="presParOf" srcId="{8FECD789-0FCA-41B7-988F-2015C21B1576}" destId="{75416CF7-C2D1-48C3-958E-A5446FE9EFCB}" srcOrd="0" destOrd="0" presId="urn:microsoft.com/office/officeart/2005/8/layout/hierarchy2"/>
    <dgm:cxn modelId="{4D049782-8340-447D-B9F6-A3A7375B52EE}" type="presParOf" srcId="{75416CF7-C2D1-48C3-958E-A5446FE9EFCB}" destId="{7F09A7D3-C972-4CEC-92CC-9E052FF9B1A7}" srcOrd="0" destOrd="0" presId="urn:microsoft.com/office/officeart/2005/8/layout/hierarchy2"/>
    <dgm:cxn modelId="{784172BF-42B3-4C00-8AE4-63A1D85A3BD5}" type="presParOf" srcId="{75416CF7-C2D1-48C3-958E-A5446FE9EFCB}" destId="{570FA47E-9EEB-4AD0-8953-F409948D9243}" srcOrd="1" destOrd="0" presId="urn:microsoft.com/office/officeart/2005/8/layout/hierarchy2"/>
    <dgm:cxn modelId="{458B1AAE-1CFC-4EDA-AD1C-DEE9A6AAFFDA}" type="presParOf" srcId="{570FA47E-9EEB-4AD0-8953-F409948D9243}" destId="{357D79A7-2919-429A-9260-514F7C6FA03E}" srcOrd="0" destOrd="0" presId="urn:microsoft.com/office/officeart/2005/8/layout/hierarchy2"/>
    <dgm:cxn modelId="{1BE97B16-D6B5-4914-9B7C-DC9FEB1A391F}" type="presParOf" srcId="{357D79A7-2919-429A-9260-514F7C6FA03E}" destId="{59B8CC29-0B5F-49B4-8AEE-D9A5B2F7DA90}" srcOrd="0" destOrd="0" presId="urn:microsoft.com/office/officeart/2005/8/layout/hierarchy2"/>
    <dgm:cxn modelId="{19C79075-90A4-4798-B732-AC2DB17BDD8E}" type="presParOf" srcId="{570FA47E-9EEB-4AD0-8953-F409948D9243}" destId="{38F84469-F311-4E84-B8A3-150E548328AC}" srcOrd="1" destOrd="0" presId="urn:microsoft.com/office/officeart/2005/8/layout/hierarchy2"/>
    <dgm:cxn modelId="{E56BC8F2-0612-49B6-B729-541ADAF941DA}" type="presParOf" srcId="{38F84469-F311-4E84-B8A3-150E548328AC}" destId="{D3A6740B-1F21-4EDE-B90B-CA3C988B56B2}" srcOrd="0" destOrd="0" presId="urn:microsoft.com/office/officeart/2005/8/layout/hierarchy2"/>
    <dgm:cxn modelId="{87B3F241-1359-4CBD-BEDB-D519DA672A96}" type="presParOf" srcId="{38F84469-F311-4E84-B8A3-150E548328AC}" destId="{98B84856-2BEA-4C19-8EFE-DDA325E74FB0}" srcOrd="1" destOrd="0" presId="urn:microsoft.com/office/officeart/2005/8/layout/hierarchy2"/>
    <dgm:cxn modelId="{3B1299C6-813D-4890-9BB6-1B5CD9778B1B}" type="presParOf" srcId="{570FA47E-9EEB-4AD0-8953-F409948D9243}" destId="{E9662C45-10E1-4297-8B60-DF75808D5FDB}" srcOrd="2" destOrd="0" presId="urn:microsoft.com/office/officeart/2005/8/layout/hierarchy2"/>
    <dgm:cxn modelId="{8C48DED3-AE90-4C0F-957B-8C334C170CA8}" type="presParOf" srcId="{E9662C45-10E1-4297-8B60-DF75808D5FDB}" destId="{2C5C26B9-4017-40EF-84BB-0E255DE2054D}" srcOrd="0" destOrd="0" presId="urn:microsoft.com/office/officeart/2005/8/layout/hierarchy2"/>
    <dgm:cxn modelId="{52DCE6EB-B729-4A34-AB7C-574E67A94253}" type="presParOf" srcId="{570FA47E-9EEB-4AD0-8953-F409948D9243}" destId="{351B6095-CFA2-4DD2-8A20-951B6F04CF9F}" srcOrd="3" destOrd="0" presId="urn:microsoft.com/office/officeart/2005/8/layout/hierarchy2"/>
    <dgm:cxn modelId="{399A1568-2AF5-4323-A6AE-0CE164197DAA}" type="presParOf" srcId="{351B6095-CFA2-4DD2-8A20-951B6F04CF9F}" destId="{DD87E5A5-BA17-4911-9D6F-73112DD25428}" srcOrd="0" destOrd="0" presId="urn:microsoft.com/office/officeart/2005/8/layout/hierarchy2"/>
    <dgm:cxn modelId="{76C4D94E-E6F7-4B99-A500-556EF95687E7}" type="presParOf" srcId="{351B6095-CFA2-4DD2-8A20-951B6F04CF9F}" destId="{26ADF796-1B48-4D3E-B7C2-A632798BFCE0}" srcOrd="1" destOrd="0" presId="urn:microsoft.com/office/officeart/2005/8/layout/hierarchy2"/>
    <dgm:cxn modelId="{23A9316D-5A74-4321-A4F7-38C1E8772C8B}" type="presParOf" srcId="{570FA47E-9EEB-4AD0-8953-F409948D9243}" destId="{109B89D0-821F-4C41-A2DF-15ABEC09B812}" srcOrd="4" destOrd="0" presId="urn:microsoft.com/office/officeart/2005/8/layout/hierarchy2"/>
    <dgm:cxn modelId="{E61E0EDE-4BDC-40DB-ADCD-4B6B6E02BB0F}" type="presParOf" srcId="{109B89D0-821F-4C41-A2DF-15ABEC09B812}" destId="{E0861D6E-339C-4F7E-B63E-6704061C22EC}" srcOrd="0" destOrd="0" presId="urn:microsoft.com/office/officeart/2005/8/layout/hierarchy2"/>
    <dgm:cxn modelId="{2FBBED16-C3B5-4262-BA3E-9492C5FE5718}" type="presParOf" srcId="{570FA47E-9EEB-4AD0-8953-F409948D9243}" destId="{E5081A14-25A2-45ED-8804-175622D83202}" srcOrd="5" destOrd="0" presId="urn:microsoft.com/office/officeart/2005/8/layout/hierarchy2"/>
    <dgm:cxn modelId="{089B3A98-7F3B-4EAF-A3C7-5796C1829663}" type="presParOf" srcId="{E5081A14-25A2-45ED-8804-175622D83202}" destId="{1C50391D-3F77-4807-B135-1B49CF948CF4}" srcOrd="0" destOrd="0" presId="urn:microsoft.com/office/officeart/2005/8/layout/hierarchy2"/>
    <dgm:cxn modelId="{94250BDF-ACE3-401C-ACEA-F7C63DC70A17}" type="presParOf" srcId="{E5081A14-25A2-45ED-8804-175622D83202}" destId="{B9E06EBA-8AF0-473A-BC4A-036280EA8BFF}" srcOrd="1" destOrd="0" presId="urn:microsoft.com/office/officeart/2005/8/layout/hierarchy2"/>
    <dgm:cxn modelId="{808099C5-84B7-4033-B423-6F7161ABCCEC}" type="presParOf" srcId="{570FA47E-9EEB-4AD0-8953-F409948D9243}" destId="{30595EF9-CD0A-40C2-BC9A-65DB22AC8511}" srcOrd="6" destOrd="0" presId="urn:microsoft.com/office/officeart/2005/8/layout/hierarchy2"/>
    <dgm:cxn modelId="{88EA1522-E5FC-4675-ABC1-A47F05BF223D}" type="presParOf" srcId="{30595EF9-CD0A-40C2-BC9A-65DB22AC8511}" destId="{4D3BFF60-64CF-4B3E-8184-56FD4534A3F5}" srcOrd="0" destOrd="0" presId="urn:microsoft.com/office/officeart/2005/8/layout/hierarchy2"/>
    <dgm:cxn modelId="{579F9607-E5C9-41F4-B89C-3610FF7D236A}" type="presParOf" srcId="{570FA47E-9EEB-4AD0-8953-F409948D9243}" destId="{7052D514-D35D-45B3-AA87-926283DA2255}" srcOrd="7" destOrd="0" presId="urn:microsoft.com/office/officeart/2005/8/layout/hierarchy2"/>
    <dgm:cxn modelId="{B85CD12F-40B2-45A4-809F-5DBE91E0B093}" type="presParOf" srcId="{7052D514-D35D-45B3-AA87-926283DA2255}" destId="{C95FE35B-D182-44B1-AE31-E5F82212093A}" srcOrd="0" destOrd="0" presId="urn:microsoft.com/office/officeart/2005/8/layout/hierarchy2"/>
    <dgm:cxn modelId="{194EA60D-58AF-4CB6-B32D-35DA4A311410}" type="presParOf" srcId="{7052D514-D35D-45B3-AA87-926283DA2255}" destId="{C0045D93-3CCA-4780-BDF2-3C185E3E7D2A}" srcOrd="1" destOrd="0" presId="urn:microsoft.com/office/officeart/2005/8/layout/hierarchy2"/>
    <dgm:cxn modelId="{DABB0E96-9537-48BF-9C5C-4F8878A3FF97}" type="presParOf" srcId="{570FA47E-9EEB-4AD0-8953-F409948D9243}" destId="{D1DB3172-3F89-4653-A222-5F26D693EED5}" srcOrd="8" destOrd="0" presId="urn:microsoft.com/office/officeart/2005/8/layout/hierarchy2"/>
    <dgm:cxn modelId="{9DC53741-A8AA-4EDE-99F1-BB03EB666A66}" type="presParOf" srcId="{D1DB3172-3F89-4653-A222-5F26D693EED5}" destId="{5A4939ED-1390-4A8D-A31C-6594D8982333}" srcOrd="0" destOrd="0" presId="urn:microsoft.com/office/officeart/2005/8/layout/hierarchy2"/>
    <dgm:cxn modelId="{84350982-7E8D-4EE5-814C-C67BC345389C}" type="presParOf" srcId="{570FA47E-9EEB-4AD0-8953-F409948D9243}" destId="{B679C91C-2995-4259-AD49-8A341FBB0087}" srcOrd="9" destOrd="0" presId="urn:microsoft.com/office/officeart/2005/8/layout/hierarchy2"/>
    <dgm:cxn modelId="{C28F46BD-94E4-47A3-BDBC-8CF1005B9ED4}" type="presParOf" srcId="{B679C91C-2995-4259-AD49-8A341FBB0087}" destId="{AD14C590-A0B2-4F25-BDC2-C42296A61B17}" srcOrd="0" destOrd="0" presId="urn:microsoft.com/office/officeart/2005/8/layout/hierarchy2"/>
    <dgm:cxn modelId="{4D0D4D23-B7AF-4AF3-80C6-D747F3A77ECF}" type="presParOf" srcId="{B679C91C-2995-4259-AD49-8A341FBB0087}" destId="{E2E02715-8CEA-4FA5-B218-3C11C3F0554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FAFA6E0-0C9F-4A97-8D9A-85CE34959DCD}"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747D8BAF-4638-44DE-819A-1319693DF0EC}">
      <dgm:prSet phldrT="[Text]" custT="1"/>
      <dgm:spPr/>
      <dgm:t>
        <a:bodyPr/>
        <a:lstStyle/>
        <a:p>
          <a:r>
            <a:rPr lang="fa-IR" sz="2000" b="1">
              <a:solidFill>
                <a:sysClr val="windowText" lastClr="000000"/>
              </a:solidFill>
              <a:cs typeface="B Zar" panose="00000400000000000000" pitchFamily="2" charset="-78"/>
            </a:rPr>
            <a:t>نظام</a:t>
          </a:r>
        </a:p>
        <a:p>
          <a:r>
            <a:rPr lang="fa-IR" sz="2000" b="1">
              <a:solidFill>
                <a:sysClr val="windowText" lastClr="000000"/>
              </a:solidFill>
              <a:cs typeface="B Zar" panose="00000400000000000000" pitchFamily="2" charset="-78"/>
            </a:rPr>
            <a:t>سیاسی </a:t>
          </a:r>
          <a:endParaRPr lang="en-US" sz="2000" b="1">
            <a:solidFill>
              <a:sysClr val="windowText" lastClr="000000"/>
            </a:solidFill>
            <a:cs typeface="B Zar" panose="00000400000000000000" pitchFamily="2" charset="-78"/>
          </a:endParaRPr>
        </a:p>
      </dgm:t>
    </dgm:pt>
    <dgm:pt modelId="{CDAF5296-E897-4E87-A291-634A2B53C6CB}" type="parTrans" cxnId="{F53CB2E9-98B4-4B41-A5FB-306819BC447C}">
      <dgm:prSet/>
      <dgm:spPr/>
      <dgm:t>
        <a:bodyPr/>
        <a:lstStyle/>
        <a:p>
          <a:endParaRPr lang="en-US"/>
        </a:p>
      </dgm:t>
    </dgm:pt>
    <dgm:pt modelId="{4F93839F-DB24-410C-A320-4E8899588A55}" type="sibTrans" cxnId="{F53CB2E9-98B4-4B41-A5FB-306819BC447C}">
      <dgm:prSet/>
      <dgm:spPr/>
      <dgm:t>
        <a:bodyPr/>
        <a:lstStyle/>
        <a:p>
          <a:endParaRPr lang="en-US"/>
        </a:p>
      </dgm:t>
    </dgm:pt>
    <dgm:pt modelId="{3C31A2E7-FDD9-4EB2-8DCE-4AB1B037D8BD}">
      <dgm:prSet custT="1"/>
      <dgm:spPr/>
      <dgm:t>
        <a:bodyPr/>
        <a:lstStyle/>
        <a:p>
          <a:r>
            <a:rPr lang="fa-IR" sz="2000" b="1">
              <a:solidFill>
                <a:sysClr val="windowText" lastClr="000000"/>
              </a:solidFill>
              <a:cs typeface="B Zar" panose="00000400000000000000" pitchFamily="2" charset="-78"/>
            </a:rPr>
            <a:t>نظام اقتصادی</a:t>
          </a:r>
          <a:endParaRPr lang="en-US" sz="2000" b="1">
            <a:solidFill>
              <a:sysClr val="windowText" lastClr="000000"/>
            </a:solidFill>
            <a:cs typeface="B Zar" panose="00000400000000000000" pitchFamily="2" charset="-78"/>
          </a:endParaRPr>
        </a:p>
      </dgm:t>
    </dgm:pt>
    <dgm:pt modelId="{F80051E9-4C19-4ABF-82B8-CFFA574BC294}" type="parTrans" cxnId="{5114B236-2D42-4EA8-B9F7-505FA62158A0}">
      <dgm:prSet/>
      <dgm:spPr/>
      <dgm:t>
        <a:bodyPr/>
        <a:lstStyle/>
        <a:p>
          <a:endParaRPr lang="en-US"/>
        </a:p>
      </dgm:t>
    </dgm:pt>
    <dgm:pt modelId="{79C9982E-C855-4E67-89F8-98DCB133E241}" type="sibTrans" cxnId="{5114B236-2D42-4EA8-B9F7-505FA62158A0}">
      <dgm:prSet/>
      <dgm:spPr/>
      <dgm:t>
        <a:bodyPr/>
        <a:lstStyle/>
        <a:p>
          <a:endParaRPr lang="en-US"/>
        </a:p>
      </dgm:t>
    </dgm:pt>
    <dgm:pt modelId="{5B138575-836E-459E-A84C-164851A1E9EA}">
      <dgm:prSet custT="1"/>
      <dgm:spPr/>
      <dgm:t>
        <a:bodyPr/>
        <a:lstStyle/>
        <a:p>
          <a:r>
            <a:rPr lang="fa-IR" sz="2000" b="1">
              <a:solidFill>
                <a:sysClr val="windowText" lastClr="000000"/>
              </a:solidFill>
              <a:cs typeface="B Zar" panose="00000400000000000000" pitchFamily="2" charset="-78"/>
            </a:rPr>
            <a:t>نظام اجتماعی</a:t>
          </a:r>
          <a:endParaRPr lang="en-US" sz="2000" b="1">
            <a:solidFill>
              <a:sysClr val="windowText" lastClr="000000"/>
            </a:solidFill>
            <a:cs typeface="B Zar" panose="00000400000000000000" pitchFamily="2" charset="-78"/>
          </a:endParaRPr>
        </a:p>
      </dgm:t>
    </dgm:pt>
    <dgm:pt modelId="{86922D98-D7E7-4964-8181-C1571800471C}" type="parTrans" cxnId="{1FAA390E-AE95-4759-92E5-CC5C878B66A0}">
      <dgm:prSet/>
      <dgm:spPr/>
      <dgm:t>
        <a:bodyPr/>
        <a:lstStyle/>
        <a:p>
          <a:endParaRPr lang="en-US"/>
        </a:p>
      </dgm:t>
    </dgm:pt>
    <dgm:pt modelId="{2D82E293-295F-468F-8B04-BFE16F13B91C}" type="sibTrans" cxnId="{1FAA390E-AE95-4759-92E5-CC5C878B66A0}">
      <dgm:prSet/>
      <dgm:spPr/>
      <dgm:t>
        <a:bodyPr/>
        <a:lstStyle/>
        <a:p>
          <a:endParaRPr lang="en-US"/>
        </a:p>
      </dgm:t>
    </dgm:pt>
    <dgm:pt modelId="{EF896A58-441E-4E8D-A930-C00C32D2BD80}">
      <dgm:prSet custT="1"/>
      <dgm:spPr/>
      <dgm:t>
        <a:bodyPr/>
        <a:lstStyle/>
        <a:p>
          <a:r>
            <a:rPr lang="fa-IR" sz="2000" b="1">
              <a:solidFill>
                <a:sysClr val="windowText" lastClr="000000"/>
              </a:solidFill>
              <a:cs typeface="B Zar" panose="00000400000000000000" pitchFamily="2" charset="-78"/>
            </a:rPr>
            <a:t>نظام فرهنگی</a:t>
          </a:r>
          <a:endParaRPr lang="en-US" sz="2000" b="1">
            <a:solidFill>
              <a:sysClr val="windowText" lastClr="000000"/>
            </a:solidFill>
            <a:cs typeface="B Zar" panose="00000400000000000000" pitchFamily="2" charset="-78"/>
          </a:endParaRPr>
        </a:p>
      </dgm:t>
    </dgm:pt>
    <dgm:pt modelId="{1AF4A61A-5292-4017-8249-E89BD1D736C6}" type="parTrans" cxnId="{142AFB54-7508-4987-8D17-E32D02D73C5F}">
      <dgm:prSet/>
      <dgm:spPr/>
      <dgm:t>
        <a:bodyPr/>
        <a:lstStyle/>
        <a:p>
          <a:endParaRPr lang="en-US"/>
        </a:p>
      </dgm:t>
    </dgm:pt>
    <dgm:pt modelId="{753E8365-76E7-43AE-9562-EB20D7E74DCA}" type="sibTrans" cxnId="{142AFB54-7508-4987-8D17-E32D02D73C5F}">
      <dgm:prSet/>
      <dgm:spPr/>
      <dgm:t>
        <a:bodyPr/>
        <a:lstStyle/>
        <a:p>
          <a:endParaRPr lang="en-US"/>
        </a:p>
      </dgm:t>
    </dgm:pt>
    <dgm:pt modelId="{E277CA12-5C18-4461-86E5-F28BB60F1935}" type="pres">
      <dgm:prSet presAssocID="{6FAFA6E0-0C9F-4A97-8D9A-85CE34959DCD}" presName="matrix" presStyleCnt="0">
        <dgm:presLayoutVars>
          <dgm:chMax val="1"/>
          <dgm:dir/>
          <dgm:resizeHandles val="exact"/>
        </dgm:presLayoutVars>
      </dgm:prSet>
      <dgm:spPr/>
      <dgm:t>
        <a:bodyPr/>
        <a:lstStyle/>
        <a:p>
          <a:endParaRPr lang="en-US"/>
        </a:p>
      </dgm:t>
    </dgm:pt>
    <dgm:pt modelId="{31512A4F-A374-4CC5-8CE7-8FE441C1FCC5}" type="pres">
      <dgm:prSet presAssocID="{6FAFA6E0-0C9F-4A97-8D9A-85CE34959DCD}" presName="axisShape" presStyleLbl="bgShp" presStyleIdx="0" presStyleCnt="1"/>
      <dgm:spPr/>
    </dgm:pt>
    <dgm:pt modelId="{AB6637B6-D0F8-4AAD-B98A-055DDD5584DA}" type="pres">
      <dgm:prSet presAssocID="{6FAFA6E0-0C9F-4A97-8D9A-85CE34959DCD}" presName="rect1" presStyleLbl="node1" presStyleIdx="0" presStyleCnt="4" custScaleX="84786" custScaleY="71929">
        <dgm:presLayoutVars>
          <dgm:chMax val="0"/>
          <dgm:chPref val="0"/>
          <dgm:bulletEnabled val="1"/>
        </dgm:presLayoutVars>
      </dgm:prSet>
      <dgm:spPr/>
      <dgm:t>
        <a:bodyPr/>
        <a:lstStyle/>
        <a:p>
          <a:endParaRPr lang="en-US"/>
        </a:p>
      </dgm:t>
    </dgm:pt>
    <dgm:pt modelId="{FAB4E478-73E1-4828-BE52-FBEDB02BCE52}" type="pres">
      <dgm:prSet presAssocID="{6FAFA6E0-0C9F-4A97-8D9A-85CE34959DCD}" presName="rect2" presStyleLbl="node1" presStyleIdx="1" presStyleCnt="4" custScaleX="84786" custScaleY="71929">
        <dgm:presLayoutVars>
          <dgm:chMax val="0"/>
          <dgm:chPref val="0"/>
          <dgm:bulletEnabled val="1"/>
        </dgm:presLayoutVars>
      </dgm:prSet>
      <dgm:spPr/>
      <dgm:t>
        <a:bodyPr/>
        <a:lstStyle/>
        <a:p>
          <a:endParaRPr lang="en-US"/>
        </a:p>
      </dgm:t>
    </dgm:pt>
    <dgm:pt modelId="{E36831E8-34BB-486C-B994-87E6A5ADC7CF}" type="pres">
      <dgm:prSet presAssocID="{6FAFA6E0-0C9F-4A97-8D9A-85CE34959DCD}" presName="rect3" presStyleLbl="node1" presStyleIdx="2" presStyleCnt="4" custScaleX="84786" custScaleY="71929">
        <dgm:presLayoutVars>
          <dgm:chMax val="0"/>
          <dgm:chPref val="0"/>
          <dgm:bulletEnabled val="1"/>
        </dgm:presLayoutVars>
      </dgm:prSet>
      <dgm:spPr/>
      <dgm:t>
        <a:bodyPr/>
        <a:lstStyle/>
        <a:p>
          <a:endParaRPr lang="en-US"/>
        </a:p>
      </dgm:t>
    </dgm:pt>
    <dgm:pt modelId="{0144B35D-9235-4345-967D-BF39500211E1}" type="pres">
      <dgm:prSet presAssocID="{6FAFA6E0-0C9F-4A97-8D9A-85CE34959DCD}" presName="rect4" presStyleLbl="node1" presStyleIdx="3" presStyleCnt="4" custScaleX="84786" custScaleY="71929">
        <dgm:presLayoutVars>
          <dgm:chMax val="0"/>
          <dgm:chPref val="0"/>
          <dgm:bulletEnabled val="1"/>
        </dgm:presLayoutVars>
      </dgm:prSet>
      <dgm:spPr/>
      <dgm:t>
        <a:bodyPr/>
        <a:lstStyle/>
        <a:p>
          <a:endParaRPr lang="en-US"/>
        </a:p>
      </dgm:t>
    </dgm:pt>
  </dgm:ptLst>
  <dgm:cxnLst>
    <dgm:cxn modelId="{F777F186-6815-46C9-A9C8-1ACB9CDF69C2}" type="presOf" srcId="{5B138575-836E-459E-A84C-164851A1E9EA}" destId="{E36831E8-34BB-486C-B994-87E6A5ADC7CF}" srcOrd="0" destOrd="0" presId="urn:microsoft.com/office/officeart/2005/8/layout/matrix2"/>
    <dgm:cxn modelId="{F53CB2E9-98B4-4B41-A5FB-306819BC447C}" srcId="{6FAFA6E0-0C9F-4A97-8D9A-85CE34959DCD}" destId="{747D8BAF-4638-44DE-819A-1319693DF0EC}" srcOrd="0" destOrd="0" parTransId="{CDAF5296-E897-4E87-A291-634A2B53C6CB}" sibTransId="{4F93839F-DB24-410C-A320-4E8899588A55}"/>
    <dgm:cxn modelId="{8EB34E0C-D0ED-48B2-B44F-B9AA8F60389C}" type="presOf" srcId="{3C31A2E7-FDD9-4EB2-8DCE-4AB1B037D8BD}" destId="{FAB4E478-73E1-4828-BE52-FBEDB02BCE52}" srcOrd="0" destOrd="0" presId="urn:microsoft.com/office/officeart/2005/8/layout/matrix2"/>
    <dgm:cxn modelId="{B2966202-D50D-447F-A499-1B234690FD32}" type="presOf" srcId="{747D8BAF-4638-44DE-819A-1319693DF0EC}" destId="{AB6637B6-D0F8-4AAD-B98A-055DDD5584DA}" srcOrd="0" destOrd="0" presId="urn:microsoft.com/office/officeart/2005/8/layout/matrix2"/>
    <dgm:cxn modelId="{5114B236-2D42-4EA8-B9F7-505FA62158A0}" srcId="{6FAFA6E0-0C9F-4A97-8D9A-85CE34959DCD}" destId="{3C31A2E7-FDD9-4EB2-8DCE-4AB1B037D8BD}" srcOrd="1" destOrd="0" parTransId="{F80051E9-4C19-4ABF-82B8-CFFA574BC294}" sibTransId="{79C9982E-C855-4E67-89F8-98DCB133E241}"/>
    <dgm:cxn modelId="{67E85988-9EF1-4AF3-8300-1B66C857C51D}" type="presOf" srcId="{EF896A58-441E-4E8D-A930-C00C32D2BD80}" destId="{0144B35D-9235-4345-967D-BF39500211E1}" srcOrd="0" destOrd="0" presId="urn:microsoft.com/office/officeart/2005/8/layout/matrix2"/>
    <dgm:cxn modelId="{1FAA390E-AE95-4759-92E5-CC5C878B66A0}" srcId="{6FAFA6E0-0C9F-4A97-8D9A-85CE34959DCD}" destId="{5B138575-836E-459E-A84C-164851A1E9EA}" srcOrd="2" destOrd="0" parTransId="{86922D98-D7E7-4964-8181-C1571800471C}" sibTransId="{2D82E293-295F-468F-8B04-BFE16F13B91C}"/>
    <dgm:cxn modelId="{142AFB54-7508-4987-8D17-E32D02D73C5F}" srcId="{6FAFA6E0-0C9F-4A97-8D9A-85CE34959DCD}" destId="{EF896A58-441E-4E8D-A930-C00C32D2BD80}" srcOrd="3" destOrd="0" parTransId="{1AF4A61A-5292-4017-8249-E89BD1D736C6}" sibTransId="{753E8365-76E7-43AE-9562-EB20D7E74DCA}"/>
    <dgm:cxn modelId="{103DDFA2-65FD-48BD-ACAA-58CD46648FE8}" type="presOf" srcId="{6FAFA6E0-0C9F-4A97-8D9A-85CE34959DCD}" destId="{E277CA12-5C18-4461-86E5-F28BB60F1935}" srcOrd="0" destOrd="0" presId="urn:microsoft.com/office/officeart/2005/8/layout/matrix2"/>
    <dgm:cxn modelId="{0B41E864-5DC3-4FF5-9DF1-15C4E6953E59}" type="presParOf" srcId="{E277CA12-5C18-4461-86E5-F28BB60F1935}" destId="{31512A4F-A374-4CC5-8CE7-8FE441C1FCC5}" srcOrd="0" destOrd="0" presId="urn:microsoft.com/office/officeart/2005/8/layout/matrix2"/>
    <dgm:cxn modelId="{E989C2F2-193A-4E0B-B056-80E13E73398C}" type="presParOf" srcId="{E277CA12-5C18-4461-86E5-F28BB60F1935}" destId="{AB6637B6-D0F8-4AAD-B98A-055DDD5584DA}" srcOrd="1" destOrd="0" presId="urn:microsoft.com/office/officeart/2005/8/layout/matrix2"/>
    <dgm:cxn modelId="{4418C8B2-4138-4A80-9B7D-FDABBB1CE2C5}" type="presParOf" srcId="{E277CA12-5C18-4461-86E5-F28BB60F1935}" destId="{FAB4E478-73E1-4828-BE52-FBEDB02BCE52}" srcOrd="2" destOrd="0" presId="urn:microsoft.com/office/officeart/2005/8/layout/matrix2"/>
    <dgm:cxn modelId="{202E199B-915E-4783-A77F-80BEA56AA32B}" type="presParOf" srcId="{E277CA12-5C18-4461-86E5-F28BB60F1935}" destId="{E36831E8-34BB-486C-B994-87E6A5ADC7CF}" srcOrd="3" destOrd="0" presId="urn:microsoft.com/office/officeart/2005/8/layout/matrix2"/>
    <dgm:cxn modelId="{7FC0BF13-E409-4786-8F0C-629C9895EDA4}" type="presParOf" srcId="{E277CA12-5C18-4461-86E5-F28BB60F1935}" destId="{0144B35D-9235-4345-967D-BF39500211E1}"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1EF4B2A-DCCF-4B76-B447-C1C8683E484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DCF5A79E-B6CA-48FE-A92D-1F32AE078FF9}">
      <dgm:prSet phldrT="[Text]" custT="1"/>
      <dgm:spPr/>
      <dgm:t>
        <a:bodyPr/>
        <a:lstStyle/>
        <a:p>
          <a:pPr rtl="1"/>
          <a:r>
            <a:rPr lang="fa-IR" sz="1800" b="1" dirty="0">
              <a:solidFill>
                <a:sysClr val="windowText" lastClr="000000"/>
              </a:solidFill>
              <a:cs typeface="B Zar" panose="00000400000000000000" pitchFamily="2" charset="-78"/>
            </a:rPr>
            <a:t>رویکردهای بررسی کارآمدی</a:t>
          </a:r>
        </a:p>
      </dgm:t>
    </dgm:pt>
    <dgm:pt modelId="{846B4D99-860D-4ADE-A55E-FC66DDB84F96}" type="parTrans" cxnId="{BCBC7932-9D1A-476E-8484-BFB37BABA9F3}">
      <dgm:prSet/>
      <dgm:spPr/>
      <dgm:t>
        <a:bodyPr/>
        <a:lstStyle/>
        <a:p>
          <a:pPr rtl="1"/>
          <a:endParaRPr lang="fa-IR"/>
        </a:p>
      </dgm:t>
    </dgm:pt>
    <dgm:pt modelId="{138F7F80-9CB9-45A6-9920-256637104070}" type="sibTrans" cxnId="{BCBC7932-9D1A-476E-8484-BFB37BABA9F3}">
      <dgm:prSet/>
      <dgm:spPr/>
      <dgm:t>
        <a:bodyPr/>
        <a:lstStyle/>
        <a:p>
          <a:pPr rtl="1"/>
          <a:endParaRPr lang="fa-IR"/>
        </a:p>
      </dgm:t>
    </dgm:pt>
    <dgm:pt modelId="{9DAFC3FE-3AE4-40E8-8FF2-4EB35FC15662}">
      <dgm:prSet phldrT="[Text]" custT="1"/>
      <dgm:spPr/>
      <dgm:t>
        <a:bodyPr/>
        <a:lstStyle/>
        <a:p>
          <a:pPr rtl="1"/>
          <a:r>
            <a:rPr lang="fa-IR" sz="1600" b="1" dirty="0">
              <a:solidFill>
                <a:sysClr val="windowText" lastClr="000000"/>
              </a:solidFill>
              <a:cs typeface="B Zar" panose="00000400000000000000" pitchFamily="2" charset="-78"/>
            </a:rPr>
            <a:t>مقایسه نتایج و آثار با اهداف انقلاب اسلامی </a:t>
          </a:r>
        </a:p>
      </dgm:t>
    </dgm:pt>
    <dgm:pt modelId="{16AC8D79-5872-4796-8A7C-72621D0DC0A9}" type="parTrans" cxnId="{C4AE481A-AA97-437D-8A89-778BCEF5AECD}">
      <dgm:prSet/>
      <dgm:spPr/>
      <dgm:t>
        <a:bodyPr/>
        <a:lstStyle/>
        <a:p>
          <a:pPr rtl="1"/>
          <a:endParaRPr lang="fa-IR"/>
        </a:p>
      </dgm:t>
    </dgm:pt>
    <dgm:pt modelId="{A13E3CBC-0323-497E-83C2-D9CA292A13E0}" type="sibTrans" cxnId="{C4AE481A-AA97-437D-8A89-778BCEF5AECD}">
      <dgm:prSet/>
      <dgm:spPr/>
      <dgm:t>
        <a:bodyPr/>
        <a:lstStyle/>
        <a:p>
          <a:pPr rtl="1"/>
          <a:endParaRPr lang="fa-IR"/>
        </a:p>
      </dgm:t>
    </dgm:pt>
    <dgm:pt modelId="{BD2E7015-8501-423F-864E-D0F9CA88CFF7}">
      <dgm:prSet phldrT="[Text]" custT="1"/>
      <dgm:spPr/>
      <dgm:t>
        <a:bodyPr/>
        <a:lstStyle/>
        <a:p>
          <a:pPr rtl="1"/>
          <a:r>
            <a:rPr lang="fa-IR" sz="1600" b="1" dirty="0">
              <a:solidFill>
                <a:sysClr val="windowText" lastClr="000000"/>
              </a:solidFill>
              <a:cs typeface="B Zar" panose="00000400000000000000" pitchFamily="2" charset="-78"/>
            </a:rPr>
            <a:t>مقایسه نتایج و آثار با امکانات دولت و کشور</a:t>
          </a:r>
        </a:p>
      </dgm:t>
    </dgm:pt>
    <dgm:pt modelId="{A424A494-F781-4785-8394-DBEDCA99DA72}" type="parTrans" cxnId="{9E3446DB-D555-41CC-89A9-062603A28021}">
      <dgm:prSet/>
      <dgm:spPr/>
      <dgm:t>
        <a:bodyPr/>
        <a:lstStyle/>
        <a:p>
          <a:pPr rtl="1"/>
          <a:endParaRPr lang="fa-IR"/>
        </a:p>
      </dgm:t>
    </dgm:pt>
    <dgm:pt modelId="{8E9A0DE6-FD62-4E67-B6DA-01B58AF8799D}" type="sibTrans" cxnId="{9E3446DB-D555-41CC-89A9-062603A28021}">
      <dgm:prSet/>
      <dgm:spPr/>
      <dgm:t>
        <a:bodyPr/>
        <a:lstStyle/>
        <a:p>
          <a:pPr rtl="1"/>
          <a:endParaRPr lang="fa-IR"/>
        </a:p>
      </dgm:t>
    </dgm:pt>
    <dgm:pt modelId="{9AF74223-5865-41C2-A920-1E1933755E5A}">
      <dgm:prSet phldrT="[Text]" custT="1"/>
      <dgm:spPr/>
      <dgm:t>
        <a:bodyPr/>
        <a:lstStyle/>
        <a:p>
          <a:pPr rtl="1"/>
          <a:r>
            <a:rPr lang="fa-IR" sz="1600" b="1" dirty="0">
              <a:solidFill>
                <a:sysClr val="windowText" lastClr="000000"/>
              </a:solidFill>
              <a:cs typeface="B Zar" panose="00000400000000000000" pitchFamily="2" charset="-78"/>
            </a:rPr>
            <a:t>مقایسه وضع موجود نظام جمهوری اسلامی با کشورهای همطراز</a:t>
          </a:r>
        </a:p>
      </dgm:t>
    </dgm:pt>
    <dgm:pt modelId="{7DC2D537-AABB-4BE1-8DA8-ADD2B6410F3D}" type="parTrans" cxnId="{9E56CED5-C8C5-4DD1-BF55-CBF219A97CAB}">
      <dgm:prSet/>
      <dgm:spPr/>
      <dgm:t>
        <a:bodyPr/>
        <a:lstStyle/>
        <a:p>
          <a:pPr rtl="1"/>
          <a:endParaRPr lang="fa-IR"/>
        </a:p>
      </dgm:t>
    </dgm:pt>
    <dgm:pt modelId="{77458738-4738-4AE9-ADB7-717739A6E44E}" type="sibTrans" cxnId="{9E56CED5-C8C5-4DD1-BF55-CBF219A97CAB}">
      <dgm:prSet/>
      <dgm:spPr/>
      <dgm:t>
        <a:bodyPr/>
        <a:lstStyle/>
        <a:p>
          <a:pPr rtl="1"/>
          <a:endParaRPr lang="fa-IR"/>
        </a:p>
      </dgm:t>
    </dgm:pt>
    <dgm:pt modelId="{D043E438-D78E-4E73-806B-00CC6D406907}">
      <dgm:prSet phldrT="[Text]" custT="1"/>
      <dgm:spPr/>
      <dgm:t>
        <a:bodyPr/>
        <a:lstStyle/>
        <a:p>
          <a:pPr rtl="1"/>
          <a:r>
            <a:rPr lang="fa-IR" sz="1600" b="1" dirty="0">
              <a:solidFill>
                <a:sysClr val="windowText" lastClr="000000"/>
              </a:solidFill>
              <a:cs typeface="B Zar" panose="00000400000000000000" pitchFamily="2" charset="-78"/>
            </a:rPr>
            <a:t>سنجش نتایج و آثار انقلاب اسلامی با اهداف و امانات</a:t>
          </a:r>
        </a:p>
      </dgm:t>
    </dgm:pt>
    <dgm:pt modelId="{8561E3F7-E497-4535-969B-888129063F31}" type="parTrans" cxnId="{BB794046-35DC-4432-B5D0-638A40E931E0}">
      <dgm:prSet/>
      <dgm:spPr/>
      <dgm:t>
        <a:bodyPr/>
        <a:lstStyle/>
        <a:p>
          <a:pPr rtl="1"/>
          <a:endParaRPr lang="fa-IR"/>
        </a:p>
      </dgm:t>
    </dgm:pt>
    <dgm:pt modelId="{75970C42-9EDF-4297-BBF3-F731D4AA6EBC}" type="sibTrans" cxnId="{BB794046-35DC-4432-B5D0-638A40E931E0}">
      <dgm:prSet/>
      <dgm:spPr/>
      <dgm:t>
        <a:bodyPr/>
        <a:lstStyle/>
        <a:p>
          <a:pPr rtl="1"/>
          <a:endParaRPr lang="fa-IR"/>
        </a:p>
      </dgm:t>
    </dgm:pt>
    <dgm:pt modelId="{D7515145-304C-4F20-B42C-66676EFEB079}">
      <dgm:prSet phldrT="[Text]" custT="1"/>
      <dgm:spPr/>
      <dgm:t>
        <a:bodyPr/>
        <a:lstStyle/>
        <a:p>
          <a:pPr rtl="1"/>
          <a:r>
            <a:rPr lang="fa-IR" sz="1600" b="1" dirty="0">
              <a:solidFill>
                <a:sysClr val="windowText" lastClr="000000"/>
              </a:solidFill>
              <a:cs typeface="B Zar" panose="00000400000000000000" pitchFamily="2" charset="-78"/>
            </a:rPr>
            <a:t>مقایسه و ضع موجود نظام جمهوری اسلامی با پیش از انقلاب</a:t>
          </a:r>
        </a:p>
      </dgm:t>
    </dgm:pt>
    <dgm:pt modelId="{862BBF48-A4F9-44C7-89E9-714DA5C69CC8}" type="parTrans" cxnId="{BB881665-4046-458D-B88F-6627EC95896C}">
      <dgm:prSet/>
      <dgm:spPr/>
      <dgm:t>
        <a:bodyPr/>
        <a:lstStyle/>
        <a:p>
          <a:pPr rtl="1"/>
          <a:endParaRPr lang="fa-IR"/>
        </a:p>
      </dgm:t>
    </dgm:pt>
    <dgm:pt modelId="{8D2B3983-9691-411A-80A4-A3F8DF4C8A7E}" type="sibTrans" cxnId="{BB881665-4046-458D-B88F-6627EC95896C}">
      <dgm:prSet/>
      <dgm:spPr/>
      <dgm:t>
        <a:bodyPr/>
        <a:lstStyle/>
        <a:p>
          <a:pPr rtl="1"/>
          <a:endParaRPr lang="fa-IR"/>
        </a:p>
      </dgm:t>
    </dgm:pt>
    <dgm:pt modelId="{8DFDDFE7-E329-4403-B37C-C53419776233}" type="pres">
      <dgm:prSet presAssocID="{41EF4B2A-DCCF-4B76-B447-C1C8683E4847}" presName="diagram" presStyleCnt="0">
        <dgm:presLayoutVars>
          <dgm:chPref val="1"/>
          <dgm:dir val="rev"/>
          <dgm:animOne val="branch"/>
          <dgm:animLvl val="lvl"/>
          <dgm:resizeHandles val="exact"/>
        </dgm:presLayoutVars>
      </dgm:prSet>
      <dgm:spPr/>
      <dgm:t>
        <a:bodyPr/>
        <a:lstStyle/>
        <a:p>
          <a:endParaRPr lang="en-US"/>
        </a:p>
      </dgm:t>
    </dgm:pt>
    <dgm:pt modelId="{CEF530AE-2CFB-464A-B4B9-8C977616B591}" type="pres">
      <dgm:prSet presAssocID="{DCF5A79E-B6CA-48FE-A92D-1F32AE078FF9}" presName="root1" presStyleCnt="0"/>
      <dgm:spPr/>
    </dgm:pt>
    <dgm:pt modelId="{E068323A-6566-4FBF-805C-9055368266E5}" type="pres">
      <dgm:prSet presAssocID="{DCF5A79E-B6CA-48FE-A92D-1F32AE078FF9}" presName="LevelOneTextNode" presStyleLbl="node0" presStyleIdx="0" presStyleCnt="1" custScaleX="79897" custScaleY="83431">
        <dgm:presLayoutVars>
          <dgm:chPref val="3"/>
        </dgm:presLayoutVars>
      </dgm:prSet>
      <dgm:spPr/>
      <dgm:t>
        <a:bodyPr/>
        <a:lstStyle/>
        <a:p>
          <a:pPr rtl="1"/>
          <a:endParaRPr lang="fa-IR"/>
        </a:p>
      </dgm:t>
    </dgm:pt>
    <dgm:pt modelId="{A7043305-1CE9-4609-8629-0595841F46DD}" type="pres">
      <dgm:prSet presAssocID="{DCF5A79E-B6CA-48FE-A92D-1F32AE078FF9}" presName="level2hierChild" presStyleCnt="0"/>
      <dgm:spPr/>
    </dgm:pt>
    <dgm:pt modelId="{86046AB9-B273-4021-AEFD-7F8764BEC609}" type="pres">
      <dgm:prSet presAssocID="{16AC8D79-5872-4796-8A7C-72621D0DC0A9}" presName="conn2-1" presStyleLbl="parChTrans1D2" presStyleIdx="0" presStyleCnt="5"/>
      <dgm:spPr/>
      <dgm:t>
        <a:bodyPr/>
        <a:lstStyle/>
        <a:p>
          <a:endParaRPr lang="en-US"/>
        </a:p>
      </dgm:t>
    </dgm:pt>
    <dgm:pt modelId="{FF6D2516-1F0C-4FDC-86C5-1A6D9589D99F}" type="pres">
      <dgm:prSet presAssocID="{16AC8D79-5872-4796-8A7C-72621D0DC0A9}" presName="connTx" presStyleLbl="parChTrans1D2" presStyleIdx="0" presStyleCnt="5"/>
      <dgm:spPr/>
      <dgm:t>
        <a:bodyPr/>
        <a:lstStyle/>
        <a:p>
          <a:endParaRPr lang="en-US"/>
        </a:p>
      </dgm:t>
    </dgm:pt>
    <dgm:pt modelId="{D045BEAD-EAED-4D2C-ADD4-D65586A04C15}" type="pres">
      <dgm:prSet presAssocID="{9DAFC3FE-3AE4-40E8-8FF2-4EB35FC15662}" presName="root2" presStyleCnt="0"/>
      <dgm:spPr/>
    </dgm:pt>
    <dgm:pt modelId="{8E3320AB-BE98-4078-BC67-A42B2B01E83E}" type="pres">
      <dgm:prSet presAssocID="{9DAFC3FE-3AE4-40E8-8FF2-4EB35FC15662}" presName="LevelTwoTextNode" presStyleLbl="node2" presStyleIdx="0" presStyleCnt="5" custScaleX="234345" custScaleY="44913">
        <dgm:presLayoutVars>
          <dgm:chPref val="3"/>
        </dgm:presLayoutVars>
      </dgm:prSet>
      <dgm:spPr/>
      <dgm:t>
        <a:bodyPr/>
        <a:lstStyle/>
        <a:p>
          <a:pPr rtl="1"/>
          <a:endParaRPr lang="fa-IR"/>
        </a:p>
      </dgm:t>
    </dgm:pt>
    <dgm:pt modelId="{37CF55E8-2E8E-4C44-B098-CEC6EBBCD8BF}" type="pres">
      <dgm:prSet presAssocID="{9DAFC3FE-3AE4-40E8-8FF2-4EB35FC15662}" presName="level3hierChild" presStyleCnt="0"/>
      <dgm:spPr/>
    </dgm:pt>
    <dgm:pt modelId="{2F923181-8FB2-4601-8127-09C45403FA9D}" type="pres">
      <dgm:prSet presAssocID="{A424A494-F781-4785-8394-DBEDCA99DA72}" presName="conn2-1" presStyleLbl="parChTrans1D2" presStyleIdx="1" presStyleCnt="5"/>
      <dgm:spPr/>
      <dgm:t>
        <a:bodyPr/>
        <a:lstStyle/>
        <a:p>
          <a:endParaRPr lang="en-US"/>
        </a:p>
      </dgm:t>
    </dgm:pt>
    <dgm:pt modelId="{8DCE4EB7-D2FD-403B-B67B-3D8917347D6D}" type="pres">
      <dgm:prSet presAssocID="{A424A494-F781-4785-8394-DBEDCA99DA72}" presName="connTx" presStyleLbl="parChTrans1D2" presStyleIdx="1" presStyleCnt="5"/>
      <dgm:spPr/>
      <dgm:t>
        <a:bodyPr/>
        <a:lstStyle/>
        <a:p>
          <a:endParaRPr lang="en-US"/>
        </a:p>
      </dgm:t>
    </dgm:pt>
    <dgm:pt modelId="{134CD9FC-B884-4B65-878C-FFCBF8A49F4D}" type="pres">
      <dgm:prSet presAssocID="{BD2E7015-8501-423F-864E-D0F9CA88CFF7}" presName="root2" presStyleCnt="0"/>
      <dgm:spPr/>
    </dgm:pt>
    <dgm:pt modelId="{E7B3123E-AB86-4195-B824-C3DC7A9423E2}" type="pres">
      <dgm:prSet presAssocID="{BD2E7015-8501-423F-864E-D0F9CA88CFF7}" presName="LevelTwoTextNode" presStyleLbl="node2" presStyleIdx="1" presStyleCnt="5" custScaleX="234345" custScaleY="44913">
        <dgm:presLayoutVars>
          <dgm:chPref val="3"/>
        </dgm:presLayoutVars>
      </dgm:prSet>
      <dgm:spPr/>
      <dgm:t>
        <a:bodyPr/>
        <a:lstStyle/>
        <a:p>
          <a:pPr rtl="1"/>
          <a:endParaRPr lang="fa-IR"/>
        </a:p>
      </dgm:t>
    </dgm:pt>
    <dgm:pt modelId="{16280C9F-9C28-4DE1-AF64-EAD53A8E5D5F}" type="pres">
      <dgm:prSet presAssocID="{BD2E7015-8501-423F-864E-D0F9CA88CFF7}" presName="level3hierChild" presStyleCnt="0"/>
      <dgm:spPr/>
    </dgm:pt>
    <dgm:pt modelId="{89C05999-4DCD-4CF6-8E43-9692754631D9}" type="pres">
      <dgm:prSet presAssocID="{8561E3F7-E497-4535-969B-888129063F31}" presName="conn2-1" presStyleLbl="parChTrans1D2" presStyleIdx="2" presStyleCnt="5"/>
      <dgm:spPr/>
      <dgm:t>
        <a:bodyPr/>
        <a:lstStyle/>
        <a:p>
          <a:endParaRPr lang="en-US"/>
        </a:p>
      </dgm:t>
    </dgm:pt>
    <dgm:pt modelId="{783908D5-BB2D-4B69-898C-549C8F6B4463}" type="pres">
      <dgm:prSet presAssocID="{8561E3F7-E497-4535-969B-888129063F31}" presName="connTx" presStyleLbl="parChTrans1D2" presStyleIdx="2" presStyleCnt="5"/>
      <dgm:spPr/>
      <dgm:t>
        <a:bodyPr/>
        <a:lstStyle/>
        <a:p>
          <a:endParaRPr lang="en-US"/>
        </a:p>
      </dgm:t>
    </dgm:pt>
    <dgm:pt modelId="{D894A1CD-3183-41B6-90E1-F5D7DF2A42E9}" type="pres">
      <dgm:prSet presAssocID="{D043E438-D78E-4E73-806B-00CC6D406907}" presName="root2" presStyleCnt="0"/>
      <dgm:spPr/>
    </dgm:pt>
    <dgm:pt modelId="{395A05E6-41F8-4479-9148-9D0A5C72F824}" type="pres">
      <dgm:prSet presAssocID="{D043E438-D78E-4E73-806B-00CC6D406907}" presName="LevelTwoTextNode" presStyleLbl="node2" presStyleIdx="2" presStyleCnt="5" custScaleX="234345" custScaleY="44913">
        <dgm:presLayoutVars>
          <dgm:chPref val="3"/>
        </dgm:presLayoutVars>
      </dgm:prSet>
      <dgm:spPr/>
      <dgm:t>
        <a:bodyPr/>
        <a:lstStyle/>
        <a:p>
          <a:pPr rtl="1"/>
          <a:endParaRPr lang="fa-IR"/>
        </a:p>
      </dgm:t>
    </dgm:pt>
    <dgm:pt modelId="{8B379B0F-4E16-4D0C-8F70-E92E79633A5D}" type="pres">
      <dgm:prSet presAssocID="{D043E438-D78E-4E73-806B-00CC6D406907}" presName="level3hierChild" presStyleCnt="0"/>
      <dgm:spPr/>
    </dgm:pt>
    <dgm:pt modelId="{19B5439C-88DF-4550-9C5E-80E8951762C9}" type="pres">
      <dgm:prSet presAssocID="{7DC2D537-AABB-4BE1-8DA8-ADD2B6410F3D}" presName="conn2-1" presStyleLbl="parChTrans1D2" presStyleIdx="3" presStyleCnt="5"/>
      <dgm:spPr/>
      <dgm:t>
        <a:bodyPr/>
        <a:lstStyle/>
        <a:p>
          <a:endParaRPr lang="en-US"/>
        </a:p>
      </dgm:t>
    </dgm:pt>
    <dgm:pt modelId="{54CA073E-7998-402A-B057-7BA20CF6730E}" type="pres">
      <dgm:prSet presAssocID="{7DC2D537-AABB-4BE1-8DA8-ADD2B6410F3D}" presName="connTx" presStyleLbl="parChTrans1D2" presStyleIdx="3" presStyleCnt="5"/>
      <dgm:spPr/>
      <dgm:t>
        <a:bodyPr/>
        <a:lstStyle/>
        <a:p>
          <a:endParaRPr lang="en-US"/>
        </a:p>
      </dgm:t>
    </dgm:pt>
    <dgm:pt modelId="{9A3D1441-0126-440F-AC12-F50B6B4BA2D3}" type="pres">
      <dgm:prSet presAssocID="{9AF74223-5865-41C2-A920-1E1933755E5A}" presName="root2" presStyleCnt="0"/>
      <dgm:spPr/>
    </dgm:pt>
    <dgm:pt modelId="{73ABE2DC-D2AB-4FCB-9B20-1CAABF367E4A}" type="pres">
      <dgm:prSet presAssocID="{9AF74223-5865-41C2-A920-1E1933755E5A}" presName="LevelTwoTextNode" presStyleLbl="node2" presStyleIdx="3" presStyleCnt="5" custScaleX="234345" custScaleY="44913">
        <dgm:presLayoutVars>
          <dgm:chPref val="3"/>
        </dgm:presLayoutVars>
      </dgm:prSet>
      <dgm:spPr/>
      <dgm:t>
        <a:bodyPr/>
        <a:lstStyle/>
        <a:p>
          <a:pPr rtl="1"/>
          <a:endParaRPr lang="fa-IR"/>
        </a:p>
      </dgm:t>
    </dgm:pt>
    <dgm:pt modelId="{641A48A1-6866-4EE8-A018-296F3996C6E6}" type="pres">
      <dgm:prSet presAssocID="{9AF74223-5865-41C2-A920-1E1933755E5A}" presName="level3hierChild" presStyleCnt="0"/>
      <dgm:spPr/>
    </dgm:pt>
    <dgm:pt modelId="{EF39D467-21E5-4E30-91BB-151B65833DA3}" type="pres">
      <dgm:prSet presAssocID="{862BBF48-A4F9-44C7-89E9-714DA5C69CC8}" presName="conn2-1" presStyleLbl="parChTrans1D2" presStyleIdx="4" presStyleCnt="5"/>
      <dgm:spPr/>
      <dgm:t>
        <a:bodyPr/>
        <a:lstStyle/>
        <a:p>
          <a:endParaRPr lang="en-US"/>
        </a:p>
      </dgm:t>
    </dgm:pt>
    <dgm:pt modelId="{730C5444-06BC-4873-996A-69213DFFDFE2}" type="pres">
      <dgm:prSet presAssocID="{862BBF48-A4F9-44C7-89E9-714DA5C69CC8}" presName="connTx" presStyleLbl="parChTrans1D2" presStyleIdx="4" presStyleCnt="5"/>
      <dgm:spPr/>
      <dgm:t>
        <a:bodyPr/>
        <a:lstStyle/>
        <a:p>
          <a:endParaRPr lang="en-US"/>
        </a:p>
      </dgm:t>
    </dgm:pt>
    <dgm:pt modelId="{E7FBF83E-8230-4687-805F-8837C8AEEBA7}" type="pres">
      <dgm:prSet presAssocID="{D7515145-304C-4F20-B42C-66676EFEB079}" presName="root2" presStyleCnt="0"/>
      <dgm:spPr/>
    </dgm:pt>
    <dgm:pt modelId="{CA155A64-7526-47CA-AECF-406C10E5D6CC}" type="pres">
      <dgm:prSet presAssocID="{D7515145-304C-4F20-B42C-66676EFEB079}" presName="LevelTwoTextNode" presStyleLbl="node2" presStyleIdx="4" presStyleCnt="5" custScaleX="234345" custScaleY="44913">
        <dgm:presLayoutVars>
          <dgm:chPref val="3"/>
        </dgm:presLayoutVars>
      </dgm:prSet>
      <dgm:spPr/>
      <dgm:t>
        <a:bodyPr/>
        <a:lstStyle/>
        <a:p>
          <a:pPr rtl="1"/>
          <a:endParaRPr lang="fa-IR"/>
        </a:p>
      </dgm:t>
    </dgm:pt>
    <dgm:pt modelId="{7D7E6F5B-C11D-4A17-B6E3-1E5F4A2012E8}" type="pres">
      <dgm:prSet presAssocID="{D7515145-304C-4F20-B42C-66676EFEB079}" presName="level3hierChild" presStyleCnt="0"/>
      <dgm:spPr/>
    </dgm:pt>
  </dgm:ptLst>
  <dgm:cxnLst>
    <dgm:cxn modelId="{C4AE481A-AA97-437D-8A89-778BCEF5AECD}" srcId="{DCF5A79E-B6CA-48FE-A92D-1F32AE078FF9}" destId="{9DAFC3FE-3AE4-40E8-8FF2-4EB35FC15662}" srcOrd="0" destOrd="0" parTransId="{16AC8D79-5872-4796-8A7C-72621D0DC0A9}" sibTransId="{A13E3CBC-0323-497E-83C2-D9CA292A13E0}"/>
    <dgm:cxn modelId="{BB794046-35DC-4432-B5D0-638A40E931E0}" srcId="{DCF5A79E-B6CA-48FE-A92D-1F32AE078FF9}" destId="{D043E438-D78E-4E73-806B-00CC6D406907}" srcOrd="2" destOrd="0" parTransId="{8561E3F7-E497-4535-969B-888129063F31}" sibTransId="{75970C42-9EDF-4297-BBF3-F731D4AA6EBC}"/>
    <dgm:cxn modelId="{0A3DB7F5-907E-4C18-997A-8D472D7D9213}" type="presOf" srcId="{D043E438-D78E-4E73-806B-00CC6D406907}" destId="{395A05E6-41F8-4479-9148-9D0A5C72F824}" srcOrd="0" destOrd="0" presId="urn:microsoft.com/office/officeart/2005/8/layout/hierarchy2"/>
    <dgm:cxn modelId="{D6C13795-5498-4689-9501-D86C0AA1B18D}" type="presOf" srcId="{7DC2D537-AABB-4BE1-8DA8-ADD2B6410F3D}" destId="{54CA073E-7998-402A-B057-7BA20CF6730E}" srcOrd="1" destOrd="0" presId="urn:microsoft.com/office/officeart/2005/8/layout/hierarchy2"/>
    <dgm:cxn modelId="{544A27C6-9436-4EF7-BCE7-F57F4369CBAD}" type="presOf" srcId="{9DAFC3FE-3AE4-40E8-8FF2-4EB35FC15662}" destId="{8E3320AB-BE98-4078-BC67-A42B2B01E83E}" srcOrd="0" destOrd="0" presId="urn:microsoft.com/office/officeart/2005/8/layout/hierarchy2"/>
    <dgm:cxn modelId="{9E56CED5-C8C5-4DD1-BF55-CBF219A97CAB}" srcId="{DCF5A79E-B6CA-48FE-A92D-1F32AE078FF9}" destId="{9AF74223-5865-41C2-A920-1E1933755E5A}" srcOrd="3" destOrd="0" parTransId="{7DC2D537-AABB-4BE1-8DA8-ADD2B6410F3D}" sibTransId="{77458738-4738-4AE9-ADB7-717739A6E44E}"/>
    <dgm:cxn modelId="{9E3446DB-D555-41CC-89A9-062603A28021}" srcId="{DCF5A79E-B6CA-48FE-A92D-1F32AE078FF9}" destId="{BD2E7015-8501-423F-864E-D0F9CA88CFF7}" srcOrd="1" destOrd="0" parTransId="{A424A494-F781-4785-8394-DBEDCA99DA72}" sibTransId="{8E9A0DE6-FD62-4E67-B6DA-01B58AF8799D}"/>
    <dgm:cxn modelId="{AC8D28E1-EFE5-4EA3-8AD2-8B237A1CECBB}" type="presOf" srcId="{7DC2D537-AABB-4BE1-8DA8-ADD2B6410F3D}" destId="{19B5439C-88DF-4550-9C5E-80E8951762C9}" srcOrd="0" destOrd="0" presId="urn:microsoft.com/office/officeart/2005/8/layout/hierarchy2"/>
    <dgm:cxn modelId="{1B6D4B9B-18B6-4E0D-89E7-9FA19E56CA78}" type="presOf" srcId="{862BBF48-A4F9-44C7-89E9-714DA5C69CC8}" destId="{EF39D467-21E5-4E30-91BB-151B65833DA3}" srcOrd="0" destOrd="0" presId="urn:microsoft.com/office/officeart/2005/8/layout/hierarchy2"/>
    <dgm:cxn modelId="{2472F2CF-2F6C-4378-9FC4-38540DAD19AB}" type="presOf" srcId="{16AC8D79-5872-4796-8A7C-72621D0DC0A9}" destId="{FF6D2516-1F0C-4FDC-86C5-1A6D9589D99F}" srcOrd="1" destOrd="0" presId="urn:microsoft.com/office/officeart/2005/8/layout/hierarchy2"/>
    <dgm:cxn modelId="{CC77766C-790E-4C51-AE92-E31073B03D0D}" type="presOf" srcId="{D7515145-304C-4F20-B42C-66676EFEB079}" destId="{CA155A64-7526-47CA-AECF-406C10E5D6CC}" srcOrd="0" destOrd="0" presId="urn:microsoft.com/office/officeart/2005/8/layout/hierarchy2"/>
    <dgm:cxn modelId="{9988D4F6-F185-4AC3-A7EB-D8163A6BAE4C}" type="presOf" srcId="{DCF5A79E-B6CA-48FE-A92D-1F32AE078FF9}" destId="{E068323A-6566-4FBF-805C-9055368266E5}" srcOrd="0" destOrd="0" presId="urn:microsoft.com/office/officeart/2005/8/layout/hierarchy2"/>
    <dgm:cxn modelId="{502456C4-7437-4D35-BB72-00EFA1C15477}" type="presOf" srcId="{41EF4B2A-DCCF-4B76-B447-C1C8683E4847}" destId="{8DFDDFE7-E329-4403-B37C-C53419776233}" srcOrd="0" destOrd="0" presId="urn:microsoft.com/office/officeart/2005/8/layout/hierarchy2"/>
    <dgm:cxn modelId="{BCBC7932-9D1A-476E-8484-BFB37BABA9F3}" srcId="{41EF4B2A-DCCF-4B76-B447-C1C8683E4847}" destId="{DCF5A79E-B6CA-48FE-A92D-1F32AE078FF9}" srcOrd="0" destOrd="0" parTransId="{846B4D99-860D-4ADE-A55E-FC66DDB84F96}" sibTransId="{138F7F80-9CB9-45A6-9920-256637104070}"/>
    <dgm:cxn modelId="{E974587F-BBF6-4BD1-BFF6-FECD8C651791}" type="presOf" srcId="{862BBF48-A4F9-44C7-89E9-714DA5C69CC8}" destId="{730C5444-06BC-4873-996A-69213DFFDFE2}" srcOrd="1" destOrd="0" presId="urn:microsoft.com/office/officeart/2005/8/layout/hierarchy2"/>
    <dgm:cxn modelId="{56B42FEF-7884-4815-A2C1-BF557B83CC40}" type="presOf" srcId="{BD2E7015-8501-423F-864E-D0F9CA88CFF7}" destId="{E7B3123E-AB86-4195-B824-C3DC7A9423E2}" srcOrd="0" destOrd="0" presId="urn:microsoft.com/office/officeart/2005/8/layout/hierarchy2"/>
    <dgm:cxn modelId="{064BE958-D142-4B84-B596-4D9A88CF86D7}" type="presOf" srcId="{A424A494-F781-4785-8394-DBEDCA99DA72}" destId="{2F923181-8FB2-4601-8127-09C45403FA9D}" srcOrd="0" destOrd="0" presId="urn:microsoft.com/office/officeart/2005/8/layout/hierarchy2"/>
    <dgm:cxn modelId="{BB881665-4046-458D-B88F-6627EC95896C}" srcId="{DCF5A79E-B6CA-48FE-A92D-1F32AE078FF9}" destId="{D7515145-304C-4F20-B42C-66676EFEB079}" srcOrd="4" destOrd="0" parTransId="{862BBF48-A4F9-44C7-89E9-714DA5C69CC8}" sibTransId="{8D2B3983-9691-411A-80A4-A3F8DF4C8A7E}"/>
    <dgm:cxn modelId="{5631E910-4776-4C50-8348-04A8D16E2BD2}" type="presOf" srcId="{8561E3F7-E497-4535-969B-888129063F31}" destId="{783908D5-BB2D-4B69-898C-549C8F6B4463}" srcOrd="1" destOrd="0" presId="urn:microsoft.com/office/officeart/2005/8/layout/hierarchy2"/>
    <dgm:cxn modelId="{718A0FD8-09CC-450A-B5FF-D490715D83B5}" type="presOf" srcId="{8561E3F7-E497-4535-969B-888129063F31}" destId="{89C05999-4DCD-4CF6-8E43-9692754631D9}" srcOrd="0" destOrd="0" presId="urn:microsoft.com/office/officeart/2005/8/layout/hierarchy2"/>
    <dgm:cxn modelId="{36506535-6374-4F3F-9122-5278AD18DAE0}" type="presOf" srcId="{16AC8D79-5872-4796-8A7C-72621D0DC0A9}" destId="{86046AB9-B273-4021-AEFD-7F8764BEC609}" srcOrd="0" destOrd="0" presId="urn:microsoft.com/office/officeart/2005/8/layout/hierarchy2"/>
    <dgm:cxn modelId="{644B9870-D369-4CA1-90DA-093C38C0BA01}" type="presOf" srcId="{9AF74223-5865-41C2-A920-1E1933755E5A}" destId="{73ABE2DC-D2AB-4FCB-9B20-1CAABF367E4A}" srcOrd="0" destOrd="0" presId="urn:microsoft.com/office/officeart/2005/8/layout/hierarchy2"/>
    <dgm:cxn modelId="{AAD9C41C-6DB0-484C-8333-D2B8F5996B00}" type="presOf" srcId="{A424A494-F781-4785-8394-DBEDCA99DA72}" destId="{8DCE4EB7-D2FD-403B-B67B-3D8917347D6D}" srcOrd="1" destOrd="0" presId="urn:microsoft.com/office/officeart/2005/8/layout/hierarchy2"/>
    <dgm:cxn modelId="{6A2CDDAE-E22C-42A6-9980-3BA6F3255727}" type="presParOf" srcId="{8DFDDFE7-E329-4403-B37C-C53419776233}" destId="{CEF530AE-2CFB-464A-B4B9-8C977616B591}" srcOrd="0" destOrd="0" presId="urn:microsoft.com/office/officeart/2005/8/layout/hierarchy2"/>
    <dgm:cxn modelId="{518206F3-95F1-40C1-A8C0-3B39FF018F3E}" type="presParOf" srcId="{CEF530AE-2CFB-464A-B4B9-8C977616B591}" destId="{E068323A-6566-4FBF-805C-9055368266E5}" srcOrd="0" destOrd="0" presId="urn:microsoft.com/office/officeart/2005/8/layout/hierarchy2"/>
    <dgm:cxn modelId="{5B374DB2-D9EB-412B-955D-0B16D58B2C04}" type="presParOf" srcId="{CEF530AE-2CFB-464A-B4B9-8C977616B591}" destId="{A7043305-1CE9-4609-8629-0595841F46DD}" srcOrd="1" destOrd="0" presId="urn:microsoft.com/office/officeart/2005/8/layout/hierarchy2"/>
    <dgm:cxn modelId="{247F7A16-F45A-4F19-A36F-0158C5EAB65B}" type="presParOf" srcId="{A7043305-1CE9-4609-8629-0595841F46DD}" destId="{86046AB9-B273-4021-AEFD-7F8764BEC609}" srcOrd="0" destOrd="0" presId="urn:microsoft.com/office/officeart/2005/8/layout/hierarchy2"/>
    <dgm:cxn modelId="{96120BBD-E6EF-4C21-9729-3C9DAD8669F0}" type="presParOf" srcId="{86046AB9-B273-4021-AEFD-7F8764BEC609}" destId="{FF6D2516-1F0C-4FDC-86C5-1A6D9589D99F}" srcOrd="0" destOrd="0" presId="urn:microsoft.com/office/officeart/2005/8/layout/hierarchy2"/>
    <dgm:cxn modelId="{958B065A-2DB1-470C-9075-CED5A01A28B3}" type="presParOf" srcId="{A7043305-1CE9-4609-8629-0595841F46DD}" destId="{D045BEAD-EAED-4D2C-ADD4-D65586A04C15}" srcOrd="1" destOrd="0" presId="urn:microsoft.com/office/officeart/2005/8/layout/hierarchy2"/>
    <dgm:cxn modelId="{1BCA5C8A-825D-40C0-8797-A2AD483F35C9}" type="presParOf" srcId="{D045BEAD-EAED-4D2C-ADD4-D65586A04C15}" destId="{8E3320AB-BE98-4078-BC67-A42B2B01E83E}" srcOrd="0" destOrd="0" presId="urn:microsoft.com/office/officeart/2005/8/layout/hierarchy2"/>
    <dgm:cxn modelId="{98C52EBE-9C9B-464B-B1A6-78D442433E57}" type="presParOf" srcId="{D045BEAD-EAED-4D2C-ADD4-D65586A04C15}" destId="{37CF55E8-2E8E-4C44-B098-CEC6EBBCD8BF}" srcOrd="1" destOrd="0" presId="urn:microsoft.com/office/officeart/2005/8/layout/hierarchy2"/>
    <dgm:cxn modelId="{84E75F84-07AD-42F9-8DBE-573B83E469E7}" type="presParOf" srcId="{A7043305-1CE9-4609-8629-0595841F46DD}" destId="{2F923181-8FB2-4601-8127-09C45403FA9D}" srcOrd="2" destOrd="0" presId="urn:microsoft.com/office/officeart/2005/8/layout/hierarchy2"/>
    <dgm:cxn modelId="{2F2091C2-C05A-44C7-93FF-43085F3C5787}" type="presParOf" srcId="{2F923181-8FB2-4601-8127-09C45403FA9D}" destId="{8DCE4EB7-D2FD-403B-B67B-3D8917347D6D}" srcOrd="0" destOrd="0" presId="urn:microsoft.com/office/officeart/2005/8/layout/hierarchy2"/>
    <dgm:cxn modelId="{9B2123F0-7E95-4C8C-BF64-8BA5F59F3421}" type="presParOf" srcId="{A7043305-1CE9-4609-8629-0595841F46DD}" destId="{134CD9FC-B884-4B65-878C-FFCBF8A49F4D}" srcOrd="3" destOrd="0" presId="urn:microsoft.com/office/officeart/2005/8/layout/hierarchy2"/>
    <dgm:cxn modelId="{20922E15-D46E-410D-ACC0-15220A1ED1A2}" type="presParOf" srcId="{134CD9FC-B884-4B65-878C-FFCBF8A49F4D}" destId="{E7B3123E-AB86-4195-B824-C3DC7A9423E2}" srcOrd="0" destOrd="0" presId="urn:microsoft.com/office/officeart/2005/8/layout/hierarchy2"/>
    <dgm:cxn modelId="{86614E2A-7FD6-46B9-9ECF-7147B1271E5D}" type="presParOf" srcId="{134CD9FC-B884-4B65-878C-FFCBF8A49F4D}" destId="{16280C9F-9C28-4DE1-AF64-EAD53A8E5D5F}" srcOrd="1" destOrd="0" presId="urn:microsoft.com/office/officeart/2005/8/layout/hierarchy2"/>
    <dgm:cxn modelId="{5C810CB5-E682-4A33-AACE-26234A1EC0E7}" type="presParOf" srcId="{A7043305-1CE9-4609-8629-0595841F46DD}" destId="{89C05999-4DCD-4CF6-8E43-9692754631D9}" srcOrd="4" destOrd="0" presId="urn:microsoft.com/office/officeart/2005/8/layout/hierarchy2"/>
    <dgm:cxn modelId="{E66FF6F1-95E7-40C9-8A29-C766DC572468}" type="presParOf" srcId="{89C05999-4DCD-4CF6-8E43-9692754631D9}" destId="{783908D5-BB2D-4B69-898C-549C8F6B4463}" srcOrd="0" destOrd="0" presId="urn:microsoft.com/office/officeart/2005/8/layout/hierarchy2"/>
    <dgm:cxn modelId="{32ED6B7E-C737-42F7-BE5E-01E5B3B31900}" type="presParOf" srcId="{A7043305-1CE9-4609-8629-0595841F46DD}" destId="{D894A1CD-3183-41B6-90E1-F5D7DF2A42E9}" srcOrd="5" destOrd="0" presId="urn:microsoft.com/office/officeart/2005/8/layout/hierarchy2"/>
    <dgm:cxn modelId="{B79A4FD9-15CE-4DC5-B0E4-716874D8E4A1}" type="presParOf" srcId="{D894A1CD-3183-41B6-90E1-F5D7DF2A42E9}" destId="{395A05E6-41F8-4479-9148-9D0A5C72F824}" srcOrd="0" destOrd="0" presId="urn:microsoft.com/office/officeart/2005/8/layout/hierarchy2"/>
    <dgm:cxn modelId="{F7EECCBF-EE17-479A-B666-B01D73FD48FA}" type="presParOf" srcId="{D894A1CD-3183-41B6-90E1-F5D7DF2A42E9}" destId="{8B379B0F-4E16-4D0C-8F70-E92E79633A5D}" srcOrd="1" destOrd="0" presId="urn:microsoft.com/office/officeart/2005/8/layout/hierarchy2"/>
    <dgm:cxn modelId="{58568494-F0DD-42F9-AD52-5C19D754CF07}" type="presParOf" srcId="{A7043305-1CE9-4609-8629-0595841F46DD}" destId="{19B5439C-88DF-4550-9C5E-80E8951762C9}" srcOrd="6" destOrd="0" presId="urn:microsoft.com/office/officeart/2005/8/layout/hierarchy2"/>
    <dgm:cxn modelId="{5A9D2A6E-9BC0-487D-85C1-2E2D79F0CA3D}" type="presParOf" srcId="{19B5439C-88DF-4550-9C5E-80E8951762C9}" destId="{54CA073E-7998-402A-B057-7BA20CF6730E}" srcOrd="0" destOrd="0" presId="urn:microsoft.com/office/officeart/2005/8/layout/hierarchy2"/>
    <dgm:cxn modelId="{C30E7A1B-28BE-43BD-83F7-16DD03324184}" type="presParOf" srcId="{A7043305-1CE9-4609-8629-0595841F46DD}" destId="{9A3D1441-0126-440F-AC12-F50B6B4BA2D3}" srcOrd="7" destOrd="0" presId="urn:microsoft.com/office/officeart/2005/8/layout/hierarchy2"/>
    <dgm:cxn modelId="{EC5161D4-12B2-4903-8F1D-B5D3ADED467C}" type="presParOf" srcId="{9A3D1441-0126-440F-AC12-F50B6B4BA2D3}" destId="{73ABE2DC-D2AB-4FCB-9B20-1CAABF367E4A}" srcOrd="0" destOrd="0" presId="urn:microsoft.com/office/officeart/2005/8/layout/hierarchy2"/>
    <dgm:cxn modelId="{AD775F46-85F0-41D4-B9F5-F89D465F9A0C}" type="presParOf" srcId="{9A3D1441-0126-440F-AC12-F50B6B4BA2D3}" destId="{641A48A1-6866-4EE8-A018-296F3996C6E6}" srcOrd="1" destOrd="0" presId="urn:microsoft.com/office/officeart/2005/8/layout/hierarchy2"/>
    <dgm:cxn modelId="{FFA52C0F-705A-4D06-A90A-A6475DD6B67E}" type="presParOf" srcId="{A7043305-1CE9-4609-8629-0595841F46DD}" destId="{EF39D467-21E5-4E30-91BB-151B65833DA3}" srcOrd="8" destOrd="0" presId="urn:microsoft.com/office/officeart/2005/8/layout/hierarchy2"/>
    <dgm:cxn modelId="{CBACD79E-8D94-45D9-852C-F99C24BFF18C}" type="presParOf" srcId="{EF39D467-21E5-4E30-91BB-151B65833DA3}" destId="{730C5444-06BC-4873-996A-69213DFFDFE2}" srcOrd="0" destOrd="0" presId="urn:microsoft.com/office/officeart/2005/8/layout/hierarchy2"/>
    <dgm:cxn modelId="{96B754C1-9031-4C1B-B5A1-33F79E99358A}" type="presParOf" srcId="{A7043305-1CE9-4609-8629-0595841F46DD}" destId="{E7FBF83E-8230-4687-805F-8837C8AEEBA7}" srcOrd="9" destOrd="0" presId="urn:microsoft.com/office/officeart/2005/8/layout/hierarchy2"/>
    <dgm:cxn modelId="{84F501D5-E16F-47B0-931C-6E3C035BACBA}" type="presParOf" srcId="{E7FBF83E-8230-4687-805F-8837C8AEEBA7}" destId="{CA155A64-7526-47CA-AECF-406C10E5D6CC}" srcOrd="0" destOrd="0" presId="urn:microsoft.com/office/officeart/2005/8/layout/hierarchy2"/>
    <dgm:cxn modelId="{95B96FB2-9ED4-4844-9A11-E8100B87B12C}" type="presParOf" srcId="{E7FBF83E-8230-4687-805F-8837C8AEEBA7}" destId="{7D7E6F5B-C11D-4A17-B6E3-1E5F4A2012E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2BB05-9163-4F13-9EFE-D52215F40A97}">
      <dsp:nvSpPr>
        <dsp:cNvPr id="0" name=""/>
        <dsp:cNvSpPr/>
      </dsp:nvSpPr>
      <dsp:spPr>
        <a:xfrm>
          <a:off x="5532307" y="42857"/>
          <a:ext cx="1629212" cy="90720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lvl="0" algn="ctr" defTabSz="933450" rtl="1">
            <a:lnSpc>
              <a:spcPct val="90000"/>
            </a:lnSpc>
            <a:spcBef>
              <a:spcPct val="0"/>
            </a:spcBef>
            <a:spcAft>
              <a:spcPct val="35000"/>
            </a:spcAft>
          </a:pPr>
          <a:r>
            <a:rPr lang="fa-IR" sz="2100" b="1" kern="1200">
              <a:solidFill>
                <a:sysClr val="windowText" lastClr="000000"/>
              </a:solidFill>
              <a:latin typeface="BankGothic Md BT" panose="020B0807020203060204" pitchFamily="34" charset="0"/>
            </a:rPr>
            <a:t>نقاط ضعف</a:t>
          </a:r>
        </a:p>
      </dsp:txBody>
      <dsp:txXfrm>
        <a:off x="5571565" y="42857"/>
        <a:ext cx="1629212" cy="604800"/>
      </dsp:txXfrm>
    </dsp:sp>
    <dsp:sp modelId="{39798EFE-362C-4FC0-8527-E7F440048504}">
      <dsp:nvSpPr>
        <dsp:cNvPr id="0" name=""/>
        <dsp:cNvSpPr/>
      </dsp:nvSpPr>
      <dsp:spPr>
        <a:xfrm>
          <a:off x="5237871" y="647657"/>
          <a:ext cx="1629212" cy="147420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t" anchorCtr="0">
          <a:noAutofit/>
        </a:bodyPr>
        <a:lstStyle/>
        <a:p>
          <a:pPr marL="228600" lvl="1" indent="-228600" algn="justLow" defTabSz="933450" rtl="1">
            <a:lnSpc>
              <a:spcPct val="90000"/>
            </a:lnSpc>
            <a:spcBef>
              <a:spcPct val="0"/>
            </a:spcBef>
            <a:spcAft>
              <a:spcPct val="15000"/>
            </a:spcAft>
            <a:buChar char="••"/>
          </a:pPr>
          <a:r>
            <a:rPr lang="fa-IR" sz="2100" b="1" kern="1200" dirty="0">
              <a:solidFill>
                <a:sysClr val="windowText" lastClr="000000"/>
              </a:solidFill>
              <a:latin typeface="BankGothic Md BT" panose="020B0807020203060204" pitchFamily="34" charset="0"/>
              <a:cs typeface="2  Badr" pitchFamily="2" charset="-78"/>
            </a:rPr>
            <a:t>کمبود امکانات</a:t>
          </a:r>
        </a:p>
        <a:p>
          <a:pPr marL="228600" lvl="1" indent="-228600" algn="justLow" defTabSz="933450" rtl="1">
            <a:lnSpc>
              <a:spcPct val="90000"/>
            </a:lnSpc>
            <a:spcBef>
              <a:spcPct val="0"/>
            </a:spcBef>
            <a:spcAft>
              <a:spcPct val="15000"/>
            </a:spcAft>
            <a:buChar char="••"/>
          </a:pPr>
          <a:r>
            <a:rPr lang="fa-IR" sz="2100" b="1" kern="1200" dirty="0">
              <a:solidFill>
                <a:sysClr val="windowText" lastClr="000000"/>
              </a:solidFill>
              <a:latin typeface="BankGothic Md BT" panose="020B0807020203060204" pitchFamily="34" charset="0"/>
              <a:cs typeface="2  Badr" pitchFamily="2" charset="-78"/>
            </a:rPr>
            <a:t>ضعف در بکارگیری امکانات</a:t>
          </a:r>
        </a:p>
      </dsp:txBody>
      <dsp:txXfrm>
        <a:off x="5281049" y="690835"/>
        <a:ext cx="1542856" cy="1387844"/>
      </dsp:txXfrm>
    </dsp:sp>
    <dsp:sp modelId="{33640895-BC74-4FBC-8601-54248D199B65}">
      <dsp:nvSpPr>
        <dsp:cNvPr id="0" name=""/>
        <dsp:cNvSpPr/>
      </dsp:nvSpPr>
      <dsp:spPr>
        <a:xfrm rot="10800000">
          <a:off x="4800979" y="142444"/>
          <a:ext cx="523603" cy="405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fa-IR" sz="1700" kern="1200"/>
        </a:p>
      </dsp:txBody>
      <dsp:txXfrm rot="10800000">
        <a:off x="4922667" y="223569"/>
        <a:ext cx="401915" cy="243376"/>
      </dsp:txXfrm>
    </dsp:sp>
    <dsp:sp modelId="{E3810E47-87BA-488E-A6DB-3625B38EC97E}">
      <dsp:nvSpPr>
        <dsp:cNvPr id="0" name=""/>
        <dsp:cNvSpPr/>
      </dsp:nvSpPr>
      <dsp:spPr>
        <a:xfrm>
          <a:off x="2915163" y="42857"/>
          <a:ext cx="1629212" cy="90720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lvl="0" algn="ctr" defTabSz="933450" rtl="1">
            <a:lnSpc>
              <a:spcPct val="90000"/>
            </a:lnSpc>
            <a:spcBef>
              <a:spcPct val="0"/>
            </a:spcBef>
            <a:spcAft>
              <a:spcPct val="35000"/>
            </a:spcAft>
          </a:pPr>
          <a:r>
            <a:rPr lang="fa-IR" sz="2100" b="1" kern="1200">
              <a:solidFill>
                <a:sysClr val="windowText" lastClr="000000"/>
              </a:solidFill>
              <a:latin typeface="BankGothic Md BT" panose="020B0807020203060204" pitchFamily="34" charset="0"/>
            </a:rPr>
            <a:t>اثر منفی</a:t>
          </a:r>
        </a:p>
      </dsp:txBody>
      <dsp:txXfrm>
        <a:off x="2954421" y="42857"/>
        <a:ext cx="1629212" cy="604800"/>
      </dsp:txXfrm>
    </dsp:sp>
    <dsp:sp modelId="{43BE2FAA-9721-4424-9D60-9FA7BD0E85C6}">
      <dsp:nvSpPr>
        <dsp:cNvPr id="0" name=""/>
        <dsp:cNvSpPr/>
      </dsp:nvSpPr>
      <dsp:spPr>
        <a:xfrm>
          <a:off x="2620727" y="647657"/>
          <a:ext cx="1629212" cy="147420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t" anchorCtr="0">
          <a:noAutofit/>
        </a:bodyPr>
        <a:lstStyle/>
        <a:p>
          <a:pPr marL="228600" lvl="1" indent="-228600" algn="justLow" defTabSz="933450" rtl="1">
            <a:lnSpc>
              <a:spcPct val="90000"/>
            </a:lnSpc>
            <a:spcBef>
              <a:spcPct val="0"/>
            </a:spcBef>
            <a:spcAft>
              <a:spcPct val="15000"/>
            </a:spcAft>
            <a:buChar char="••"/>
          </a:pPr>
          <a:r>
            <a:rPr lang="fa-IR" sz="2100" b="1" kern="1200" dirty="0">
              <a:solidFill>
                <a:sysClr val="windowText" lastClr="000000"/>
              </a:solidFill>
              <a:latin typeface="BankGothic Md BT" panose="020B0807020203060204" pitchFamily="34" charset="0"/>
              <a:cs typeface="2  Badr" pitchFamily="2" charset="-78"/>
            </a:rPr>
            <a:t>اختلال پایدار در سیستمهای پیش برنده نظام</a:t>
          </a:r>
        </a:p>
      </dsp:txBody>
      <dsp:txXfrm>
        <a:off x="2663905" y="690835"/>
        <a:ext cx="1542856" cy="1387844"/>
      </dsp:txXfrm>
    </dsp:sp>
    <dsp:sp modelId="{52DC5354-5341-4518-B240-D448767F7FC8}">
      <dsp:nvSpPr>
        <dsp:cNvPr id="0" name=""/>
        <dsp:cNvSpPr/>
      </dsp:nvSpPr>
      <dsp:spPr>
        <a:xfrm rot="10800000">
          <a:off x="2183835" y="142444"/>
          <a:ext cx="523603" cy="405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fa-IR" sz="1700" kern="1200"/>
        </a:p>
      </dsp:txBody>
      <dsp:txXfrm rot="10800000">
        <a:off x="2305523" y="223569"/>
        <a:ext cx="401915" cy="243376"/>
      </dsp:txXfrm>
    </dsp:sp>
    <dsp:sp modelId="{EE40B4A3-813D-4992-A2F2-782CD03B2CE2}">
      <dsp:nvSpPr>
        <dsp:cNvPr id="0" name=""/>
        <dsp:cNvSpPr/>
      </dsp:nvSpPr>
      <dsp:spPr>
        <a:xfrm>
          <a:off x="298019" y="42857"/>
          <a:ext cx="1629212" cy="90720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lvl="0" algn="ctr" defTabSz="800100" rtl="1">
            <a:lnSpc>
              <a:spcPct val="90000"/>
            </a:lnSpc>
            <a:spcBef>
              <a:spcPct val="0"/>
            </a:spcBef>
            <a:spcAft>
              <a:spcPct val="35000"/>
            </a:spcAft>
          </a:pPr>
          <a:r>
            <a:rPr lang="fa-IR" sz="1800" b="1" kern="1200">
              <a:solidFill>
                <a:sysClr val="windowText" lastClr="000000"/>
              </a:solidFill>
              <a:latin typeface="BankGothic Md BT" panose="020B0807020203060204" pitchFamily="34" charset="0"/>
            </a:rPr>
            <a:t>تهدید</a:t>
          </a:r>
        </a:p>
      </dsp:txBody>
      <dsp:txXfrm>
        <a:off x="337277" y="42857"/>
        <a:ext cx="1629212" cy="604800"/>
      </dsp:txXfrm>
    </dsp:sp>
    <dsp:sp modelId="{93DF274A-8A5F-45F4-9F4D-75E331C9B4FC}">
      <dsp:nvSpPr>
        <dsp:cNvPr id="0" name=""/>
        <dsp:cNvSpPr/>
      </dsp:nvSpPr>
      <dsp:spPr>
        <a:xfrm>
          <a:off x="3583" y="647657"/>
          <a:ext cx="1629212" cy="147420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t" anchorCtr="0">
          <a:noAutofit/>
        </a:bodyPr>
        <a:lstStyle/>
        <a:p>
          <a:pPr marL="228600" lvl="1" indent="-228600" algn="justLow" defTabSz="933450" rtl="1">
            <a:lnSpc>
              <a:spcPct val="90000"/>
            </a:lnSpc>
            <a:spcBef>
              <a:spcPct val="0"/>
            </a:spcBef>
            <a:spcAft>
              <a:spcPct val="15000"/>
            </a:spcAft>
            <a:buChar char="••"/>
          </a:pPr>
          <a:r>
            <a:rPr lang="fa-IR" sz="2100" b="1" kern="1200" dirty="0">
              <a:solidFill>
                <a:sysClr val="windowText" lastClr="000000"/>
              </a:solidFill>
              <a:latin typeface="BankGothic Md BT" panose="020B0807020203060204" pitchFamily="34" charset="0"/>
              <a:cs typeface="2  Badr" pitchFamily="2" charset="-78"/>
            </a:rPr>
            <a:t>هویت نظام</a:t>
          </a:r>
        </a:p>
        <a:p>
          <a:pPr marL="228600" lvl="1" indent="-228600" algn="justLow" defTabSz="933450" rtl="1">
            <a:lnSpc>
              <a:spcPct val="90000"/>
            </a:lnSpc>
            <a:spcBef>
              <a:spcPct val="0"/>
            </a:spcBef>
            <a:spcAft>
              <a:spcPct val="15000"/>
            </a:spcAft>
            <a:buChar char="••"/>
          </a:pPr>
          <a:r>
            <a:rPr lang="fa-IR" sz="2100" b="1" kern="1200" dirty="0">
              <a:solidFill>
                <a:sysClr val="windowText" lastClr="000000"/>
              </a:solidFill>
              <a:latin typeface="BankGothic Md BT" panose="020B0807020203060204" pitchFamily="34" charset="0"/>
              <a:cs typeface="2  Badr" pitchFamily="2" charset="-78"/>
            </a:rPr>
            <a:t>موجودیت نظام</a:t>
          </a:r>
        </a:p>
      </dsp:txBody>
      <dsp:txXfrm>
        <a:off x="46761" y="690835"/>
        <a:ext cx="1542856" cy="13878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E2973-6880-4012-9696-E77DEA7B4C6A}">
      <dsp:nvSpPr>
        <dsp:cNvPr id="0" name=""/>
        <dsp:cNvSpPr/>
      </dsp:nvSpPr>
      <dsp:spPr>
        <a:xfrm>
          <a:off x="3960631" y="978586"/>
          <a:ext cx="2437675" cy="98499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a:solidFill>
                <a:sysClr val="windowText" lastClr="000000"/>
              </a:solidFill>
              <a:cs typeface="2  Badr" pitchFamily="2" charset="-78"/>
            </a:rPr>
            <a:t>وجوه کارآمدی جمهوری اسلامی در بستر انقلاب اسلامی</a:t>
          </a:r>
        </a:p>
      </dsp:txBody>
      <dsp:txXfrm>
        <a:off x="3989481" y="1007436"/>
        <a:ext cx="2379975" cy="927296"/>
      </dsp:txXfrm>
    </dsp:sp>
    <dsp:sp modelId="{E3233268-958C-4657-AA7F-0AB04919B14C}">
      <dsp:nvSpPr>
        <dsp:cNvPr id="0" name=""/>
        <dsp:cNvSpPr/>
      </dsp:nvSpPr>
      <dsp:spPr>
        <a:xfrm rot="11751810">
          <a:off x="2807347" y="1267160"/>
          <a:ext cx="1175671" cy="86484"/>
        </a:xfrm>
        <a:custGeom>
          <a:avLst/>
          <a:gdLst/>
          <a:ahLst/>
          <a:cxnLst/>
          <a:rect l="0" t="0" r="0" b="0"/>
          <a:pathLst>
            <a:path>
              <a:moveTo>
                <a:pt x="0" y="43242"/>
              </a:moveTo>
              <a:lnTo>
                <a:pt x="1175671" y="4324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3365791" y="1281010"/>
        <a:ext cx="58783" cy="58783"/>
      </dsp:txXfrm>
    </dsp:sp>
    <dsp:sp modelId="{FBC2C15A-8FCD-4405-8C67-7C79B626F58F}">
      <dsp:nvSpPr>
        <dsp:cNvPr id="0" name=""/>
        <dsp:cNvSpPr/>
      </dsp:nvSpPr>
      <dsp:spPr>
        <a:xfrm>
          <a:off x="2493" y="934375"/>
          <a:ext cx="2827241" cy="43068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a:solidFill>
                <a:sysClr val="windowText" lastClr="000000"/>
              </a:solidFill>
              <a:cs typeface="2  Badr" pitchFamily="2" charset="-78"/>
            </a:rPr>
            <a:t>دستاوردهای داخلی نظام</a:t>
          </a:r>
        </a:p>
      </dsp:txBody>
      <dsp:txXfrm>
        <a:off x="15107" y="946989"/>
        <a:ext cx="2802013" cy="405459"/>
      </dsp:txXfrm>
    </dsp:sp>
    <dsp:sp modelId="{CE97B1A7-9712-4AC8-AF74-1952EB34DA73}">
      <dsp:nvSpPr>
        <dsp:cNvPr id="0" name=""/>
        <dsp:cNvSpPr/>
      </dsp:nvSpPr>
      <dsp:spPr>
        <a:xfrm rot="9848190">
          <a:off x="2807347" y="1588525"/>
          <a:ext cx="1175671" cy="86484"/>
        </a:xfrm>
        <a:custGeom>
          <a:avLst/>
          <a:gdLst/>
          <a:ahLst/>
          <a:cxnLst/>
          <a:rect l="0" t="0" r="0" b="0"/>
          <a:pathLst>
            <a:path>
              <a:moveTo>
                <a:pt x="0" y="43242"/>
              </a:moveTo>
              <a:lnTo>
                <a:pt x="1175671" y="4324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3365791" y="1602375"/>
        <a:ext cx="58783" cy="58783"/>
      </dsp:txXfrm>
    </dsp:sp>
    <dsp:sp modelId="{5D788761-C61C-48AE-8C7C-A7C912306F46}">
      <dsp:nvSpPr>
        <dsp:cNvPr id="0" name=""/>
        <dsp:cNvSpPr/>
      </dsp:nvSpPr>
      <dsp:spPr>
        <a:xfrm>
          <a:off x="2493" y="1577106"/>
          <a:ext cx="2827241" cy="43068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a:solidFill>
                <a:sysClr val="windowText" lastClr="000000"/>
              </a:solidFill>
              <a:cs typeface="2  Badr" pitchFamily="2" charset="-78"/>
            </a:rPr>
            <a:t>دستاوردهای خارجی نظام</a:t>
          </a:r>
        </a:p>
      </dsp:txBody>
      <dsp:txXfrm>
        <a:off x="15107" y="1589720"/>
        <a:ext cx="2802013" cy="40545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E2973-6880-4012-9696-E77DEA7B4C6A}">
      <dsp:nvSpPr>
        <dsp:cNvPr id="0" name=""/>
        <dsp:cNvSpPr/>
      </dsp:nvSpPr>
      <dsp:spPr>
        <a:xfrm>
          <a:off x="5237520" y="1807961"/>
          <a:ext cx="1823295" cy="163855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وجوه ناکارآمدی جمهوری اسلامی در بستر </a:t>
          </a:r>
          <a:r>
            <a:rPr lang="fa-IR" sz="1800" b="1" kern="1200">
              <a:solidFill>
                <a:sysClr val="windowText" lastClr="000000"/>
              </a:solidFill>
              <a:cs typeface="B Zar" panose="00000400000000000000" pitchFamily="2" charset="-78"/>
            </a:rPr>
            <a:t>انقلاب</a:t>
          </a:r>
          <a:r>
            <a:rPr lang="fa-IR" sz="1400" b="1" kern="1200">
              <a:solidFill>
                <a:sysClr val="windowText" lastClr="000000"/>
              </a:solidFill>
              <a:cs typeface="B Zar" panose="00000400000000000000" pitchFamily="2" charset="-78"/>
            </a:rPr>
            <a:t> اسلامی</a:t>
          </a:r>
        </a:p>
      </dsp:txBody>
      <dsp:txXfrm>
        <a:off x="5285512" y="1855953"/>
        <a:ext cx="1727311" cy="1542574"/>
      </dsp:txXfrm>
    </dsp:sp>
    <dsp:sp modelId="{E3233268-958C-4657-AA7F-0AB04919B14C}">
      <dsp:nvSpPr>
        <dsp:cNvPr id="0" name=""/>
        <dsp:cNvSpPr/>
      </dsp:nvSpPr>
      <dsp:spPr>
        <a:xfrm rot="15639458">
          <a:off x="3901449" y="1485023"/>
          <a:ext cx="2298946" cy="15980"/>
        </a:xfrm>
        <a:custGeom>
          <a:avLst/>
          <a:gdLst/>
          <a:ahLst/>
          <a:cxnLst/>
          <a:rect l="0" t="0" r="0" b="0"/>
          <a:pathLst>
            <a:path>
              <a:moveTo>
                <a:pt x="0" y="7990"/>
              </a:moveTo>
              <a:lnTo>
                <a:pt x="2298946"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fa-IR" sz="800" kern="1200"/>
        </a:p>
      </dsp:txBody>
      <dsp:txXfrm rot="10800000">
        <a:off x="4993448" y="1435540"/>
        <a:ext cx="114947" cy="114947"/>
      </dsp:txXfrm>
    </dsp:sp>
    <dsp:sp modelId="{FBC2C15A-8FCD-4405-8C67-7C79B626F58F}">
      <dsp:nvSpPr>
        <dsp:cNvPr id="0" name=""/>
        <dsp:cNvSpPr/>
      </dsp:nvSpPr>
      <dsp:spPr>
        <a:xfrm>
          <a:off x="148303" y="5790"/>
          <a:ext cx="4716021" cy="7059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ضعف در روزآمد کردن نهاد های سیاستگذار </a:t>
          </a:r>
        </a:p>
      </dsp:txBody>
      <dsp:txXfrm>
        <a:off x="168981" y="26468"/>
        <a:ext cx="4674665" cy="664637"/>
      </dsp:txXfrm>
    </dsp:sp>
    <dsp:sp modelId="{B4761CA8-BE54-41BF-ABCA-F8F05C7C3644}">
      <dsp:nvSpPr>
        <dsp:cNvPr id="0" name=""/>
        <dsp:cNvSpPr/>
      </dsp:nvSpPr>
      <dsp:spPr>
        <a:xfrm rot="15363001">
          <a:off x="4276896" y="1868053"/>
          <a:ext cx="1548050" cy="15980"/>
        </a:xfrm>
        <a:custGeom>
          <a:avLst/>
          <a:gdLst/>
          <a:ahLst/>
          <a:cxnLst/>
          <a:rect l="0" t="0" r="0" b="0"/>
          <a:pathLst>
            <a:path>
              <a:moveTo>
                <a:pt x="0" y="7990"/>
              </a:moveTo>
              <a:lnTo>
                <a:pt x="1548050"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012221" y="1837342"/>
        <a:ext cx="77402" cy="77402"/>
      </dsp:txXfrm>
    </dsp:sp>
    <dsp:sp modelId="{B489DF3D-1031-4C03-88AB-A1D647192AC2}">
      <dsp:nvSpPr>
        <dsp:cNvPr id="0" name=""/>
        <dsp:cNvSpPr/>
      </dsp:nvSpPr>
      <dsp:spPr>
        <a:xfrm>
          <a:off x="148303" y="781758"/>
          <a:ext cx="4716021" cy="6861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ضعف در رانت خواری دولتهای بعد از انقلاب و عدم ایجاد زیر ساختهای عدم وابستگی به نفت</a:t>
          </a:r>
        </a:p>
      </dsp:txBody>
      <dsp:txXfrm>
        <a:off x="168400" y="801855"/>
        <a:ext cx="4675827" cy="645982"/>
      </dsp:txXfrm>
    </dsp:sp>
    <dsp:sp modelId="{AD5A72AD-5C54-4121-B5BE-D4615815A965}">
      <dsp:nvSpPr>
        <dsp:cNvPr id="0" name=""/>
        <dsp:cNvSpPr/>
      </dsp:nvSpPr>
      <dsp:spPr>
        <a:xfrm rot="14605822">
          <a:off x="4633743" y="2246128"/>
          <a:ext cx="834358" cy="15980"/>
        </a:xfrm>
        <a:custGeom>
          <a:avLst/>
          <a:gdLst/>
          <a:ahLst/>
          <a:cxnLst/>
          <a:rect l="0" t="0" r="0" b="0"/>
          <a:pathLst>
            <a:path>
              <a:moveTo>
                <a:pt x="0" y="7990"/>
              </a:moveTo>
              <a:lnTo>
                <a:pt x="834358"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030063" y="2233260"/>
        <a:ext cx="41717" cy="41717"/>
      </dsp:txXfrm>
    </dsp:sp>
    <dsp:sp modelId="{00714381-DF7C-4199-B294-6AA18AE1BE23}">
      <dsp:nvSpPr>
        <dsp:cNvPr id="0" name=""/>
        <dsp:cNvSpPr/>
      </dsp:nvSpPr>
      <dsp:spPr>
        <a:xfrm>
          <a:off x="148303" y="1537909"/>
          <a:ext cx="4716021" cy="6861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ضعف در تحول علوم انسانی و پاسخگویی به نیاز های اجتماعی</a:t>
          </a:r>
        </a:p>
      </dsp:txBody>
      <dsp:txXfrm>
        <a:off x="168400" y="1558006"/>
        <a:ext cx="4675827" cy="645982"/>
      </dsp:txXfrm>
    </dsp:sp>
    <dsp:sp modelId="{B43045C5-23CE-440B-ABD2-86E11C1AD884}">
      <dsp:nvSpPr>
        <dsp:cNvPr id="0" name=""/>
        <dsp:cNvSpPr/>
      </dsp:nvSpPr>
      <dsp:spPr>
        <a:xfrm rot="10708749">
          <a:off x="4864258" y="2624204"/>
          <a:ext cx="373327" cy="15980"/>
        </a:xfrm>
        <a:custGeom>
          <a:avLst/>
          <a:gdLst/>
          <a:ahLst/>
          <a:cxnLst/>
          <a:rect l="0" t="0" r="0" b="0"/>
          <a:pathLst>
            <a:path>
              <a:moveTo>
                <a:pt x="0" y="7990"/>
              </a:moveTo>
              <a:lnTo>
                <a:pt x="373327"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041589" y="2622861"/>
        <a:ext cx="18666" cy="18666"/>
      </dsp:txXfrm>
    </dsp:sp>
    <dsp:sp modelId="{A1DA8A38-4581-40C3-90BB-807509E07F24}">
      <dsp:nvSpPr>
        <dsp:cNvPr id="0" name=""/>
        <dsp:cNvSpPr/>
      </dsp:nvSpPr>
      <dsp:spPr>
        <a:xfrm>
          <a:off x="148303" y="2294060"/>
          <a:ext cx="4716021" cy="6861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 ضعف در تولیدات و ایجاد زیر ساختهای رسانه ای و نظام تعلیم و تربیت رسمی و غیر رسمی</a:t>
          </a:r>
        </a:p>
      </dsp:txBody>
      <dsp:txXfrm>
        <a:off x="168400" y="2314157"/>
        <a:ext cx="4675827" cy="645982"/>
      </dsp:txXfrm>
    </dsp:sp>
    <dsp:sp modelId="{BB456ECA-3E71-4395-93D7-CBC6DF930E8B}">
      <dsp:nvSpPr>
        <dsp:cNvPr id="0" name=""/>
        <dsp:cNvSpPr/>
      </dsp:nvSpPr>
      <dsp:spPr>
        <a:xfrm rot="6958419">
          <a:off x="4624858" y="3002279"/>
          <a:ext cx="852127" cy="15980"/>
        </a:xfrm>
        <a:custGeom>
          <a:avLst/>
          <a:gdLst/>
          <a:ahLst/>
          <a:cxnLst/>
          <a:rect l="0" t="0" r="0" b="0"/>
          <a:pathLst>
            <a:path>
              <a:moveTo>
                <a:pt x="0" y="7990"/>
              </a:moveTo>
              <a:lnTo>
                <a:pt x="852127"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029619" y="2988966"/>
        <a:ext cx="42606" cy="42606"/>
      </dsp:txXfrm>
    </dsp:sp>
    <dsp:sp modelId="{BB6E0536-8CCB-431C-A002-2C2505175A45}">
      <dsp:nvSpPr>
        <dsp:cNvPr id="0" name=""/>
        <dsp:cNvSpPr/>
      </dsp:nvSpPr>
      <dsp:spPr>
        <a:xfrm>
          <a:off x="148303" y="3050211"/>
          <a:ext cx="4716021" cy="6861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اختلافات داخلی و فقدان اجماع نظر بین نخبگان علمی ،فرهنگی و سیاسی</a:t>
          </a:r>
        </a:p>
      </dsp:txBody>
      <dsp:txXfrm>
        <a:off x="168400" y="3070308"/>
        <a:ext cx="4675827" cy="645982"/>
      </dsp:txXfrm>
    </dsp:sp>
    <dsp:sp modelId="{816E1D64-5C44-4ED5-A705-AB6EDF91ED68}">
      <dsp:nvSpPr>
        <dsp:cNvPr id="0" name=""/>
        <dsp:cNvSpPr/>
      </dsp:nvSpPr>
      <dsp:spPr>
        <a:xfrm rot="6226520">
          <a:off x="4267277" y="3380355"/>
          <a:ext cx="1567290" cy="15980"/>
        </a:xfrm>
        <a:custGeom>
          <a:avLst/>
          <a:gdLst/>
          <a:ahLst/>
          <a:cxnLst/>
          <a:rect l="0" t="0" r="0" b="0"/>
          <a:pathLst>
            <a:path>
              <a:moveTo>
                <a:pt x="0" y="7990"/>
              </a:moveTo>
              <a:lnTo>
                <a:pt x="1567290"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011740" y="3349163"/>
        <a:ext cx="78364" cy="78364"/>
      </dsp:txXfrm>
    </dsp:sp>
    <dsp:sp modelId="{D7C8635E-BB89-461D-9E61-53702FCA0E5F}">
      <dsp:nvSpPr>
        <dsp:cNvPr id="0" name=""/>
        <dsp:cNvSpPr/>
      </dsp:nvSpPr>
      <dsp:spPr>
        <a:xfrm>
          <a:off x="148303" y="3806362"/>
          <a:ext cx="4716021" cy="6861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معضلات اقتصادی</a:t>
          </a:r>
        </a:p>
      </dsp:txBody>
      <dsp:txXfrm>
        <a:off x="168400" y="3826459"/>
        <a:ext cx="4675827" cy="645982"/>
      </dsp:txXfrm>
    </dsp:sp>
    <dsp:sp modelId="{0481965D-2035-492F-BA89-862120132B5B}">
      <dsp:nvSpPr>
        <dsp:cNvPr id="0" name=""/>
        <dsp:cNvSpPr/>
      </dsp:nvSpPr>
      <dsp:spPr>
        <a:xfrm rot="5958147">
          <a:off x="3896560" y="3758430"/>
          <a:ext cx="2308723" cy="15980"/>
        </a:xfrm>
        <a:custGeom>
          <a:avLst/>
          <a:gdLst/>
          <a:ahLst/>
          <a:cxnLst/>
          <a:rect l="0" t="0" r="0" b="0"/>
          <a:pathLst>
            <a:path>
              <a:moveTo>
                <a:pt x="0" y="7990"/>
              </a:moveTo>
              <a:lnTo>
                <a:pt x="2308723" y="79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fa-IR" sz="800" kern="1200"/>
        </a:p>
      </dsp:txBody>
      <dsp:txXfrm rot="10800000">
        <a:off x="4993204" y="3708703"/>
        <a:ext cx="115436" cy="115436"/>
      </dsp:txXfrm>
    </dsp:sp>
    <dsp:sp modelId="{BFAA43A9-7785-4658-A294-4F9B87F475B1}">
      <dsp:nvSpPr>
        <dsp:cNvPr id="0" name=""/>
        <dsp:cNvSpPr/>
      </dsp:nvSpPr>
      <dsp:spPr>
        <a:xfrm>
          <a:off x="148303" y="4562513"/>
          <a:ext cx="4716021" cy="6861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a:solidFill>
                <a:sysClr val="windowText" lastClr="000000"/>
              </a:solidFill>
              <a:cs typeface="B Zar" panose="00000400000000000000" pitchFamily="2" charset="-78"/>
            </a:rPr>
            <a:t>گسترش فساد اقتصادی و ضعف برنامه ریزی پایدار برای حل آن </a:t>
          </a:r>
        </a:p>
      </dsp:txBody>
      <dsp:txXfrm>
        <a:off x="168400" y="4582610"/>
        <a:ext cx="4675827" cy="645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653A2E-2BC8-425F-855F-51F5D49F65B8}">
      <dsp:nvSpPr>
        <dsp:cNvPr id="0" name=""/>
        <dsp:cNvSpPr/>
      </dsp:nvSpPr>
      <dsp:spPr>
        <a:xfrm>
          <a:off x="4011312" y="647297"/>
          <a:ext cx="960977" cy="65104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a:solidFill>
                <a:sysClr val="windowText" lastClr="000000"/>
              </a:solidFill>
              <a:cs typeface="B Zar" panose="00000400000000000000" pitchFamily="2" charset="-78"/>
            </a:rPr>
            <a:t>منشأ بحران</a:t>
          </a:r>
        </a:p>
      </dsp:txBody>
      <dsp:txXfrm>
        <a:off x="4030380" y="666365"/>
        <a:ext cx="922841" cy="612909"/>
      </dsp:txXfrm>
    </dsp:sp>
    <dsp:sp modelId="{5899E0FD-6C16-4818-BB5E-9D2029D2AD24}">
      <dsp:nvSpPr>
        <dsp:cNvPr id="0" name=""/>
        <dsp:cNvSpPr/>
      </dsp:nvSpPr>
      <dsp:spPr>
        <a:xfrm rot="13367056">
          <a:off x="3124297" y="581925"/>
          <a:ext cx="1023134" cy="86835"/>
        </a:xfrm>
        <a:custGeom>
          <a:avLst/>
          <a:gdLst/>
          <a:ahLst/>
          <a:cxnLst/>
          <a:rect l="0" t="0" r="0" b="0"/>
          <a:pathLst>
            <a:path>
              <a:moveTo>
                <a:pt x="0" y="43417"/>
              </a:moveTo>
              <a:lnTo>
                <a:pt x="1023134" y="4341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3610286" y="599764"/>
        <a:ext cx="51156" cy="51156"/>
      </dsp:txXfrm>
    </dsp:sp>
    <dsp:sp modelId="{3155309E-7B2B-4D40-BA5E-8AD47B15B648}">
      <dsp:nvSpPr>
        <dsp:cNvPr id="0" name=""/>
        <dsp:cNvSpPr/>
      </dsp:nvSpPr>
      <dsp:spPr>
        <a:xfrm>
          <a:off x="514110" y="785"/>
          <a:ext cx="2746306" cy="55416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b="1" kern="1200" dirty="0">
              <a:solidFill>
                <a:sysClr val="windowText" lastClr="000000"/>
              </a:solidFill>
              <a:cs typeface="B Zar" panose="00000400000000000000" pitchFamily="2" charset="-78"/>
            </a:rPr>
            <a:t>ناامنی و ضعف دولت در ایجا</a:t>
          </a:r>
          <a:r>
            <a:rPr lang="fa-IR" sz="1300" b="1" kern="1200" dirty="0">
              <a:solidFill>
                <a:sysClr val="windowText" lastClr="000000"/>
              </a:solidFill>
              <a:cs typeface="B Zar" panose="00000400000000000000" pitchFamily="2" charset="-78"/>
            </a:rPr>
            <a:t>د</a:t>
          </a:r>
          <a:r>
            <a:rPr lang="ar-SA" sz="1300" b="1" kern="1200" dirty="0">
              <a:solidFill>
                <a:sysClr val="windowText" lastClr="000000"/>
              </a:solidFill>
              <a:cs typeface="B Zar" panose="00000400000000000000" pitchFamily="2" charset="-78"/>
            </a:rPr>
            <a:t> امنیت و قوه قهریه و نظامی  </a:t>
          </a:r>
          <a:endParaRPr lang="fa-IR" sz="1300" b="1" kern="1200" dirty="0">
            <a:solidFill>
              <a:sysClr val="windowText" lastClr="000000"/>
            </a:solidFill>
            <a:cs typeface="B Zar" panose="00000400000000000000" pitchFamily="2" charset="-78"/>
          </a:endParaRPr>
        </a:p>
      </dsp:txBody>
      <dsp:txXfrm>
        <a:off x="530341" y="17016"/>
        <a:ext cx="2713844" cy="521698"/>
      </dsp:txXfrm>
    </dsp:sp>
    <dsp:sp modelId="{227B542A-1ABB-4279-AD62-0D23CD427390}">
      <dsp:nvSpPr>
        <dsp:cNvPr id="0" name=""/>
        <dsp:cNvSpPr/>
      </dsp:nvSpPr>
      <dsp:spPr>
        <a:xfrm rot="10800000">
          <a:off x="3260416" y="929402"/>
          <a:ext cx="750895" cy="86835"/>
        </a:xfrm>
        <a:custGeom>
          <a:avLst/>
          <a:gdLst/>
          <a:ahLst/>
          <a:cxnLst/>
          <a:rect l="0" t="0" r="0" b="0"/>
          <a:pathLst>
            <a:path>
              <a:moveTo>
                <a:pt x="0" y="43417"/>
              </a:moveTo>
              <a:lnTo>
                <a:pt x="750895" y="4341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3617092" y="954047"/>
        <a:ext cx="37544" cy="37544"/>
      </dsp:txXfrm>
    </dsp:sp>
    <dsp:sp modelId="{0184D5C1-B7D7-462A-9BA6-D335757C0B02}">
      <dsp:nvSpPr>
        <dsp:cNvPr id="0" name=""/>
        <dsp:cNvSpPr/>
      </dsp:nvSpPr>
      <dsp:spPr>
        <a:xfrm>
          <a:off x="514110" y="695739"/>
          <a:ext cx="2746306" cy="55416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b="1" kern="1200">
              <a:solidFill>
                <a:sysClr val="windowText" lastClr="000000"/>
              </a:solidFill>
              <a:cs typeface="B Zar" panose="00000400000000000000" pitchFamily="2" charset="-78"/>
            </a:rPr>
            <a:t>بازیگران سیاسی و مقامات و</a:t>
          </a:r>
          <a:r>
            <a:rPr lang="fa-IR" sz="1300" b="1" kern="1200">
              <a:solidFill>
                <a:sysClr val="windowText" lastClr="000000"/>
              </a:solidFill>
              <a:cs typeface="B Zar" panose="00000400000000000000" pitchFamily="2" charset="-78"/>
            </a:rPr>
            <a:t> </a:t>
          </a:r>
          <a:r>
            <a:rPr lang="ar-SA" sz="1300" b="1" kern="1200">
              <a:solidFill>
                <a:sysClr val="windowText" lastClr="000000"/>
              </a:solidFill>
              <a:cs typeface="B Zar" panose="00000400000000000000" pitchFamily="2" charset="-78"/>
            </a:rPr>
            <a:t>ساختار رژیم سیاسی و جامعه سیاسی </a:t>
          </a:r>
          <a:endParaRPr lang="en-US" sz="1300" b="1" kern="1200">
            <a:solidFill>
              <a:sysClr val="windowText" lastClr="000000"/>
            </a:solidFill>
            <a:cs typeface="B Zar" panose="00000400000000000000" pitchFamily="2" charset="-78"/>
          </a:endParaRPr>
        </a:p>
      </dsp:txBody>
      <dsp:txXfrm>
        <a:off x="530341" y="711970"/>
        <a:ext cx="2713844" cy="521698"/>
      </dsp:txXfrm>
    </dsp:sp>
    <dsp:sp modelId="{09E6A0BB-F295-433E-AD21-A755EC4053AF}">
      <dsp:nvSpPr>
        <dsp:cNvPr id="0" name=""/>
        <dsp:cNvSpPr/>
      </dsp:nvSpPr>
      <dsp:spPr>
        <a:xfrm rot="8232944">
          <a:off x="3124297" y="1276878"/>
          <a:ext cx="1023134" cy="86835"/>
        </a:xfrm>
        <a:custGeom>
          <a:avLst/>
          <a:gdLst/>
          <a:ahLst/>
          <a:cxnLst/>
          <a:rect l="0" t="0" r="0" b="0"/>
          <a:pathLst>
            <a:path>
              <a:moveTo>
                <a:pt x="0" y="43417"/>
              </a:moveTo>
              <a:lnTo>
                <a:pt x="1023134" y="4341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3610286" y="1294718"/>
        <a:ext cx="51156" cy="51156"/>
      </dsp:txXfrm>
    </dsp:sp>
    <dsp:sp modelId="{0556FE81-5EC6-4E51-B119-17E05FAF159E}">
      <dsp:nvSpPr>
        <dsp:cNvPr id="0" name=""/>
        <dsp:cNvSpPr/>
      </dsp:nvSpPr>
      <dsp:spPr>
        <a:xfrm>
          <a:off x="514110" y="1390693"/>
          <a:ext cx="2746306" cy="55416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b="1" kern="1200">
              <a:solidFill>
                <a:sysClr val="windowText" lastClr="000000"/>
              </a:solidFill>
              <a:cs typeface="B Zar" panose="00000400000000000000" pitchFamily="2" charset="-78"/>
            </a:rPr>
            <a:t>ضعف ایدئولوژیک نظام و ضعف مشروعیت آن</a:t>
          </a:r>
          <a:endParaRPr lang="en-US" sz="1300" b="1" kern="1200">
            <a:solidFill>
              <a:sysClr val="windowText" lastClr="000000"/>
            </a:solidFill>
            <a:cs typeface="B Zar" panose="00000400000000000000" pitchFamily="2" charset="-78"/>
          </a:endParaRPr>
        </a:p>
      </dsp:txBody>
      <dsp:txXfrm>
        <a:off x="530341" y="1406924"/>
        <a:ext cx="2713844" cy="5216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EEA835-12E6-49B1-BA6E-BDE80708F316}">
      <dsp:nvSpPr>
        <dsp:cNvPr id="0" name=""/>
        <dsp:cNvSpPr/>
      </dsp:nvSpPr>
      <dsp:spPr>
        <a:xfrm>
          <a:off x="3236763" y="1734327"/>
          <a:ext cx="2247487" cy="130346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های پیش روی جمهوری اسلامی</a:t>
          </a:r>
        </a:p>
      </dsp:txBody>
      <dsp:txXfrm>
        <a:off x="3274940" y="1772504"/>
        <a:ext cx="2171133" cy="1227111"/>
      </dsp:txXfrm>
    </dsp:sp>
    <dsp:sp modelId="{B5843419-F22C-4193-83D0-2AD1041F565C}">
      <dsp:nvSpPr>
        <dsp:cNvPr id="0" name=""/>
        <dsp:cNvSpPr/>
      </dsp:nvSpPr>
      <dsp:spPr>
        <a:xfrm rot="15269427">
          <a:off x="1899510" y="1356063"/>
          <a:ext cx="2110231" cy="26604"/>
        </a:xfrm>
        <a:custGeom>
          <a:avLst/>
          <a:gdLst/>
          <a:ahLst/>
          <a:cxnLst/>
          <a:rect l="0" t="0" r="0" b="0"/>
          <a:pathLst>
            <a:path>
              <a:moveTo>
                <a:pt x="0" y="13302"/>
              </a:moveTo>
              <a:lnTo>
                <a:pt x="2110231" y="133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fa-IR" sz="700" kern="1200"/>
        </a:p>
      </dsp:txBody>
      <dsp:txXfrm rot="10800000">
        <a:off x="2901870" y="1316609"/>
        <a:ext cx="105511" cy="105511"/>
      </dsp:txXfrm>
    </dsp:sp>
    <dsp:sp modelId="{CF247A42-141F-4001-8F6A-54F059FDE27D}">
      <dsp:nvSpPr>
        <dsp:cNvPr id="0" name=""/>
        <dsp:cNvSpPr/>
      </dsp:nvSpPr>
      <dsp:spPr>
        <a:xfrm>
          <a:off x="593747" y="0"/>
          <a:ext cx="2078741" cy="7053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هویت</a:t>
          </a:r>
        </a:p>
      </dsp:txBody>
      <dsp:txXfrm>
        <a:off x="614406" y="20659"/>
        <a:ext cx="2037423" cy="664024"/>
      </dsp:txXfrm>
    </dsp:sp>
    <dsp:sp modelId="{C474200E-FAFF-4DE5-B95C-C6F1C2B47C4A}">
      <dsp:nvSpPr>
        <dsp:cNvPr id="0" name=""/>
        <dsp:cNvSpPr/>
      </dsp:nvSpPr>
      <dsp:spPr>
        <a:xfrm rot="14707178">
          <a:off x="2284029" y="1764400"/>
          <a:ext cx="1341193" cy="26604"/>
        </a:xfrm>
        <a:custGeom>
          <a:avLst/>
          <a:gdLst/>
          <a:ahLst/>
          <a:cxnLst/>
          <a:rect l="0" t="0" r="0" b="0"/>
          <a:pathLst>
            <a:path>
              <a:moveTo>
                <a:pt x="0" y="13302"/>
              </a:moveTo>
              <a:lnTo>
                <a:pt x="1341193" y="133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2921096" y="1744173"/>
        <a:ext cx="67059" cy="67059"/>
      </dsp:txXfrm>
    </dsp:sp>
    <dsp:sp modelId="{8ADA4C8E-A700-479C-91FB-4B0A8F3BF657}">
      <dsp:nvSpPr>
        <dsp:cNvPr id="0" name=""/>
        <dsp:cNvSpPr/>
      </dsp:nvSpPr>
      <dsp:spPr>
        <a:xfrm>
          <a:off x="593747" y="816674"/>
          <a:ext cx="2078741" cy="7053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مشروعیت</a:t>
          </a:r>
        </a:p>
      </dsp:txBody>
      <dsp:txXfrm>
        <a:off x="614406" y="837333"/>
        <a:ext cx="2037423" cy="664024"/>
      </dsp:txXfrm>
    </dsp:sp>
    <dsp:sp modelId="{FDE9CD6B-91AF-4184-9E64-99AD0863D034}">
      <dsp:nvSpPr>
        <dsp:cNvPr id="0" name=""/>
        <dsp:cNvSpPr/>
      </dsp:nvSpPr>
      <dsp:spPr>
        <a:xfrm rot="12942401">
          <a:off x="2607173" y="2169972"/>
          <a:ext cx="694905" cy="26604"/>
        </a:xfrm>
        <a:custGeom>
          <a:avLst/>
          <a:gdLst/>
          <a:ahLst/>
          <a:cxnLst/>
          <a:rect l="0" t="0" r="0" b="0"/>
          <a:pathLst>
            <a:path>
              <a:moveTo>
                <a:pt x="0" y="13302"/>
              </a:moveTo>
              <a:lnTo>
                <a:pt x="694905" y="133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2937253" y="2165902"/>
        <a:ext cx="34745" cy="34745"/>
      </dsp:txXfrm>
    </dsp:sp>
    <dsp:sp modelId="{CDA36465-7C79-43DA-9B93-A072D3BD6011}">
      <dsp:nvSpPr>
        <dsp:cNvPr id="0" name=""/>
        <dsp:cNvSpPr/>
      </dsp:nvSpPr>
      <dsp:spPr>
        <a:xfrm>
          <a:off x="593747" y="1627817"/>
          <a:ext cx="2078741" cy="7053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توزیع</a:t>
          </a:r>
        </a:p>
      </dsp:txBody>
      <dsp:txXfrm>
        <a:off x="614406" y="1648476"/>
        <a:ext cx="2037423" cy="664024"/>
      </dsp:txXfrm>
    </dsp:sp>
    <dsp:sp modelId="{1F90908D-9C33-4881-A29A-F1AE6334AEAC}">
      <dsp:nvSpPr>
        <dsp:cNvPr id="0" name=""/>
        <dsp:cNvSpPr/>
      </dsp:nvSpPr>
      <dsp:spPr>
        <a:xfrm rot="8657599">
          <a:off x="2607173" y="2575543"/>
          <a:ext cx="694905" cy="26604"/>
        </a:xfrm>
        <a:custGeom>
          <a:avLst/>
          <a:gdLst/>
          <a:ahLst/>
          <a:cxnLst/>
          <a:rect l="0" t="0" r="0" b="0"/>
          <a:pathLst>
            <a:path>
              <a:moveTo>
                <a:pt x="0" y="13302"/>
              </a:moveTo>
              <a:lnTo>
                <a:pt x="694905" y="133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2937253" y="2571473"/>
        <a:ext cx="34745" cy="34745"/>
      </dsp:txXfrm>
    </dsp:sp>
    <dsp:sp modelId="{58493228-4B69-4FFF-AC16-1980AE5E74F3}">
      <dsp:nvSpPr>
        <dsp:cNvPr id="0" name=""/>
        <dsp:cNvSpPr/>
      </dsp:nvSpPr>
      <dsp:spPr>
        <a:xfrm>
          <a:off x="593747" y="2438961"/>
          <a:ext cx="2078741" cy="7053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مشارکت</a:t>
          </a:r>
        </a:p>
      </dsp:txBody>
      <dsp:txXfrm>
        <a:off x="614406" y="2459620"/>
        <a:ext cx="2037423" cy="664024"/>
      </dsp:txXfrm>
    </dsp:sp>
    <dsp:sp modelId="{BEC9AC6D-0A0F-4BDB-96CA-EB4D22A9230E}">
      <dsp:nvSpPr>
        <dsp:cNvPr id="0" name=""/>
        <dsp:cNvSpPr/>
      </dsp:nvSpPr>
      <dsp:spPr>
        <a:xfrm rot="6892822">
          <a:off x="2284029" y="2981115"/>
          <a:ext cx="1341193" cy="26604"/>
        </a:xfrm>
        <a:custGeom>
          <a:avLst/>
          <a:gdLst/>
          <a:ahLst/>
          <a:cxnLst/>
          <a:rect l="0" t="0" r="0" b="0"/>
          <a:pathLst>
            <a:path>
              <a:moveTo>
                <a:pt x="0" y="13302"/>
              </a:moveTo>
              <a:lnTo>
                <a:pt x="1341193" y="133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2921096" y="2960888"/>
        <a:ext cx="67059" cy="67059"/>
      </dsp:txXfrm>
    </dsp:sp>
    <dsp:sp modelId="{68985969-AB28-4F8F-A63A-4C80ACE45116}">
      <dsp:nvSpPr>
        <dsp:cNvPr id="0" name=""/>
        <dsp:cNvSpPr/>
      </dsp:nvSpPr>
      <dsp:spPr>
        <a:xfrm>
          <a:off x="593747" y="3250104"/>
          <a:ext cx="2078741" cy="7053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نفوذ</a:t>
          </a:r>
        </a:p>
      </dsp:txBody>
      <dsp:txXfrm>
        <a:off x="614406" y="3270763"/>
        <a:ext cx="2037423" cy="664024"/>
      </dsp:txXfrm>
    </dsp:sp>
    <dsp:sp modelId="{4CB4EDAC-DC65-41A9-A12E-AF4DF88C898E}">
      <dsp:nvSpPr>
        <dsp:cNvPr id="0" name=""/>
        <dsp:cNvSpPr/>
      </dsp:nvSpPr>
      <dsp:spPr>
        <a:xfrm rot="6332988">
          <a:off x="1902175" y="3386687"/>
          <a:ext cx="2104902" cy="26604"/>
        </a:xfrm>
        <a:custGeom>
          <a:avLst/>
          <a:gdLst/>
          <a:ahLst/>
          <a:cxnLst/>
          <a:rect l="0" t="0" r="0" b="0"/>
          <a:pathLst>
            <a:path>
              <a:moveTo>
                <a:pt x="0" y="13302"/>
              </a:moveTo>
              <a:lnTo>
                <a:pt x="2104902" y="133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rtl="1">
            <a:lnSpc>
              <a:spcPct val="90000"/>
            </a:lnSpc>
            <a:spcBef>
              <a:spcPct val="0"/>
            </a:spcBef>
            <a:spcAft>
              <a:spcPct val="35000"/>
            </a:spcAft>
          </a:pPr>
          <a:endParaRPr lang="fa-IR" sz="700" kern="1200"/>
        </a:p>
      </dsp:txBody>
      <dsp:txXfrm rot="10800000">
        <a:off x="2902003" y="3347367"/>
        <a:ext cx="105245" cy="105245"/>
      </dsp:txXfrm>
    </dsp:sp>
    <dsp:sp modelId="{F865290C-134A-4C76-AC2B-8057980D3E37}">
      <dsp:nvSpPr>
        <dsp:cNvPr id="0" name=""/>
        <dsp:cNvSpPr/>
      </dsp:nvSpPr>
      <dsp:spPr>
        <a:xfrm>
          <a:off x="593747" y="4061247"/>
          <a:ext cx="2078741" cy="7053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1" kern="1200" dirty="0">
              <a:solidFill>
                <a:schemeClr val="tx1"/>
              </a:solidFill>
              <a:cs typeface="B Zar" panose="00000400000000000000" pitchFamily="2" charset="-78"/>
            </a:rPr>
            <a:t>بحران کارآمدی</a:t>
          </a:r>
        </a:p>
      </dsp:txBody>
      <dsp:txXfrm>
        <a:off x="614406" y="4081906"/>
        <a:ext cx="2037423" cy="6640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30EB-BDA2-4202-B472-6AF61460576A}">
      <dsp:nvSpPr>
        <dsp:cNvPr id="0" name=""/>
        <dsp:cNvSpPr/>
      </dsp:nvSpPr>
      <dsp:spPr>
        <a:xfrm>
          <a:off x="1241991" y="929915"/>
          <a:ext cx="1501208" cy="521080"/>
        </a:xfrm>
        <a:custGeom>
          <a:avLst/>
          <a:gdLst/>
          <a:ahLst/>
          <a:cxnLst/>
          <a:rect l="0" t="0" r="0" b="0"/>
          <a:pathLst>
            <a:path>
              <a:moveTo>
                <a:pt x="1501208" y="0"/>
              </a:moveTo>
              <a:lnTo>
                <a:pt x="1501208" y="260540"/>
              </a:lnTo>
              <a:lnTo>
                <a:pt x="0" y="260540"/>
              </a:lnTo>
              <a:lnTo>
                <a:pt x="0" y="52108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6F6DE9-847C-4AB1-8418-D284A4E98B27}">
      <dsp:nvSpPr>
        <dsp:cNvPr id="0" name=""/>
        <dsp:cNvSpPr/>
      </dsp:nvSpPr>
      <dsp:spPr>
        <a:xfrm>
          <a:off x="2743200" y="929915"/>
          <a:ext cx="1501208" cy="521080"/>
        </a:xfrm>
        <a:custGeom>
          <a:avLst/>
          <a:gdLst/>
          <a:ahLst/>
          <a:cxnLst/>
          <a:rect l="0" t="0" r="0" b="0"/>
          <a:pathLst>
            <a:path>
              <a:moveTo>
                <a:pt x="0" y="0"/>
              </a:moveTo>
              <a:lnTo>
                <a:pt x="0" y="260540"/>
              </a:lnTo>
              <a:lnTo>
                <a:pt x="1501208" y="260540"/>
              </a:lnTo>
              <a:lnTo>
                <a:pt x="1501208" y="52108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5B547C-F58A-40F3-9786-8A4BA5775309}">
      <dsp:nvSpPr>
        <dsp:cNvPr id="0" name=""/>
        <dsp:cNvSpPr/>
      </dsp:nvSpPr>
      <dsp:spPr>
        <a:xfrm>
          <a:off x="1872697" y="106322"/>
          <a:ext cx="1741005" cy="82359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a:solidFill>
                <a:sysClr val="windowText" lastClr="000000"/>
              </a:solidFill>
              <a:cs typeface="B Zar" panose="00000400000000000000" pitchFamily="2" charset="-78"/>
            </a:rPr>
            <a:t>سطوح کارآمدی</a:t>
          </a:r>
        </a:p>
      </dsp:txBody>
      <dsp:txXfrm>
        <a:off x="1872697" y="106322"/>
        <a:ext cx="1741005" cy="823592"/>
      </dsp:txXfrm>
    </dsp:sp>
    <dsp:sp modelId="{AA2964BC-8B14-4D5C-9619-B216B385DCC0}">
      <dsp:nvSpPr>
        <dsp:cNvPr id="0" name=""/>
        <dsp:cNvSpPr/>
      </dsp:nvSpPr>
      <dsp:spPr>
        <a:xfrm>
          <a:off x="3003740" y="1450995"/>
          <a:ext cx="2481336" cy="67786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a:solidFill>
                <a:sysClr val="windowText" lastClr="000000"/>
              </a:solidFill>
              <a:cs typeface="B Zar" panose="00000400000000000000" pitchFamily="2" charset="-78"/>
            </a:rPr>
            <a:t>سطح ملی</a:t>
          </a:r>
        </a:p>
      </dsp:txBody>
      <dsp:txXfrm>
        <a:off x="3003740" y="1450995"/>
        <a:ext cx="2481336" cy="677864"/>
      </dsp:txXfrm>
    </dsp:sp>
    <dsp:sp modelId="{FF2C055C-1E9D-43E0-A2D3-D861B3F45543}">
      <dsp:nvSpPr>
        <dsp:cNvPr id="0" name=""/>
        <dsp:cNvSpPr/>
      </dsp:nvSpPr>
      <dsp:spPr>
        <a:xfrm>
          <a:off x="1322" y="1450995"/>
          <a:ext cx="2481336" cy="67786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a:solidFill>
                <a:sysClr val="windowText" lastClr="000000"/>
              </a:solidFill>
              <a:cs typeface="B Zar" panose="00000400000000000000" pitchFamily="2" charset="-78"/>
            </a:rPr>
            <a:t>سطح فراملی</a:t>
          </a:r>
        </a:p>
      </dsp:txBody>
      <dsp:txXfrm>
        <a:off x="1322" y="1450995"/>
        <a:ext cx="2481336" cy="6778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279C09-8012-4850-8CB5-12718E01E210}">
      <dsp:nvSpPr>
        <dsp:cNvPr id="0" name=""/>
        <dsp:cNvSpPr/>
      </dsp:nvSpPr>
      <dsp:spPr>
        <a:xfrm>
          <a:off x="2415568" y="0"/>
          <a:ext cx="1311522" cy="1311721"/>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B0B6CF-79F3-4E38-9126-F099E5D18F5D}">
      <dsp:nvSpPr>
        <dsp:cNvPr id="0" name=""/>
        <dsp:cNvSpPr/>
      </dsp:nvSpPr>
      <dsp:spPr>
        <a:xfrm>
          <a:off x="2705457" y="473571"/>
          <a:ext cx="728787" cy="364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fa-IR" sz="1500" b="1" kern="1200">
              <a:solidFill>
                <a:sysClr val="windowText" lastClr="000000"/>
              </a:solidFill>
              <a:cs typeface="B Zar" panose="00000400000000000000" pitchFamily="2" charset="-78"/>
            </a:rPr>
            <a:t>مطالبات</a:t>
          </a:r>
        </a:p>
      </dsp:txBody>
      <dsp:txXfrm>
        <a:off x="2705457" y="473571"/>
        <a:ext cx="728787" cy="364306"/>
      </dsp:txXfrm>
    </dsp:sp>
    <dsp:sp modelId="{FFC2DCFB-0D52-44A4-AB86-CC937F54CB87}">
      <dsp:nvSpPr>
        <dsp:cNvPr id="0" name=""/>
        <dsp:cNvSpPr/>
      </dsp:nvSpPr>
      <dsp:spPr>
        <a:xfrm>
          <a:off x="2051297" y="753681"/>
          <a:ext cx="1311522" cy="1311721"/>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DD0238-495B-4C6E-971E-5B8ADCBEE60A}">
      <dsp:nvSpPr>
        <dsp:cNvPr id="0" name=""/>
        <dsp:cNvSpPr/>
      </dsp:nvSpPr>
      <dsp:spPr>
        <a:xfrm>
          <a:off x="2342664" y="1231612"/>
          <a:ext cx="728787" cy="364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fa-IR" sz="1500" b="1" kern="1200">
              <a:solidFill>
                <a:sysClr val="windowText" lastClr="000000"/>
              </a:solidFill>
              <a:cs typeface="B Zar" panose="00000400000000000000" pitchFamily="2" charset="-78"/>
            </a:rPr>
            <a:t>دولت</a:t>
          </a:r>
        </a:p>
      </dsp:txBody>
      <dsp:txXfrm>
        <a:off x="2342664" y="1231612"/>
        <a:ext cx="728787" cy="364306"/>
      </dsp:txXfrm>
    </dsp:sp>
    <dsp:sp modelId="{6AC0833C-FDB0-4E70-83D7-C9065E3935B5}">
      <dsp:nvSpPr>
        <dsp:cNvPr id="0" name=""/>
        <dsp:cNvSpPr/>
      </dsp:nvSpPr>
      <dsp:spPr>
        <a:xfrm>
          <a:off x="2508914" y="1597553"/>
          <a:ext cx="1126800" cy="1127252"/>
        </a:xfrm>
        <a:prstGeom prst="blockArc">
          <a:avLst>
            <a:gd name="adj1" fmla="val 13500000"/>
            <a:gd name="adj2" fmla="val 108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D1F277-B89B-4FB7-9145-5214D683156A}">
      <dsp:nvSpPr>
        <dsp:cNvPr id="0" name=""/>
        <dsp:cNvSpPr/>
      </dsp:nvSpPr>
      <dsp:spPr>
        <a:xfrm>
          <a:off x="2707181" y="1990743"/>
          <a:ext cx="728787" cy="364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fa-IR" sz="1500" b="1" kern="1200">
              <a:solidFill>
                <a:sysClr val="windowText" lastClr="000000"/>
              </a:solidFill>
              <a:cs typeface="B Zar" panose="00000400000000000000" pitchFamily="2" charset="-78"/>
            </a:rPr>
            <a:t>پاسخگویی</a:t>
          </a:r>
        </a:p>
      </dsp:txBody>
      <dsp:txXfrm>
        <a:off x="2707181" y="1990743"/>
        <a:ext cx="728787" cy="3643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14733-6ACE-40F9-B17F-C3F84EFB7510}">
      <dsp:nvSpPr>
        <dsp:cNvPr id="0" name=""/>
        <dsp:cNvSpPr/>
      </dsp:nvSpPr>
      <dsp:spPr>
        <a:xfrm>
          <a:off x="1185955" y="561052"/>
          <a:ext cx="3735876" cy="3735876"/>
        </a:xfrm>
        <a:prstGeom prst="blockArc">
          <a:avLst>
            <a:gd name="adj1" fmla="val 10800000"/>
            <a:gd name="adj2" fmla="val 162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C6DE085-39B6-4286-8109-A2896F9A3598}">
      <dsp:nvSpPr>
        <dsp:cNvPr id="0" name=""/>
        <dsp:cNvSpPr/>
      </dsp:nvSpPr>
      <dsp:spPr>
        <a:xfrm>
          <a:off x="1185955" y="561052"/>
          <a:ext cx="3735876" cy="3735876"/>
        </a:xfrm>
        <a:prstGeom prst="blockArc">
          <a:avLst>
            <a:gd name="adj1" fmla="val 5400000"/>
            <a:gd name="adj2" fmla="val 108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BF21187-9DA4-45A8-BCFB-172BCFC8E76B}">
      <dsp:nvSpPr>
        <dsp:cNvPr id="0" name=""/>
        <dsp:cNvSpPr/>
      </dsp:nvSpPr>
      <dsp:spPr>
        <a:xfrm>
          <a:off x="1185955" y="561052"/>
          <a:ext cx="3735876" cy="3735876"/>
        </a:xfrm>
        <a:prstGeom prst="blockArc">
          <a:avLst>
            <a:gd name="adj1" fmla="val 0"/>
            <a:gd name="adj2" fmla="val 54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2F2C051-B7DC-4FCD-8C31-2F64391C610A}">
      <dsp:nvSpPr>
        <dsp:cNvPr id="0" name=""/>
        <dsp:cNvSpPr/>
      </dsp:nvSpPr>
      <dsp:spPr>
        <a:xfrm>
          <a:off x="1185955" y="561052"/>
          <a:ext cx="3735876" cy="3735876"/>
        </a:xfrm>
        <a:prstGeom prst="blockArc">
          <a:avLst>
            <a:gd name="adj1" fmla="val 16200000"/>
            <a:gd name="adj2" fmla="val 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B11B78-4F4C-49D3-BF40-10A003B75264}">
      <dsp:nvSpPr>
        <dsp:cNvPr id="0" name=""/>
        <dsp:cNvSpPr/>
      </dsp:nvSpPr>
      <dsp:spPr>
        <a:xfrm>
          <a:off x="2031903" y="1568592"/>
          <a:ext cx="2043980" cy="172079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fa-IR" sz="2400" b="1" kern="1200" dirty="0">
              <a:solidFill>
                <a:sysClr val="windowText" lastClr="000000"/>
              </a:solidFill>
              <a:cs typeface="B Zar" panose="00000400000000000000" pitchFamily="2" charset="-78"/>
            </a:rPr>
            <a:t>شاخصه های کارآمدی</a:t>
          </a:r>
        </a:p>
      </dsp:txBody>
      <dsp:txXfrm>
        <a:off x="2331237" y="1820597"/>
        <a:ext cx="1445312" cy="1216787"/>
      </dsp:txXfrm>
    </dsp:sp>
    <dsp:sp modelId="{7BEF3693-981E-42FF-8316-D81FCE06C1E7}">
      <dsp:nvSpPr>
        <dsp:cNvPr id="0" name=""/>
        <dsp:cNvSpPr/>
      </dsp:nvSpPr>
      <dsp:spPr>
        <a:xfrm>
          <a:off x="2451614" y="2137"/>
          <a:ext cx="1204558" cy="120455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fa-IR" sz="1400" b="1" kern="1200" dirty="0">
              <a:solidFill>
                <a:sysClr val="windowText" lastClr="000000"/>
              </a:solidFill>
              <a:cs typeface="B Zar" panose="00000400000000000000" pitchFamily="2" charset="-78"/>
            </a:rPr>
            <a:t>اهداف نظام  </a:t>
          </a:r>
        </a:p>
      </dsp:txBody>
      <dsp:txXfrm>
        <a:off x="2628017" y="178540"/>
        <a:ext cx="851752" cy="851752"/>
      </dsp:txXfrm>
    </dsp:sp>
    <dsp:sp modelId="{10FB530C-BBE6-40FF-8F94-04AA470D5A67}">
      <dsp:nvSpPr>
        <dsp:cNvPr id="0" name=""/>
        <dsp:cNvSpPr/>
      </dsp:nvSpPr>
      <dsp:spPr>
        <a:xfrm>
          <a:off x="4276188" y="1826711"/>
          <a:ext cx="1204558" cy="120455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fa-IR" sz="1400" b="1" kern="1200" dirty="0">
              <a:solidFill>
                <a:sysClr val="windowText" lastClr="000000"/>
              </a:solidFill>
              <a:cs typeface="B Zar" panose="00000400000000000000" pitchFamily="2" charset="-78"/>
            </a:rPr>
            <a:t>امکانات نظام  </a:t>
          </a:r>
          <a:endParaRPr lang="en-US" sz="1400" b="1" kern="1200" dirty="0">
            <a:solidFill>
              <a:sysClr val="windowText" lastClr="000000"/>
            </a:solidFill>
            <a:cs typeface="B Zar" panose="00000400000000000000" pitchFamily="2" charset="-78"/>
          </a:endParaRPr>
        </a:p>
      </dsp:txBody>
      <dsp:txXfrm>
        <a:off x="4452591" y="2003114"/>
        <a:ext cx="851752" cy="851752"/>
      </dsp:txXfrm>
    </dsp:sp>
    <dsp:sp modelId="{D37D71F1-6B1E-417A-A131-892064FFBF11}">
      <dsp:nvSpPr>
        <dsp:cNvPr id="0" name=""/>
        <dsp:cNvSpPr/>
      </dsp:nvSpPr>
      <dsp:spPr>
        <a:xfrm>
          <a:off x="2451614" y="3651285"/>
          <a:ext cx="1204558" cy="120455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fa-IR" sz="1400" b="1" kern="1200" dirty="0">
              <a:solidFill>
                <a:sysClr val="windowText" lastClr="000000"/>
              </a:solidFill>
              <a:cs typeface="B Zar" panose="00000400000000000000" pitchFamily="2" charset="-78"/>
            </a:rPr>
            <a:t>موانع داخلی و بیرونی نظام</a:t>
          </a:r>
          <a:endParaRPr lang="en-US" sz="1400" b="1" kern="1200" dirty="0">
            <a:solidFill>
              <a:sysClr val="windowText" lastClr="000000"/>
            </a:solidFill>
            <a:cs typeface="B Zar" panose="00000400000000000000" pitchFamily="2" charset="-78"/>
          </a:endParaRPr>
        </a:p>
      </dsp:txBody>
      <dsp:txXfrm>
        <a:off x="2628017" y="3827688"/>
        <a:ext cx="851752" cy="851752"/>
      </dsp:txXfrm>
    </dsp:sp>
    <dsp:sp modelId="{96E2B045-ED08-446B-8D38-FB911DBE4C8E}">
      <dsp:nvSpPr>
        <dsp:cNvPr id="0" name=""/>
        <dsp:cNvSpPr/>
      </dsp:nvSpPr>
      <dsp:spPr>
        <a:xfrm>
          <a:off x="627040" y="1826711"/>
          <a:ext cx="1204558" cy="120455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fa-IR" sz="1400" b="1" kern="1200" dirty="0">
              <a:solidFill>
                <a:sysClr val="windowText" lastClr="000000"/>
              </a:solidFill>
              <a:cs typeface="B Zar" panose="00000400000000000000" pitchFamily="2" charset="-78"/>
            </a:rPr>
            <a:t>نظام ارزشی وجهان بینی</a:t>
          </a:r>
          <a:endParaRPr lang="en-US" sz="1400" b="1" kern="1200" dirty="0">
            <a:solidFill>
              <a:sysClr val="windowText" lastClr="000000"/>
            </a:solidFill>
            <a:cs typeface="B Zar" panose="00000400000000000000" pitchFamily="2" charset="-78"/>
          </a:endParaRPr>
        </a:p>
      </dsp:txBody>
      <dsp:txXfrm>
        <a:off x="803443" y="2003114"/>
        <a:ext cx="851752" cy="85175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9A7D3-C972-4CEC-92CC-9E052FF9B1A7}">
      <dsp:nvSpPr>
        <dsp:cNvPr id="0" name=""/>
        <dsp:cNvSpPr/>
      </dsp:nvSpPr>
      <dsp:spPr>
        <a:xfrm>
          <a:off x="5192711" y="1826620"/>
          <a:ext cx="1801952" cy="105389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a:solidFill>
                <a:sysClr val="windowText" lastClr="000000"/>
              </a:solidFill>
              <a:cs typeface="B Zar" panose="00000400000000000000" pitchFamily="2" charset="-78"/>
            </a:rPr>
            <a:t>نظریه های کارآمدی</a:t>
          </a:r>
        </a:p>
      </dsp:txBody>
      <dsp:txXfrm>
        <a:off x="5223579" y="1857488"/>
        <a:ext cx="1740216" cy="992162"/>
      </dsp:txXfrm>
    </dsp:sp>
    <dsp:sp modelId="{357D79A7-2919-429A-9260-514F7C6FA03E}">
      <dsp:nvSpPr>
        <dsp:cNvPr id="0" name=""/>
        <dsp:cNvSpPr/>
      </dsp:nvSpPr>
      <dsp:spPr>
        <a:xfrm rot="14462967">
          <a:off x="4087796" y="1684856"/>
          <a:ext cx="1489048" cy="34453"/>
        </a:xfrm>
        <a:custGeom>
          <a:avLst/>
          <a:gdLst/>
          <a:ahLst/>
          <a:cxnLst/>
          <a:rect l="0" t="0" r="0" b="0"/>
          <a:pathLst>
            <a:path>
              <a:moveTo>
                <a:pt x="0" y="17226"/>
              </a:moveTo>
              <a:lnTo>
                <a:pt x="148904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4795094" y="1664857"/>
        <a:ext cx="74452" cy="74452"/>
      </dsp:txXfrm>
    </dsp:sp>
    <dsp:sp modelId="{D3A6740B-1F21-4EDE-B90B-CA3C988B56B2}">
      <dsp:nvSpPr>
        <dsp:cNvPr id="0" name=""/>
        <dsp:cNvSpPr/>
      </dsp:nvSpPr>
      <dsp:spPr>
        <a:xfrm>
          <a:off x="1881" y="792426"/>
          <a:ext cx="4470048" cy="51634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a:solidFill>
                <a:sysClr val="windowText" lastClr="000000"/>
              </a:solidFill>
              <a:cs typeface="B Zar" panose="00000400000000000000" pitchFamily="2" charset="-78"/>
            </a:rPr>
            <a:t>نظریه توفیق</a:t>
          </a:r>
        </a:p>
      </dsp:txBody>
      <dsp:txXfrm>
        <a:off x="17004" y="807549"/>
        <a:ext cx="4439802" cy="486094"/>
      </dsp:txXfrm>
    </dsp:sp>
    <dsp:sp modelId="{E9662C45-10E1-4297-8B60-DF75808D5FDB}">
      <dsp:nvSpPr>
        <dsp:cNvPr id="0" name=""/>
        <dsp:cNvSpPr/>
      </dsp:nvSpPr>
      <dsp:spPr>
        <a:xfrm rot="13326555">
          <a:off x="4346532" y="2010600"/>
          <a:ext cx="971576" cy="34453"/>
        </a:xfrm>
        <a:custGeom>
          <a:avLst/>
          <a:gdLst/>
          <a:ahLst/>
          <a:cxnLst/>
          <a:rect l="0" t="0" r="0" b="0"/>
          <a:pathLst>
            <a:path>
              <a:moveTo>
                <a:pt x="0" y="17226"/>
              </a:moveTo>
              <a:lnTo>
                <a:pt x="971576"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4808031" y="2003537"/>
        <a:ext cx="48578" cy="48578"/>
      </dsp:txXfrm>
    </dsp:sp>
    <dsp:sp modelId="{DD87E5A5-BA17-4911-9D6F-73112DD25428}">
      <dsp:nvSpPr>
        <dsp:cNvPr id="0" name=""/>
        <dsp:cNvSpPr/>
      </dsp:nvSpPr>
      <dsp:spPr>
        <a:xfrm>
          <a:off x="1881" y="1443913"/>
          <a:ext cx="4470048" cy="51634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a:solidFill>
                <a:sysClr val="windowText" lastClr="000000"/>
              </a:solidFill>
              <a:cs typeface="B Zar" panose="00000400000000000000" pitchFamily="2" charset="-78"/>
            </a:rPr>
            <a:t>نظریه سیستم</a:t>
          </a:r>
        </a:p>
      </dsp:txBody>
      <dsp:txXfrm>
        <a:off x="17004" y="1459036"/>
        <a:ext cx="4439802" cy="486094"/>
      </dsp:txXfrm>
    </dsp:sp>
    <dsp:sp modelId="{109B89D0-821F-4C41-A2DF-15ABEC09B812}">
      <dsp:nvSpPr>
        <dsp:cNvPr id="0" name=""/>
        <dsp:cNvSpPr/>
      </dsp:nvSpPr>
      <dsp:spPr>
        <a:xfrm rot="10800000">
          <a:off x="4471930" y="2336343"/>
          <a:ext cx="720780" cy="34453"/>
        </a:xfrm>
        <a:custGeom>
          <a:avLst/>
          <a:gdLst/>
          <a:ahLst/>
          <a:cxnLst/>
          <a:rect l="0" t="0" r="0" b="0"/>
          <a:pathLst>
            <a:path>
              <a:moveTo>
                <a:pt x="0" y="17226"/>
              </a:moveTo>
              <a:lnTo>
                <a:pt x="720780"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4814301" y="2335550"/>
        <a:ext cx="36039" cy="36039"/>
      </dsp:txXfrm>
    </dsp:sp>
    <dsp:sp modelId="{1C50391D-3F77-4807-B135-1B49CF948CF4}">
      <dsp:nvSpPr>
        <dsp:cNvPr id="0" name=""/>
        <dsp:cNvSpPr/>
      </dsp:nvSpPr>
      <dsp:spPr>
        <a:xfrm>
          <a:off x="1881" y="2095399"/>
          <a:ext cx="4470048" cy="51634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a:solidFill>
                <a:sysClr val="windowText" lastClr="000000"/>
              </a:solidFill>
              <a:cs typeface="B Zar" panose="00000400000000000000" pitchFamily="2" charset="-78"/>
            </a:rPr>
            <a:t>نظریه رضایت مردم</a:t>
          </a:r>
        </a:p>
      </dsp:txBody>
      <dsp:txXfrm>
        <a:off x="17004" y="2110522"/>
        <a:ext cx="4439802" cy="486094"/>
      </dsp:txXfrm>
    </dsp:sp>
    <dsp:sp modelId="{30595EF9-CD0A-40C2-BC9A-65DB22AC8511}">
      <dsp:nvSpPr>
        <dsp:cNvPr id="0" name=""/>
        <dsp:cNvSpPr/>
      </dsp:nvSpPr>
      <dsp:spPr>
        <a:xfrm rot="8273445">
          <a:off x="4346532" y="2662086"/>
          <a:ext cx="971576" cy="34453"/>
        </a:xfrm>
        <a:custGeom>
          <a:avLst/>
          <a:gdLst/>
          <a:ahLst/>
          <a:cxnLst/>
          <a:rect l="0" t="0" r="0" b="0"/>
          <a:pathLst>
            <a:path>
              <a:moveTo>
                <a:pt x="0" y="17226"/>
              </a:moveTo>
              <a:lnTo>
                <a:pt x="971576"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4808031" y="2655023"/>
        <a:ext cx="48578" cy="48578"/>
      </dsp:txXfrm>
    </dsp:sp>
    <dsp:sp modelId="{C95FE35B-D182-44B1-AE31-E5F82212093A}">
      <dsp:nvSpPr>
        <dsp:cNvPr id="0" name=""/>
        <dsp:cNvSpPr/>
      </dsp:nvSpPr>
      <dsp:spPr>
        <a:xfrm>
          <a:off x="1881" y="2746886"/>
          <a:ext cx="4470048" cy="51634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a:solidFill>
                <a:sysClr val="windowText" lastClr="000000"/>
              </a:solidFill>
              <a:cs typeface="B Zar" panose="00000400000000000000" pitchFamily="2" charset="-78"/>
            </a:rPr>
            <a:t>نظریه انجام تکلیف</a:t>
          </a:r>
        </a:p>
      </dsp:txBody>
      <dsp:txXfrm>
        <a:off x="17004" y="2762009"/>
        <a:ext cx="4439802" cy="486094"/>
      </dsp:txXfrm>
    </dsp:sp>
    <dsp:sp modelId="{D1DB3172-3F89-4653-A222-5F26D693EED5}">
      <dsp:nvSpPr>
        <dsp:cNvPr id="0" name=""/>
        <dsp:cNvSpPr/>
      </dsp:nvSpPr>
      <dsp:spPr>
        <a:xfrm rot="7137033">
          <a:off x="4087796" y="2987830"/>
          <a:ext cx="1489048" cy="34453"/>
        </a:xfrm>
        <a:custGeom>
          <a:avLst/>
          <a:gdLst/>
          <a:ahLst/>
          <a:cxnLst/>
          <a:rect l="0" t="0" r="0" b="0"/>
          <a:pathLst>
            <a:path>
              <a:moveTo>
                <a:pt x="0" y="17226"/>
              </a:moveTo>
              <a:lnTo>
                <a:pt x="1489048" y="1722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4795094" y="2967830"/>
        <a:ext cx="74452" cy="74452"/>
      </dsp:txXfrm>
    </dsp:sp>
    <dsp:sp modelId="{AD14C590-A0B2-4F25-BDC2-C42296A61B17}">
      <dsp:nvSpPr>
        <dsp:cNvPr id="0" name=""/>
        <dsp:cNvSpPr/>
      </dsp:nvSpPr>
      <dsp:spPr>
        <a:xfrm>
          <a:off x="1881" y="3398373"/>
          <a:ext cx="4470048" cy="51634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a:solidFill>
                <a:sysClr val="windowText" lastClr="000000"/>
              </a:solidFill>
              <a:cs typeface="B Zar" panose="00000400000000000000" pitchFamily="2" charset="-78"/>
            </a:rPr>
            <a:t>نظریه تکثرگرایی روشی در کارآمدی</a:t>
          </a:r>
        </a:p>
      </dsp:txBody>
      <dsp:txXfrm>
        <a:off x="17004" y="3413496"/>
        <a:ext cx="4439802" cy="4860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12A4F-A374-4CC5-8CE7-8FE441C1FCC5}">
      <dsp:nvSpPr>
        <dsp:cNvPr id="0" name=""/>
        <dsp:cNvSpPr/>
      </dsp:nvSpPr>
      <dsp:spPr>
        <a:xfrm>
          <a:off x="1143000" y="0"/>
          <a:ext cx="3200400" cy="320040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6637B6-D0F8-4AAD-B98A-055DDD5584DA}">
      <dsp:nvSpPr>
        <dsp:cNvPr id="0" name=""/>
        <dsp:cNvSpPr/>
      </dsp:nvSpPr>
      <dsp:spPr>
        <a:xfrm>
          <a:off x="1448407" y="387702"/>
          <a:ext cx="1085396" cy="92080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b="1" kern="1200">
              <a:solidFill>
                <a:sysClr val="windowText" lastClr="000000"/>
              </a:solidFill>
              <a:cs typeface="B Zar" panose="00000400000000000000" pitchFamily="2" charset="-78"/>
            </a:rPr>
            <a:t>نظام</a:t>
          </a:r>
        </a:p>
        <a:p>
          <a:pPr lvl="0" algn="ctr" defTabSz="889000">
            <a:lnSpc>
              <a:spcPct val="90000"/>
            </a:lnSpc>
            <a:spcBef>
              <a:spcPct val="0"/>
            </a:spcBef>
            <a:spcAft>
              <a:spcPct val="35000"/>
            </a:spcAft>
          </a:pPr>
          <a:r>
            <a:rPr lang="fa-IR" sz="2000" b="1" kern="1200">
              <a:solidFill>
                <a:sysClr val="windowText" lastClr="000000"/>
              </a:solidFill>
              <a:cs typeface="B Zar" panose="00000400000000000000" pitchFamily="2" charset="-78"/>
            </a:rPr>
            <a:t>سیاسی </a:t>
          </a:r>
          <a:endParaRPr lang="en-US" sz="2000" b="1" kern="1200">
            <a:solidFill>
              <a:sysClr val="windowText" lastClr="000000"/>
            </a:solidFill>
            <a:cs typeface="B Zar" panose="00000400000000000000" pitchFamily="2" charset="-78"/>
          </a:endParaRPr>
        </a:p>
      </dsp:txBody>
      <dsp:txXfrm>
        <a:off x="1493357" y="432652"/>
        <a:ext cx="995496" cy="830906"/>
      </dsp:txXfrm>
    </dsp:sp>
    <dsp:sp modelId="{FAB4E478-73E1-4828-BE52-FBEDB02BCE52}">
      <dsp:nvSpPr>
        <dsp:cNvPr id="0" name=""/>
        <dsp:cNvSpPr/>
      </dsp:nvSpPr>
      <dsp:spPr>
        <a:xfrm>
          <a:off x="2952595" y="387702"/>
          <a:ext cx="1085396" cy="92080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b="1" kern="1200">
              <a:solidFill>
                <a:sysClr val="windowText" lastClr="000000"/>
              </a:solidFill>
              <a:cs typeface="B Zar" panose="00000400000000000000" pitchFamily="2" charset="-78"/>
            </a:rPr>
            <a:t>نظام اقتصادی</a:t>
          </a:r>
          <a:endParaRPr lang="en-US" sz="2000" b="1" kern="1200">
            <a:solidFill>
              <a:sysClr val="windowText" lastClr="000000"/>
            </a:solidFill>
            <a:cs typeface="B Zar" panose="00000400000000000000" pitchFamily="2" charset="-78"/>
          </a:endParaRPr>
        </a:p>
      </dsp:txBody>
      <dsp:txXfrm>
        <a:off x="2997545" y="432652"/>
        <a:ext cx="995496" cy="830906"/>
      </dsp:txXfrm>
    </dsp:sp>
    <dsp:sp modelId="{E36831E8-34BB-486C-B994-87E6A5ADC7CF}">
      <dsp:nvSpPr>
        <dsp:cNvPr id="0" name=""/>
        <dsp:cNvSpPr/>
      </dsp:nvSpPr>
      <dsp:spPr>
        <a:xfrm>
          <a:off x="1448407" y="1891890"/>
          <a:ext cx="1085396" cy="92080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b="1" kern="1200">
              <a:solidFill>
                <a:sysClr val="windowText" lastClr="000000"/>
              </a:solidFill>
              <a:cs typeface="B Zar" panose="00000400000000000000" pitchFamily="2" charset="-78"/>
            </a:rPr>
            <a:t>نظام اجتماعی</a:t>
          </a:r>
          <a:endParaRPr lang="en-US" sz="2000" b="1" kern="1200">
            <a:solidFill>
              <a:sysClr val="windowText" lastClr="000000"/>
            </a:solidFill>
            <a:cs typeface="B Zar" panose="00000400000000000000" pitchFamily="2" charset="-78"/>
          </a:endParaRPr>
        </a:p>
      </dsp:txBody>
      <dsp:txXfrm>
        <a:off x="1493357" y="1936840"/>
        <a:ext cx="995496" cy="830906"/>
      </dsp:txXfrm>
    </dsp:sp>
    <dsp:sp modelId="{0144B35D-9235-4345-967D-BF39500211E1}">
      <dsp:nvSpPr>
        <dsp:cNvPr id="0" name=""/>
        <dsp:cNvSpPr/>
      </dsp:nvSpPr>
      <dsp:spPr>
        <a:xfrm>
          <a:off x="2952595" y="1891890"/>
          <a:ext cx="1085396" cy="92080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b="1" kern="1200">
              <a:solidFill>
                <a:sysClr val="windowText" lastClr="000000"/>
              </a:solidFill>
              <a:cs typeface="B Zar" panose="00000400000000000000" pitchFamily="2" charset="-78"/>
            </a:rPr>
            <a:t>نظام فرهنگی</a:t>
          </a:r>
          <a:endParaRPr lang="en-US" sz="2000" b="1" kern="1200">
            <a:solidFill>
              <a:sysClr val="windowText" lastClr="000000"/>
            </a:solidFill>
            <a:cs typeface="B Zar" panose="00000400000000000000" pitchFamily="2" charset="-78"/>
          </a:endParaRPr>
        </a:p>
      </dsp:txBody>
      <dsp:txXfrm>
        <a:off x="2997545" y="1936840"/>
        <a:ext cx="995496" cy="8309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68323A-6566-4FBF-805C-9055368266E5}">
      <dsp:nvSpPr>
        <dsp:cNvPr id="0" name=""/>
        <dsp:cNvSpPr/>
      </dsp:nvSpPr>
      <dsp:spPr>
        <a:xfrm>
          <a:off x="6177112" y="2029885"/>
          <a:ext cx="1797921" cy="93872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a:solidFill>
                <a:sysClr val="windowText" lastClr="000000"/>
              </a:solidFill>
              <a:cs typeface="B Zar" panose="00000400000000000000" pitchFamily="2" charset="-78"/>
            </a:rPr>
            <a:t>رویکردهای بررسی کارآمدی</a:t>
          </a:r>
        </a:p>
      </dsp:txBody>
      <dsp:txXfrm>
        <a:off x="6204606" y="2057379"/>
        <a:ext cx="1742933" cy="883735"/>
      </dsp:txXfrm>
    </dsp:sp>
    <dsp:sp modelId="{86046AB9-B273-4021-AEFD-7F8764BEC609}">
      <dsp:nvSpPr>
        <dsp:cNvPr id="0" name=""/>
        <dsp:cNvSpPr/>
      </dsp:nvSpPr>
      <dsp:spPr>
        <a:xfrm rot="14176293">
          <a:off x="4916509" y="1804877"/>
          <a:ext cx="1621085" cy="40517"/>
        </a:xfrm>
        <a:custGeom>
          <a:avLst/>
          <a:gdLst/>
          <a:ahLst/>
          <a:cxnLst/>
          <a:rect l="0" t="0" r="0" b="0"/>
          <a:pathLst>
            <a:path>
              <a:moveTo>
                <a:pt x="0" y="20258"/>
              </a:moveTo>
              <a:lnTo>
                <a:pt x="1621085" y="2025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686525" y="1784609"/>
        <a:ext cx="81054" cy="81054"/>
      </dsp:txXfrm>
    </dsp:sp>
    <dsp:sp modelId="{8E3320AB-BE98-4078-BC67-A42B2B01E83E}">
      <dsp:nvSpPr>
        <dsp:cNvPr id="0" name=""/>
        <dsp:cNvSpPr/>
      </dsp:nvSpPr>
      <dsp:spPr>
        <a:xfrm>
          <a:off x="3529" y="898356"/>
          <a:ext cx="5273463" cy="5053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a:solidFill>
                <a:sysClr val="windowText" lastClr="000000"/>
              </a:solidFill>
              <a:cs typeface="B Zar" panose="00000400000000000000" pitchFamily="2" charset="-78"/>
            </a:rPr>
            <a:t>مقایسه نتایج و آثار با اهداف انقلاب اسلامی </a:t>
          </a:r>
        </a:p>
      </dsp:txBody>
      <dsp:txXfrm>
        <a:off x="18330" y="913157"/>
        <a:ext cx="5243861" cy="475736"/>
      </dsp:txXfrm>
    </dsp:sp>
    <dsp:sp modelId="{2F923181-8FB2-4601-8127-09C45403FA9D}">
      <dsp:nvSpPr>
        <dsp:cNvPr id="0" name=""/>
        <dsp:cNvSpPr/>
      </dsp:nvSpPr>
      <dsp:spPr>
        <a:xfrm rot="13009800">
          <a:off x="5164771" y="2141933"/>
          <a:ext cx="1124562" cy="40517"/>
        </a:xfrm>
        <a:custGeom>
          <a:avLst/>
          <a:gdLst/>
          <a:ahLst/>
          <a:cxnLst/>
          <a:rect l="0" t="0" r="0" b="0"/>
          <a:pathLst>
            <a:path>
              <a:moveTo>
                <a:pt x="0" y="20258"/>
              </a:moveTo>
              <a:lnTo>
                <a:pt x="1124562" y="2025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698938" y="2134078"/>
        <a:ext cx="56228" cy="56228"/>
      </dsp:txXfrm>
    </dsp:sp>
    <dsp:sp modelId="{E7B3123E-AB86-4195-B824-C3DC7A9423E2}">
      <dsp:nvSpPr>
        <dsp:cNvPr id="0" name=""/>
        <dsp:cNvSpPr/>
      </dsp:nvSpPr>
      <dsp:spPr>
        <a:xfrm>
          <a:off x="3529" y="1572467"/>
          <a:ext cx="5273463" cy="5053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a:solidFill>
                <a:sysClr val="windowText" lastClr="000000"/>
              </a:solidFill>
              <a:cs typeface="B Zar" panose="00000400000000000000" pitchFamily="2" charset="-78"/>
            </a:rPr>
            <a:t>مقایسه نتایج و آثار با امکانات دولت و کشور</a:t>
          </a:r>
        </a:p>
      </dsp:txBody>
      <dsp:txXfrm>
        <a:off x="18330" y="1587268"/>
        <a:ext cx="5243861" cy="475736"/>
      </dsp:txXfrm>
    </dsp:sp>
    <dsp:sp modelId="{89C05999-4DCD-4CF6-8E43-9692754631D9}">
      <dsp:nvSpPr>
        <dsp:cNvPr id="0" name=""/>
        <dsp:cNvSpPr/>
      </dsp:nvSpPr>
      <dsp:spPr>
        <a:xfrm rot="10800000">
          <a:off x="5276992" y="2478988"/>
          <a:ext cx="900119" cy="40517"/>
        </a:xfrm>
        <a:custGeom>
          <a:avLst/>
          <a:gdLst/>
          <a:ahLst/>
          <a:cxnLst/>
          <a:rect l="0" t="0" r="0" b="0"/>
          <a:pathLst>
            <a:path>
              <a:moveTo>
                <a:pt x="0" y="20258"/>
              </a:moveTo>
              <a:lnTo>
                <a:pt x="900119" y="2025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704549" y="2476744"/>
        <a:ext cx="45005" cy="45005"/>
      </dsp:txXfrm>
    </dsp:sp>
    <dsp:sp modelId="{395A05E6-41F8-4479-9148-9D0A5C72F824}">
      <dsp:nvSpPr>
        <dsp:cNvPr id="0" name=""/>
        <dsp:cNvSpPr/>
      </dsp:nvSpPr>
      <dsp:spPr>
        <a:xfrm>
          <a:off x="3529" y="2246578"/>
          <a:ext cx="5273463" cy="5053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a:solidFill>
                <a:sysClr val="windowText" lastClr="000000"/>
              </a:solidFill>
              <a:cs typeface="B Zar" panose="00000400000000000000" pitchFamily="2" charset="-78"/>
            </a:rPr>
            <a:t>سنجش نتایج و آثار انقلاب اسلامی با اهداف و امانات</a:t>
          </a:r>
        </a:p>
      </dsp:txBody>
      <dsp:txXfrm>
        <a:off x="18330" y="2261379"/>
        <a:ext cx="5243861" cy="475736"/>
      </dsp:txXfrm>
    </dsp:sp>
    <dsp:sp modelId="{19B5439C-88DF-4550-9C5E-80E8951762C9}">
      <dsp:nvSpPr>
        <dsp:cNvPr id="0" name=""/>
        <dsp:cNvSpPr/>
      </dsp:nvSpPr>
      <dsp:spPr>
        <a:xfrm rot="8590200">
          <a:off x="5164771" y="2816044"/>
          <a:ext cx="1124562" cy="40517"/>
        </a:xfrm>
        <a:custGeom>
          <a:avLst/>
          <a:gdLst/>
          <a:ahLst/>
          <a:cxnLst/>
          <a:rect l="0" t="0" r="0" b="0"/>
          <a:pathLst>
            <a:path>
              <a:moveTo>
                <a:pt x="0" y="20258"/>
              </a:moveTo>
              <a:lnTo>
                <a:pt x="1124562" y="2025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698938" y="2808188"/>
        <a:ext cx="56228" cy="56228"/>
      </dsp:txXfrm>
    </dsp:sp>
    <dsp:sp modelId="{73ABE2DC-D2AB-4FCB-9B20-1CAABF367E4A}">
      <dsp:nvSpPr>
        <dsp:cNvPr id="0" name=""/>
        <dsp:cNvSpPr/>
      </dsp:nvSpPr>
      <dsp:spPr>
        <a:xfrm>
          <a:off x="3529" y="2920689"/>
          <a:ext cx="5273463" cy="5053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a:solidFill>
                <a:sysClr val="windowText" lastClr="000000"/>
              </a:solidFill>
              <a:cs typeface="B Zar" panose="00000400000000000000" pitchFamily="2" charset="-78"/>
            </a:rPr>
            <a:t>مقایسه وضع موجود نظام جمهوری اسلامی با کشورهای همطراز</a:t>
          </a:r>
        </a:p>
      </dsp:txBody>
      <dsp:txXfrm>
        <a:off x="18330" y="2935490"/>
        <a:ext cx="5243861" cy="475736"/>
      </dsp:txXfrm>
    </dsp:sp>
    <dsp:sp modelId="{EF39D467-21E5-4E30-91BB-151B65833DA3}">
      <dsp:nvSpPr>
        <dsp:cNvPr id="0" name=""/>
        <dsp:cNvSpPr/>
      </dsp:nvSpPr>
      <dsp:spPr>
        <a:xfrm rot="7423707">
          <a:off x="4916509" y="3153099"/>
          <a:ext cx="1621085" cy="40517"/>
        </a:xfrm>
        <a:custGeom>
          <a:avLst/>
          <a:gdLst/>
          <a:ahLst/>
          <a:cxnLst/>
          <a:rect l="0" t="0" r="0" b="0"/>
          <a:pathLst>
            <a:path>
              <a:moveTo>
                <a:pt x="0" y="20258"/>
              </a:moveTo>
              <a:lnTo>
                <a:pt x="1621085" y="2025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rot="10800000">
        <a:off x="5686525" y="3132831"/>
        <a:ext cx="81054" cy="81054"/>
      </dsp:txXfrm>
    </dsp:sp>
    <dsp:sp modelId="{CA155A64-7526-47CA-AECF-406C10E5D6CC}">
      <dsp:nvSpPr>
        <dsp:cNvPr id="0" name=""/>
        <dsp:cNvSpPr/>
      </dsp:nvSpPr>
      <dsp:spPr>
        <a:xfrm>
          <a:off x="3529" y="3594799"/>
          <a:ext cx="5273463" cy="5053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a:solidFill>
                <a:sysClr val="windowText" lastClr="000000"/>
              </a:solidFill>
              <a:cs typeface="B Zar" panose="00000400000000000000" pitchFamily="2" charset="-78"/>
            </a:rPr>
            <a:t>مقایسه و ضع موجود نظام جمهوری اسلامی با پیش از انقلاب</a:t>
          </a:r>
        </a:p>
      </dsp:txBody>
      <dsp:txXfrm>
        <a:off x="18330" y="3609600"/>
        <a:ext cx="5243861" cy="47573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332162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2545661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29627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981496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48600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3233825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1220229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153817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50383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04D3F-5CE2-4EC6-9423-2ADC6D139ADD}" type="datetimeFigureOut">
              <a:rPr lang="fa-IR" smtClean="0"/>
              <a:t>03/04/1440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70134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304D3F-5CE2-4EC6-9423-2ADC6D139ADD}" type="datetimeFigureOut">
              <a:rPr lang="fa-IR" smtClean="0"/>
              <a:t>03/04/1440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3123251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304D3F-5CE2-4EC6-9423-2ADC6D139ADD}" type="datetimeFigureOut">
              <a:rPr lang="fa-IR" smtClean="0"/>
              <a:t>03/04/1440</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3908188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304D3F-5CE2-4EC6-9423-2ADC6D139ADD}" type="datetimeFigureOut">
              <a:rPr lang="fa-IR" smtClean="0"/>
              <a:t>03/04/1440</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1402694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304D3F-5CE2-4EC6-9423-2ADC6D139ADD}" type="datetimeFigureOut">
              <a:rPr lang="fa-IR" smtClean="0"/>
              <a:t>03/04/1440</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2395972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304D3F-5CE2-4EC6-9423-2ADC6D139ADD}" type="datetimeFigureOut">
              <a:rPr lang="fa-IR" smtClean="0"/>
              <a:t>03/04/1440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3176103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304D3F-5CE2-4EC6-9423-2ADC6D139ADD}" type="datetimeFigureOut">
              <a:rPr lang="fa-IR" smtClean="0"/>
              <a:t>03/04/1440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FB65138-2C69-4B0D-8EFC-3EB07650CAB9}" type="slidenum">
              <a:rPr lang="fa-IR" smtClean="0"/>
              <a:t>‹#›</a:t>
            </a:fld>
            <a:endParaRPr lang="fa-IR"/>
          </a:p>
        </p:txBody>
      </p:sp>
    </p:spTree>
    <p:extLst>
      <p:ext uri="{BB962C8B-B14F-4D97-AF65-F5344CB8AC3E}">
        <p14:creationId xmlns:p14="http://schemas.microsoft.com/office/powerpoint/2010/main" val="2205390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3304D3F-5CE2-4EC6-9423-2ADC6D139ADD}" type="datetimeFigureOut">
              <a:rPr lang="fa-IR" smtClean="0"/>
              <a:t>03/04/1440</a:t>
            </a:fld>
            <a:endParaRPr lang="fa-I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FB65138-2C69-4B0D-8EFC-3EB07650CAB9}" type="slidenum">
              <a:rPr lang="fa-IR" smtClean="0"/>
              <a:t>‹#›</a:t>
            </a:fld>
            <a:endParaRPr lang="fa-IR"/>
          </a:p>
        </p:txBody>
      </p:sp>
    </p:spTree>
    <p:extLst>
      <p:ext uri="{BB962C8B-B14F-4D97-AF65-F5344CB8AC3E}">
        <p14:creationId xmlns:p14="http://schemas.microsoft.com/office/powerpoint/2010/main" val="4159734604"/>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lvl="0" indent="-342900" algn="ctr">
              <a:spcBef>
                <a:spcPts val="1000"/>
              </a:spcBef>
            </a:pPr>
            <a:r>
              <a:rPr lang="fa-IR" sz="2400" b="1" dirty="0">
                <a:solidFill>
                  <a:schemeClr val="tx1"/>
                </a:solidFill>
                <a:cs typeface="B Zar" panose="00000400000000000000" pitchFamily="2" charset="-78"/>
              </a:rPr>
              <a:t>بسمه تعالی شانه </a:t>
            </a:r>
            <a:r>
              <a:rPr lang="fa-IR" sz="2400" b="1" dirty="0" smtClean="0">
                <a:solidFill>
                  <a:schemeClr val="tx1"/>
                </a:solidFill>
                <a:cs typeface="B Zar" panose="00000400000000000000" pitchFamily="2" charset="-78"/>
              </a:rPr>
              <a:t>العزیز</a:t>
            </a:r>
            <a:endParaRPr lang="fa-IR" sz="2400" b="1" dirty="0">
              <a:solidFill>
                <a:schemeClr val="tx1"/>
              </a:solidFill>
              <a:cs typeface="B Zar" panose="00000400000000000000" pitchFamily="2" charset="-78"/>
            </a:endParaRPr>
          </a:p>
        </p:txBody>
      </p:sp>
      <p:sp>
        <p:nvSpPr>
          <p:cNvPr id="3" name="Content Placeholder 2"/>
          <p:cNvSpPr>
            <a:spLocks noGrp="1"/>
          </p:cNvSpPr>
          <p:nvPr>
            <p:ph idx="1"/>
          </p:nvPr>
        </p:nvSpPr>
        <p:spPr>
          <a:xfrm>
            <a:off x="677334" y="1651379"/>
            <a:ext cx="8596668" cy="4612943"/>
          </a:xfrm>
        </p:spPr>
        <p:txBody>
          <a:bodyPr>
            <a:normAutofit/>
          </a:bodyPr>
          <a:lstStyle/>
          <a:p>
            <a:pPr marL="0" indent="0" algn="ctr">
              <a:buNone/>
            </a:pPr>
            <a:r>
              <a:rPr lang="fa-IR" sz="4000" b="1" dirty="0">
                <a:solidFill>
                  <a:schemeClr val="tx1"/>
                </a:solidFill>
                <a:latin typeface="+mj-lt"/>
                <a:ea typeface="+mj-ea"/>
                <a:cs typeface="B Zar" panose="00000400000000000000" pitchFamily="2" charset="-78"/>
              </a:rPr>
              <a:t>کارآمدی جمهوری </a:t>
            </a:r>
            <a:r>
              <a:rPr lang="fa-IR" sz="4000" b="1" dirty="0" smtClean="0">
                <a:solidFill>
                  <a:schemeClr val="tx1"/>
                </a:solidFill>
                <a:latin typeface="+mj-lt"/>
                <a:ea typeface="+mj-ea"/>
                <a:cs typeface="B Zar" panose="00000400000000000000" pitchFamily="2" charset="-78"/>
              </a:rPr>
              <a:t>اسلامی</a:t>
            </a:r>
          </a:p>
          <a:p>
            <a:pPr marL="0" indent="0" algn="ctr">
              <a:buNone/>
            </a:pPr>
            <a:r>
              <a:rPr lang="fa-IR" sz="4000" b="1" dirty="0" smtClean="0">
                <a:solidFill>
                  <a:schemeClr val="tx1"/>
                </a:solidFill>
                <a:latin typeface="+mj-lt"/>
                <a:ea typeface="+mj-ea"/>
                <a:cs typeface="B Zar" panose="00000400000000000000" pitchFamily="2" charset="-78"/>
              </a:rPr>
              <a:t>در </a:t>
            </a:r>
            <a:r>
              <a:rPr lang="fa-IR" sz="4000" b="1" dirty="0">
                <a:solidFill>
                  <a:schemeClr val="tx1"/>
                </a:solidFill>
                <a:latin typeface="+mj-lt"/>
                <a:ea typeface="+mj-ea"/>
                <a:cs typeface="B Zar" panose="00000400000000000000" pitchFamily="2" charset="-78"/>
              </a:rPr>
              <a:t>بستر انقلاب اسلامی</a:t>
            </a:r>
            <a:endParaRPr lang="en-US" sz="4000" b="1" dirty="0">
              <a:solidFill>
                <a:schemeClr val="tx1"/>
              </a:solidFill>
              <a:latin typeface="+mj-lt"/>
              <a:ea typeface="+mj-ea"/>
              <a:cs typeface="B Zar" panose="00000400000000000000" pitchFamily="2" charset="-78"/>
            </a:endParaRPr>
          </a:p>
          <a:p>
            <a:pPr marL="0" indent="0" algn="ctr">
              <a:buNone/>
            </a:pPr>
            <a:endParaRPr lang="fa-IR" sz="2400" b="1" dirty="0" smtClean="0">
              <a:solidFill>
                <a:schemeClr val="tx1"/>
              </a:solidFill>
              <a:latin typeface="+mj-lt"/>
              <a:ea typeface="+mj-ea"/>
              <a:cs typeface="B Zar" panose="00000400000000000000" pitchFamily="2" charset="-78"/>
            </a:endParaRPr>
          </a:p>
          <a:p>
            <a:pPr marL="0" indent="0" algn="ctr">
              <a:buNone/>
            </a:pPr>
            <a:endParaRPr lang="fa-IR" sz="2400" b="1" dirty="0" smtClean="0">
              <a:solidFill>
                <a:schemeClr val="tx1"/>
              </a:solidFill>
              <a:latin typeface="+mj-lt"/>
              <a:ea typeface="+mj-ea"/>
              <a:cs typeface="B Zar" panose="00000400000000000000" pitchFamily="2" charset="-78"/>
            </a:endParaRPr>
          </a:p>
          <a:p>
            <a:pPr marL="0" indent="0" algn="ctr">
              <a:buNone/>
            </a:pPr>
            <a:r>
              <a:rPr lang="fa-IR" sz="2400" b="1" dirty="0" smtClean="0">
                <a:solidFill>
                  <a:schemeClr val="tx1"/>
                </a:solidFill>
                <a:latin typeface="+mj-lt"/>
                <a:ea typeface="+mj-ea"/>
                <a:cs typeface="B Zar" panose="00000400000000000000" pitchFamily="2" charset="-78"/>
              </a:rPr>
              <a:t>دکتر </a:t>
            </a:r>
            <a:r>
              <a:rPr lang="fa-IR" sz="2400" b="1" dirty="0">
                <a:solidFill>
                  <a:schemeClr val="tx1"/>
                </a:solidFill>
                <a:latin typeface="+mj-lt"/>
                <a:ea typeface="+mj-ea"/>
                <a:cs typeface="B Zar" panose="00000400000000000000" pitchFamily="2" charset="-78"/>
              </a:rPr>
              <a:t>مسعود معینی پور</a:t>
            </a:r>
            <a:endParaRPr lang="en-US" sz="2400" b="1" dirty="0">
              <a:solidFill>
                <a:schemeClr val="tx1"/>
              </a:solidFill>
              <a:latin typeface="+mj-lt"/>
              <a:ea typeface="+mj-ea"/>
              <a:cs typeface="B Zar" panose="00000400000000000000" pitchFamily="2" charset="-78"/>
            </a:endParaRPr>
          </a:p>
          <a:p>
            <a:pPr marL="0" indent="0" algn="ctr">
              <a:buNone/>
            </a:pPr>
            <a:r>
              <a:rPr lang="fa-IR" sz="2400" b="1" dirty="0">
                <a:solidFill>
                  <a:schemeClr val="tx1"/>
                </a:solidFill>
                <a:latin typeface="+mj-lt"/>
                <a:ea typeface="+mj-ea"/>
                <a:cs typeface="B Zar" panose="00000400000000000000" pitchFamily="2" charset="-78"/>
              </a:rPr>
              <a:t>عضو هیات علمی دانشگاه باقرالعلوم (ع)</a:t>
            </a:r>
            <a:endParaRPr lang="en-US" sz="2400" b="1" dirty="0">
              <a:solidFill>
                <a:schemeClr val="tx1"/>
              </a:solidFill>
              <a:latin typeface="+mj-lt"/>
              <a:ea typeface="+mj-ea"/>
              <a:cs typeface="B Zar" panose="00000400000000000000" pitchFamily="2" charset="-78"/>
            </a:endParaRPr>
          </a:p>
          <a:p>
            <a:pPr marL="0" indent="0" algn="ctr">
              <a:buNone/>
            </a:pPr>
            <a:endParaRPr lang="fa-IR" sz="2400" b="1" dirty="0" smtClean="0">
              <a:solidFill>
                <a:schemeClr val="tx1"/>
              </a:solidFill>
              <a:latin typeface="+mj-lt"/>
              <a:ea typeface="+mj-ea"/>
              <a:cs typeface="B Zar" panose="00000400000000000000" pitchFamily="2" charset="-78"/>
            </a:endParaRPr>
          </a:p>
          <a:p>
            <a:pPr marL="0" indent="0" algn="ctr">
              <a:buNone/>
            </a:pPr>
            <a:r>
              <a:rPr lang="fa-IR" sz="2400" b="1" smtClean="0">
                <a:solidFill>
                  <a:schemeClr val="tx1"/>
                </a:solidFill>
                <a:latin typeface="+mj-lt"/>
                <a:ea typeface="+mj-ea"/>
                <a:cs typeface="B Zar" panose="00000400000000000000" pitchFamily="2" charset="-78"/>
              </a:rPr>
              <a:t>آذر ماه 97</a:t>
            </a:r>
            <a:endParaRPr lang="en-US" sz="2400" b="1" dirty="0">
              <a:solidFill>
                <a:schemeClr val="tx1"/>
              </a:solidFill>
              <a:latin typeface="+mj-lt"/>
              <a:ea typeface="+mj-ea"/>
              <a:cs typeface="B Zar" panose="00000400000000000000" pitchFamily="2" charset="-78"/>
            </a:endParaRPr>
          </a:p>
          <a:p>
            <a:pPr marL="0" indent="0">
              <a:buNone/>
            </a:pPr>
            <a:endParaRPr lang="fa-IR" dirty="0" smtClean="0"/>
          </a:p>
        </p:txBody>
      </p:sp>
    </p:spTree>
    <p:extLst>
      <p:ext uri="{BB962C8B-B14F-4D97-AF65-F5344CB8AC3E}">
        <p14:creationId xmlns:p14="http://schemas.microsoft.com/office/powerpoint/2010/main" val="67089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91491"/>
            <a:ext cx="8596668" cy="5482264"/>
          </a:xfrm>
        </p:spPr>
        <p:txBody>
          <a:bodyPr>
            <a:normAutofit/>
          </a:bodyPr>
          <a:lstStyle/>
          <a:p>
            <a:pPr lvl="0">
              <a:lnSpc>
                <a:spcPct val="115000"/>
              </a:lnSpc>
              <a:buFont typeface="+mj-lt"/>
              <a:buAutoNum type="arabicPeriod"/>
            </a:pPr>
            <a:r>
              <a:rPr lang="fa-IR" b="1" dirty="0">
                <a:solidFill>
                  <a:schemeClr val="tx1"/>
                </a:solidFill>
                <a:latin typeface="Cambria" panose="02040503050406030204" pitchFamily="18" charset="0"/>
                <a:ea typeface="Times New Roman" panose="02020603050405020304" pitchFamily="18" charset="0"/>
                <a:cs typeface="B Titr" panose="00000700000000000000" pitchFamily="2" charset="-78"/>
              </a:rPr>
              <a:t>بحران مشارکت </a:t>
            </a:r>
            <a:endParaRPr lang="en-US" b="1"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بحران مشاركت عموما در شكل رشد احزاب و جنبشهاي توده‌اي و نيز در سياسي شدن خواست گروههاي قومي، يا در اعتصابات و حتي در تظاهرات از نوع حمايت سياسي، خود را نشان مي‌دهد.</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گروه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نخبگان حاكم، تقاضا‌ها و رفتار افراد و گروههايي را كه در صدد شركت در نظام سياسي هستند، غير قانوني و غير مشروع تصور مي‌كنند.</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در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واقع، همراه با افزايش تعداد مشاركت‌كنندگان، انتظار مي‌رود كه گروههاي جديد كه در گذشته نه چندان دور از مشاركت سياسي مشروع (يا نامشروع) منع شده‌اند، به مشاركت پذيرفته شوند. در نهايت به دليل پذيرش بي‌قاعده تمام گروهها به مشاركت تقريبا برابر، بحران مشاركت وسيع و كنترل ناشدني روي مي‌دهد.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115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22219"/>
            <a:ext cx="8596668" cy="4919144"/>
          </a:xfrm>
        </p:spPr>
        <p:txBody>
          <a:bodyPr>
            <a:normAutofit/>
          </a:bodyPr>
          <a:lstStyle/>
          <a:p>
            <a:pPr lvl="0">
              <a:lnSpc>
                <a:spcPct val="115000"/>
              </a:lnSpc>
              <a:buFont typeface="+mj-lt"/>
              <a:buAutoNum type="arabicPeriod"/>
            </a:pPr>
            <a:r>
              <a:rPr lang="fa-IR" b="1" dirty="0">
                <a:solidFill>
                  <a:schemeClr val="tx1"/>
                </a:solidFill>
                <a:latin typeface="Cambria" panose="02040503050406030204" pitchFamily="18" charset="0"/>
                <a:ea typeface="Times New Roman" panose="02020603050405020304" pitchFamily="18" charset="0"/>
                <a:cs typeface="B Titr" panose="00000700000000000000" pitchFamily="2" charset="-78"/>
              </a:rPr>
              <a:t>بحران نفوذ</a:t>
            </a:r>
            <a:endParaRPr lang="en-US" b="1"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شاخص اصلی این بحران، </a:t>
            </a:r>
            <a:r>
              <a:rPr lang="fa-IR" sz="2400" b="1" dirty="0">
                <a:solidFill>
                  <a:schemeClr val="tx1"/>
                </a:solidFill>
                <a:latin typeface="Calibri" panose="020F0502020204030204" pitchFamily="34" charset="0"/>
                <a:ea typeface="Calibri" panose="020F0502020204030204" pitchFamily="34" charset="0"/>
                <a:cs typeface="B Zar" panose="00000400000000000000" pitchFamily="2" charset="-78"/>
              </a:rPr>
              <a:t>فقدان اعتماد و پذیرش مردم</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 به ویژه آسیب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دیدگان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از برنامه و سیاست های نظام و دولت، نسبت به حکومت و دولتمردان است.به اعتقاد بسیاری از متفکران سیاسی، همه دولت ها به بحران نفوذ دچار خواهند شد و آنچه که باعث بحران نفوذ و یا جلوگیری از بحران نفوذ در یک دولتی می شود، به بستر نهادی نفوذ آن دولت بستگی دارد</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9670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22219"/>
            <a:ext cx="8596668" cy="4919144"/>
          </a:xfrm>
        </p:spPr>
        <p:txBody>
          <a:bodyPr/>
          <a:lstStyle/>
          <a:p>
            <a:pPr lvl="0">
              <a:lnSpc>
                <a:spcPct val="115000"/>
              </a:lnSpc>
              <a:buFont typeface="+mj-lt"/>
              <a:buAutoNum type="arabicPeriod"/>
            </a:pPr>
            <a:r>
              <a:rPr lang="fa-IR" sz="2000" b="1" dirty="0" smtClean="0">
                <a:latin typeface="Cambria" panose="02040503050406030204" pitchFamily="18" charset="0"/>
                <a:ea typeface="Times New Roman" panose="02020603050405020304" pitchFamily="18" charset="0"/>
                <a:cs typeface="B Titr" panose="00000700000000000000" pitchFamily="2" charset="-78"/>
              </a:rPr>
              <a:t>بحران </a:t>
            </a:r>
            <a:r>
              <a:rPr lang="fa-IR" sz="2000" b="1" dirty="0">
                <a:latin typeface="Cambria" panose="02040503050406030204" pitchFamily="18" charset="0"/>
                <a:ea typeface="Times New Roman" panose="02020603050405020304" pitchFamily="18" charset="0"/>
                <a:cs typeface="B Titr" panose="00000700000000000000" pitchFamily="2" charset="-78"/>
              </a:rPr>
              <a:t>کارآمدی </a:t>
            </a:r>
            <a:endParaRPr lang="en-US" sz="2000" b="1" dirty="0">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بحران کارآمدی زمانی به وجود می‌آید که مردم در مورد عملکرد و کارکرد دولت‌ها صحبت کرده و پرس‌وجو می‌کنند. به عبارت بهتر، این بحران زمانی به وجود می‌آید که بپرسیم دولت‌ها در زمان سرکار آمدن، آیا توانسته‌اند با کارآمدی خود، نیازهای مردم و جامعه را بر طرف کنند یا خیر؟ یا این‌که بهتر است گفته شود، بعد از اثبات مشروعیت دولت‌ها، کارآمدی اولین و تنها چیزی بوده است که مردم به آنها داده‌اند.</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ازاین‌رو، بهتر است به این نکته اشاره کنیم که مشروعیت در اینجا به معنای حقانیت و حجیت به معنای شرعی خود که به فقهای عصر غیبت نسبت داده می‌شود، نیست؛ بلکه به معنای عام آن یعنی مقبولیت مردمی است. بنابراین، کارآمدی در اینجا به معنای مشروعیت ثانویۀ نظام است.</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733781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22219"/>
            <a:ext cx="8596668" cy="4919144"/>
          </a:xfrm>
        </p:spPr>
        <p:txBody>
          <a:bodyPr/>
          <a:lstStyle/>
          <a:p>
            <a:endParaRPr lang="fa-IR" dirty="0"/>
          </a:p>
        </p:txBody>
      </p:sp>
      <p:graphicFrame>
        <p:nvGraphicFramePr>
          <p:cNvPr id="4" name="Diagram 3"/>
          <p:cNvGraphicFramePr/>
          <p:nvPr>
            <p:extLst>
              <p:ext uri="{D42A27DB-BD31-4B8C-83A1-F6EECF244321}">
                <p14:modId xmlns:p14="http://schemas.microsoft.com/office/powerpoint/2010/main" val="1601152373"/>
              </p:ext>
            </p:extLst>
          </p:nvPr>
        </p:nvGraphicFramePr>
        <p:xfrm>
          <a:off x="2451851" y="1269242"/>
          <a:ext cx="6077999" cy="4772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0876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49945"/>
            <a:ext cx="8596668" cy="1320800"/>
          </a:xfrm>
        </p:spPr>
        <p:txBody>
          <a:bodyPr/>
          <a:lstStyle/>
          <a:p>
            <a:pPr marL="342900" lvl="0" indent="-342900" algn="ctr">
              <a:lnSpc>
                <a:spcPct val="107000"/>
              </a:lnSpc>
              <a:spcBef>
                <a:spcPts val="1200"/>
              </a:spcBef>
            </a:pPr>
            <a:r>
              <a:rPr lang="ar-SA" sz="3200" b="1" kern="0" dirty="0">
                <a:solidFill>
                  <a:schemeClr val="tx1"/>
                </a:solidFill>
                <a:latin typeface="Cambria" panose="02040503050406030204" pitchFamily="18" charset="0"/>
                <a:ea typeface="Times New Roman" panose="02020603050405020304" pitchFamily="18" charset="0"/>
                <a:cs typeface="B Titr" panose="00000700000000000000" pitchFamily="2" charset="-78"/>
              </a:rPr>
              <a:t>بخش دوم</a:t>
            </a:r>
            <a:r>
              <a:rPr lang="en-US" sz="1800" b="1" kern="0"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kern="0"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p:txBody>
          <a:bodyPr/>
          <a:lstStyle/>
          <a:p>
            <a:pPr marL="0" indent="0" algn="ctr">
              <a:lnSpc>
                <a:spcPct val="107000"/>
              </a:lnSpc>
              <a:spcBef>
                <a:spcPts val="1200"/>
              </a:spcBef>
              <a:buNone/>
            </a:pPr>
            <a:endParaRPr lang="fa-IR" b="1" kern="0" dirty="0" smtClean="0">
              <a:latin typeface="Cambria" panose="02040503050406030204" pitchFamily="18" charset="0"/>
              <a:ea typeface="Times New Roman" panose="02020603050405020304" pitchFamily="18" charset="0"/>
              <a:cs typeface="B Titr" panose="00000700000000000000" pitchFamily="2" charset="-78"/>
            </a:endParaRPr>
          </a:p>
          <a:p>
            <a:pPr marL="0" indent="0" algn="ctr">
              <a:lnSpc>
                <a:spcPct val="107000"/>
              </a:lnSpc>
              <a:spcBef>
                <a:spcPts val="1200"/>
              </a:spcBef>
              <a:buNone/>
            </a:pPr>
            <a:r>
              <a:rPr lang="ar-SA" sz="32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rPr>
              <a:t>بحران کارآمدی</a:t>
            </a:r>
            <a:endParaRPr lang="fa-IR" sz="32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marL="0" indent="0" algn="ctr">
              <a:lnSpc>
                <a:spcPct val="107000"/>
              </a:lnSpc>
              <a:spcBef>
                <a:spcPts val="1200"/>
              </a:spcBef>
              <a:buNone/>
            </a:pPr>
            <a:r>
              <a:rPr lang="ar-SA" sz="32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rPr>
              <a:t>در نظام جمهوری اسلامی</a:t>
            </a:r>
            <a:endParaRPr lang="en-US" sz="32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endParaRPr lang="fa-IR" dirty="0"/>
          </a:p>
        </p:txBody>
      </p:sp>
    </p:spTree>
    <p:extLst>
      <p:ext uri="{BB962C8B-B14F-4D97-AF65-F5344CB8AC3E}">
        <p14:creationId xmlns:p14="http://schemas.microsoft.com/office/powerpoint/2010/main" val="379603433"/>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4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تعریف کارآمدی</a:t>
            </a: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385455"/>
            <a:ext cx="8596668" cy="4655907"/>
          </a:xfrm>
        </p:spPr>
        <p:txBody>
          <a:bodyPr/>
          <a:lstStyle/>
          <a:p>
            <a:pPr algn="justLow">
              <a:lnSpc>
                <a:spcPct val="115000"/>
              </a:lnSpc>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پرسش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از عملکرد حکومتها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بعد</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از اینکه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مشروعیت آن ثابت شد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کارآمدی در حقیقت مشروعیت ثانویه هر نظام است که بعد از تأسیس و پشت سر گذاشتن دوره تثبیت باید از آن سخن گفت.</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کارآمدی  پاسخگویی به مطالبات بر اساس نیاز ها و اهداف است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32131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4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سطوح کارآمدی</a:t>
            </a: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427019"/>
            <a:ext cx="8596668" cy="4614344"/>
          </a:xfrm>
        </p:spPr>
        <p:txBody>
          <a:bodyPr/>
          <a:lstStyle/>
          <a:p>
            <a:pPr algn="justLow">
              <a:lnSpc>
                <a:spcPct val="115000"/>
              </a:lnSpc>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کارآمدی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در دو سطح بررسی می شود: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Times New Roman" panose="02020603050405020304" pitchFamily="18" charset="0"/>
              <a:buChar cha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سطح ملی</a:t>
            </a:r>
            <a:endParaRPr lang="en-US"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سطح فرا ملی</a:t>
            </a:r>
            <a:endParaRPr lang="en-US" dirty="0">
              <a:solidFill>
                <a:schemeClr val="tx1"/>
              </a:solidFill>
              <a:latin typeface="Calibri" panose="020F0502020204030204" pitchFamily="34" charset="0"/>
              <a:ea typeface="Calibri" panose="020F0502020204030204" pitchFamily="34" charset="0"/>
              <a:cs typeface="B Zar" panose="00000400000000000000" pitchFamily="2" charset="-78"/>
            </a:endParaRPr>
          </a:p>
          <a:p>
            <a:endParaRPr lang="fa-IR" dirty="0"/>
          </a:p>
        </p:txBody>
      </p:sp>
      <p:graphicFrame>
        <p:nvGraphicFramePr>
          <p:cNvPr id="4" name="Diagram 3"/>
          <p:cNvGraphicFramePr/>
          <p:nvPr>
            <p:extLst>
              <p:ext uri="{D42A27DB-BD31-4B8C-83A1-F6EECF244321}">
                <p14:modId xmlns:p14="http://schemas.microsoft.com/office/powerpoint/2010/main" val="1640479405"/>
              </p:ext>
            </p:extLst>
          </p:nvPr>
        </p:nvGraphicFramePr>
        <p:xfrm>
          <a:off x="2452242" y="3439236"/>
          <a:ext cx="5486400" cy="2235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4251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0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تفکیک کارایی از اثر بخشی </a:t>
            </a: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496291"/>
            <a:ext cx="8596668" cy="4545071"/>
          </a:xfrm>
        </p:spPr>
        <p:txBody>
          <a:bodyPr/>
          <a:lstStyle/>
          <a:p>
            <a:pPr algn="justLow">
              <a:lnSpc>
                <a:spcPct val="115000"/>
              </a:lnSpc>
            </a:pPr>
            <a:r>
              <a:rPr lang="fa-IR" sz="2400" b="1" dirty="0" smtClean="0">
                <a:latin typeface="Calibri" panose="020F0502020204030204" pitchFamily="34" charset="0"/>
                <a:ea typeface="Calibri" panose="020F0502020204030204" pitchFamily="34" charset="0"/>
                <a:cs typeface="B Zar" panose="00000400000000000000" pitchFamily="2" charset="-78"/>
              </a:rPr>
              <a:t>کارآیی</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به معنای درست انجام دادن وظیفه است و به رابطه صحیح بين ورودی و خروجی اشاره دارد. که در اینجا «مطالبات مردم» وردی هایی هستند که پس از انجام فرآیند در پردازنده ای به نام «دولت»، خروجی با عنوان «پاسخ گویی» را به وجود می آورند.</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graphicFrame>
        <p:nvGraphicFramePr>
          <p:cNvPr id="4" name="Diagram 3"/>
          <p:cNvGraphicFramePr/>
          <p:nvPr>
            <p:extLst>
              <p:ext uri="{D42A27DB-BD31-4B8C-83A1-F6EECF244321}">
                <p14:modId xmlns:p14="http://schemas.microsoft.com/office/powerpoint/2010/main" val="1899762228"/>
              </p:ext>
            </p:extLst>
          </p:nvPr>
        </p:nvGraphicFramePr>
        <p:xfrm>
          <a:off x="2382973" y="3302759"/>
          <a:ext cx="5778388" cy="27248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69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91491"/>
            <a:ext cx="8596668" cy="4849871"/>
          </a:xfrm>
        </p:spPr>
        <p:txBody>
          <a:bodyPr>
            <a:normAutofit/>
          </a:bodyPr>
          <a:lstStyle/>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مقدار منابعی که برای تحقق یک هدف يا ارائه يک خدمت، و يا انجام وظيفه حکومت به مصرف رسيده است و می‌توان آنرا بر حسب نسبت مصرف به نتيجه، محاسبه و تفسير کرد. اگر حکومتی بتواند در مقايسه با ديگر حکومتها، با صرف مقدار کمتری از منابع به هدف مشخص برسد، کارايی بيشتری دارد</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b="1" dirty="0">
                <a:solidFill>
                  <a:schemeClr val="tx1"/>
                </a:solidFill>
                <a:latin typeface="Calibri" panose="020F0502020204030204" pitchFamily="34" charset="0"/>
                <a:ea typeface="Calibri" panose="020F0502020204030204" pitchFamily="34" charset="0"/>
                <a:cs typeface="B Zar" panose="00000400000000000000" pitchFamily="2" charset="-78"/>
              </a:rPr>
              <a:t>اثر بخشی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اثر بخشی دربرگيرنده نتايج حاصله از عملکرد سيستم است و به عبارت دیگر انجام کارهای درت.</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121278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316183"/>
            <a:ext cx="8596668" cy="4725180"/>
          </a:xfrm>
        </p:spPr>
        <p:txBody>
          <a:bodyPr/>
          <a:lstStyle/>
          <a:p>
            <a:pPr marL="0" lvl="0" indent="0" algn="justLow">
              <a:lnSpc>
                <a:spcPct val="115000"/>
              </a:lnSpc>
              <a:buClr>
                <a:srgbClr val="90C226"/>
              </a:buClr>
              <a:buNone/>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بنا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براین کارآمدی را می‌توان بیانگر قابلیت و توانایی یک نظام اجتماعی در رسیدن به اهداف تعیین‌شده و حل مشکلات جامعه دانست؛ آن هم با وجود امکانات و موانعی که در هر جامعه با توجه به اهداف آن متفاوت است. بر این اساس کارآمدی بر پایه مقولاتی از قبیل ت</a:t>
            </a:r>
            <a:r>
              <a:rPr lang="fa-IR" sz="2400" b="1" dirty="0">
                <a:solidFill>
                  <a:schemeClr val="tx1"/>
                </a:solidFill>
                <a:latin typeface="Calibri" panose="020F0502020204030204" pitchFamily="34" charset="0"/>
                <a:ea typeface="Calibri" panose="020F0502020204030204" pitchFamily="34" charset="0"/>
                <a:cs typeface="B Zar" panose="00000400000000000000" pitchFamily="2" charset="-78"/>
              </a:rPr>
              <a:t>وانایی، اهداف، امکانات، موانع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جوامع مختلف تبیین می‌شود.</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پس باید کارآمدی را به معنای «</a:t>
            </a:r>
            <a:r>
              <a:rPr lang="fa-IR" sz="2400" b="1" dirty="0">
                <a:solidFill>
                  <a:schemeClr val="tx1"/>
                </a:solidFill>
                <a:latin typeface="Calibri" panose="020F0502020204030204" pitchFamily="34" charset="0"/>
                <a:ea typeface="Calibri" panose="020F0502020204030204" pitchFamily="34" charset="0"/>
                <a:cs typeface="B Zar" panose="00000400000000000000" pitchFamily="2" charset="-78"/>
              </a:rPr>
              <a:t>موفقیت در تحقق اهداف با توجه به امکانات و موانع</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 تعریف کرد؛</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142595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77334" y="500418"/>
            <a:ext cx="8596668" cy="1320800"/>
          </a:xfrm>
        </p:spPr>
        <p:txBody>
          <a:bodyPr>
            <a:normAutofit/>
          </a:bodyPr>
          <a:lstStyle/>
          <a:p>
            <a:pPr algn="ctr"/>
            <a:r>
              <a:rPr lang="fa-IR" sz="2800" dirty="0" smtClean="0">
                <a:solidFill>
                  <a:schemeClr val="tx1"/>
                </a:solidFill>
                <a:cs typeface="B Titr" panose="00000700000000000000" pitchFamily="2" charset="-78"/>
              </a:rPr>
              <a:t>مقدمه</a:t>
            </a:r>
            <a:endParaRPr lang="fa-IR" sz="2800" dirty="0">
              <a:solidFill>
                <a:schemeClr val="tx1"/>
              </a:solidFill>
              <a:cs typeface="B Titr" panose="00000700000000000000" pitchFamily="2" charset="-78"/>
            </a:endParaRPr>
          </a:p>
        </p:txBody>
      </p:sp>
      <p:sp>
        <p:nvSpPr>
          <p:cNvPr id="3" name="Content Placeholder 2"/>
          <p:cNvSpPr>
            <a:spLocks noGrp="1"/>
          </p:cNvSpPr>
          <p:nvPr>
            <p:ph idx="1"/>
          </p:nvPr>
        </p:nvSpPr>
        <p:spPr>
          <a:xfrm>
            <a:off x="677334" y="1205345"/>
            <a:ext cx="8596668" cy="4836017"/>
          </a:xfrm>
        </p:spPr>
        <p:txBody>
          <a:bodyPr>
            <a:normAutofit/>
          </a:bodyPr>
          <a:lstStyle/>
          <a:p>
            <a:pPr algn="just"/>
            <a:r>
              <a:rPr lang="fa-IR" sz="2000" dirty="0" smtClean="0">
                <a:solidFill>
                  <a:schemeClr val="tx1"/>
                </a:solidFill>
                <a:cs typeface="B Zar" pitchFamily="2" charset="-78"/>
              </a:rPr>
              <a:t> </a:t>
            </a:r>
            <a:r>
              <a:rPr lang="fa-IR" sz="2000" dirty="0">
                <a:solidFill>
                  <a:schemeClr val="tx1"/>
                </a:solidFill>
                <a:cs typeface="B Zar" pitchFamily="2" charset="-78"/>
              </a:rPr>
              <a:t>چهار دهه </a:t>
            </a:r>
            <a:r>
              <a:rPr lang="fa-IR" sz="2000" dirty="0" smtClean="0">
                <a:solidFill>
                  <a:schemeClr val="tx1"/>
                </a:solidFill>
                <a:cs typeface="B Zar" pitchFamily="2" charset="-78"/>
              </a:rPr>
              <a:t>گذشت در آستانه ورود به دهه پنجم هستیم(توفیقات/بحرانها/ناکامی ها</a:t>
            </a:r>
          </a:p>
          <a:p>
            <a:pPr algn="just"/>
            <a:r>
              <a:rPr lang="fa-IR" sz="2000" dirty="0" smtClean="0">
                <a:solidFill>
                  <a:schemeClr val="tx1"/>
                </a:solidFill>
                <a:cs typeface="B Zar" pitchFamily="2" charset="-78"/>
              </a:rPr>
              <a:t>یکی </a:t>
            </a:r>
            <a:r>
              <a:rPr lang="fa-IR" sz="2000" dirty="0">
                <a:solidFill>
                  <a:schemeClr val="tx1"/>
                </a:solidFill>
                <a:cs typeface="B Zar" pitchFamily="2" charset="-78"/>
              </a:rPr>
              <a:t>از مهم­ترین دغدغه­های نیروهای جبهه­ی فکری انقلاب اسلامی در آخرین سال­های دهه­ی چهارم این رخداد الهی، دغدغه­ی کارآمدی ساختارها، عملکردها و برنامه­ریزی­هاست. این دغدغه­ بیش از آنکه برای اقناع فعالان کنونی اندیشه­ی انقلاب اسلامی پدید آمده باشد، بیشتر در جستجوی پاسخی درخور و شایسته برای مخاطبانی است که «حقانیت» هر چیزی را در کارآمدی آن ملاحظه می­کنند و فایده­مندی را اساس هر اعتقاد و طریقتی می­دانند. از سوی دیگر تمام تلاش معارضان و دشمنان انقلاب اسلامی در تضعیف و نقد آن، کارآمدی نظام برخاسته از این انقلاب را نشانه رفته است.در نگاهی کلان نیز، می­توان این دغدغه­ را به همه­ی کشورهای در حال توسعه منتسب دانست که کارآمدی هویت بومی و سنتی خویش را در برابر فرهنگ غالب و مصرف­گرای آمریکایی جستجو می­کنند. آمریکا، مهد فلسفه­های پراگماتیستی در جهان است و فربه­شدن «کارآمدی» در برابر «حقیقت»، خود برآمده از اندیشه و عمل نظریه­پردازان این قاره­ی نوظهور است. جمهوری اسلامی ایران، با فرهنگی کهن و سنت اسلامی سترگ و پویا، بیش از هر زمان دیگری با بقا و مانایی خویش، کارآمدی رویکرد آمریکایی و غربی را نشانه رفته است.</a:t>
            </a:r>
            <a:endParaRPr lang="en-US" sz="2000" dirty="0">
              <a:solidFill>
                <a:schemeClr val="tx1"/>
              </a:solidFill>
              <a:cs typeface="B Zar" pitchFamily="2" charset="-78"/>
            </a:endParaRPr>
          </a:p>
          <a:p>
            <a:pPr algn="just"/>
            <a:endParaRPr lang="fa-IR" dirty="0">
              <a:solidFill>
                <a:schemeClr val="tx1"/>
              </a:solidFill>
            </a:endParaRPr>
          </a:p>
        </p:txBody>
      </p:sp>
    </p:spTree>
    <p:extLst>
      <p:ext uri="{BB962C8B-B14F-4D97-AF65-F5344CB8AC3E}">
        <p14:creationId xmlns:p14="http://schemas.microsoft.com/office/powerpoint/2010/main" val="2754951100"/>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400" b="1" dirty="0" smtClean="0">
                <a:solidFill>
                  <a:schemeClr val="tx1"/>
                </a:solidFill>
                <a:latin typeface="Cambria" panose="02040503050406030204" pitchFamily="18" charset="0"/>
                <a:ea typeface="Times New Roman" panose="02020603050405020304" pitchFamily="18" charset="0"/>
                <a:cs typeface="B Titr" panose="00000700000000000000" pitchFamily="2" charset="-78"/>
              </a:rPr>
              <a:t>مولفه های موثر بر </a:t>
            </a:r>
            <a:r>
              <a:rPr lang="fa-IR" sz="24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کارآمدی</a:t>
            </a: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287724"/>
            <a:ext cx="8596668" cy="3880773"/>
          </a:xfrm>
        </p:spPr>
        <p:txBody>
          <a:bodyPr/>
          <a:lstStyle/>
          <a:p>
            <a:pPr algn="justLow">
              <a:lnSpc>
                <a:spcPct val="115000"/>
              </a:lnSpc>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شاخص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تعیین کننده نظام برای کارآمد بودن عبارتند از: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Times New Roman" panose="02020603050405020304" pitchFamily="18" charset="0"/>
              <a:buChar cha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اهداف نظام  </a:t>
            </a:r>
            <a:endParaRPr lang="en-US"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امکانات نظام  </a:t>
            </a:r>
            <a:endParaRPr lang="en-US"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موانع داخلی و بیرونی نظام</a:t>
            </a:r>
            <a:endParaRPr lang="en-US"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نظام ارزشی وجهان بینی</a:t>
            </a:r>
            <a:endParaRPr lang="en-US" dirty="0">
              <a:solidFill>
                <a:schemeClr val="tx1"/>
              </a:solidFill>
              <a:latin typeface="Calibri" panose="020F0502020204030204" pitchFamily="34" charset="0"/>
              <a:ea typeface="Calibri" panose="020F0502020204030204" pitchFamily="34" charset="0"/>
              <a:cs typeface="B Zar" panose="00000400000000000000" pitchFamily="2" charset="-78"/>
            </a:endParaRPr>
          </a:p>
          <a:p>
            <a:endParaRPr lang="fa-IR" dirty="0"/>
          </a:p>
        </p:txBody>
      </p:sp>
    </p:spTree>
    <p:extLst>
      <p:ext uri="{BB962C8B-B14F-4D97-AF65-F5344CB8AC3E}">
        <p14:creationId xmlns:p14="http://schemas.microsoft.com/office/powerpoint/2010/main" val="2492894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287724"/>
            <a:ext cx="8596668" cy="3880773"/>
          </a:xfrm>
        </p:spPr>
        <p:txBody>
          <a:bodyPr/>
          <a:lstStyle/>
          <a:p>
            <a:endParaRPr lang="fa-IR" dirty="0"/>
          </a:p>
        </p:txBody>
      </p:sp>
      <p:graphicFrame>
        <p:nvGraphicFramePr>
          <p:cNvPr id="4" name="Diagram 3"/>
          <p:cNvGraphicFramePr/>
          <p:nvPr>
            <p:extLst>
              <p:ext uri="{D42A27DB-BD31-4B8C-83A1-F6EECF244321}">
                <p14:modId xmlns:p14="http://schemas.microsoft.com/office/powerpoint/2010/main" val="330822244"/>
              </p:ext>
            </p:extLst>
          </p:nvPr>
        </p:nvGraphicFramePr>
        <p:xfrm>
          <a:off x="2258290" y="1513781"/>
          <a:ext cx="6107788" cy="485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7578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0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نظریه های کارآمدی</a:t>
            </a:r>
            <a:r>
              <a:rPr lang="en-US" sz="17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7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537114"/>
            <a:ext cx="8596668" cy="4904629"/>
          </a:xfrm>
        </p:spPr>
        <p:txBody>
          <a:bodyPr>
            <a:normAutofit fontScale="92500"/>
          </a:bodyPr>
          <a:lstStyle/>
          <a:p>
            <a:pPr algn="justLow">
              <a:lnSpc>
                <a:spcPct val="115000"/>
              </a:lnSpc>
            </a:pPr>
            <a:r>
              <a:rPr lang="fa-IR" sz="2200" dirty="0" smtClean="0">
                <a:solidFill>
                  <a:schemeClr val="tx1"/>
                </a:solidFill>
                <a:latin typeface="Calibri" panose="020F0502020204030204" pitchFamily="34" charset="0"/>
                <a:ea typeface="Calibri" panose="020F0502020204030204" pitchFamily="34" charset="0"/>
                <a:cs typeface="B Zar" panose="00000400000000000000" pitchFamily="2" charset="-78"/>
              </a:rPr>
              <a:t>در </a:t>
            </a:r>
            <a:r>
              <a:rPr lang="fa-IR" sz="2200" dirty="0">
                <a:solidFill>
                  <a:schemeClr val="tx1"/>
                </a:solidFill>
                <a:latin typeface="Calibri" panose="020F0502020204030204" pitchFamily="34" charset="0"/>
                <a:ea typeface="Calibri" panose="020F0502020204030204" pitchFamily="34" charset="0"/>
                <a:cs typeface="B Zar" panose="00000400000000000000" pitchFamily="2" charset="-78"/>
              </a:rPr>
              <a:t>ادبیات موجود رویکردهای نظری مختلفی به مسئله کارآمدی  وجود دارد و در هررویکرد شاخصه­های متفاوتی برای سنجش کارآمدی ارائه شده است که تاکنون 43 نظریه احصاء شده  که برخی از آنها عبارتند از: </a:t>
            </a:r>
            <a:endParaRPr lang="en-US" sz="17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15000"/>
              </a:lnSpc>
              <a:buFont typeface="+mj-lt"/>
              <a:buAutoNum type="arabicPeriod"/>
            </a:pPr>
            <a:r>
              <a:rPr lang="fa-IR" sz="17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نظریه توفیق</a:t>
            </a:r>
            <a:endParaRPr lang="en-US" sz="1700" b="1"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200" dirty="0">
                <a:solidFill>
                  <a:schemeClr val="tx1"/>
                </a:solidFill>
                <a:latin typeface="Calibri" panose="020F0502020204030204" pitchFamily="34" charset="0"/>
                <a:ea typeface="Calibri" panose="020F0502020204030204" pitchFamily="34" charset="0"/>
                <a:cs typeface="B Zar" panose="00000400000000000000" pitchFamily="2" charset="-78"/>
              </a:rPr>
              <a:t>براساس این نظریه، هر سازمانی برای بررسی کارآمدی خود باید اساس محاسبه را </a:t>
            </a:r>
            <a:r>
              <a:rPr lang="fa-IR" sz="2200" b="1" dirty="0">
                <a:solidFill>
                  <a:schemeClr val="tx1"/>
                </a:solidFill>
                <a:latin typeface="Calibri" panose="020F0502020204030204" pitchFamily="34" charset="0"/>
                <a:ea typeface="Calibri" panose="020F0502020204030204" pitchFamily="34" charset="0"/>
                <a:cs typeface="B Zar" panose="00000400000000000000" pitchFamily="2" charset="-78"/>
              </a:rPr>
              <a:t>«توفیقات نهایی»</a:t>
            </a:r>
            <a:r>
              <a:rPr lang="fa-IR" sz="2200" dirty="0">
                <a:solidFill>
                  <a:schemeClr val="tx1"/>
                </a:solidFill>
                <a:latin typeface="Calibri" panose="020F0502020204030204" pitchFamily="34" charset="0"/>
                <a:ea typeface="Calibri" panose="020F0502020204030204" pitchFamily="34" charset="0"/>
                <a:cs typeface="B Zar" panose="00000400000000000000" pitchFamily="2" charset="-78"/>
              </a:rPr>
              <a:t> بداند. از در این نظریه، روش‌ها و فرایندها در کارآمدی مغفول واقع می­شود. بنابراین تقرب به اهداف و میزان دستیابی به آن و نیز توانایی کسب هدف­های تعیین شده ارتباط وثیقی با مفهوم کارآمدی دارد</a:t>
            </a:r>
            <a:r>
              <a:rPr lang="en-US" sz="2200" dirty="0">
                <a:solidFill>
                  <a:schemeClr val="tx1"/>
                </a:solidFill>
                <a:latin typeface="Calibri" panose="020F0502020204030204" pitchFamily="34" charset="0"/>
                <a:ea typeface="Calibri" panose="020F0502020204030204" pitchFamily="34" charset="0"/>
                <a:cs typeface="B Zar" panose="00000400000000000000" pitchFamily="2" charset="-78"/>
              </a:rPr>
              <a:t>.</a:t>
            </a:r>
            <a:r>
              <a:rPr lang="fa-IR" sz="2200" dirty="0">
                <a:solidFill>
                  <a:schemeClr val="tx1"/>
                </a:solidFill>
                <a:latin typeface="Calibri" panose="020F0502020204030204" pitchFamily="34" charset="0"/>
                <a:ea typeface="Calibri" panose="020F0502020204030204" pitchFamily="34" charset="0"/>
                <a:cs typeface="B Zar" panose="00000400000000000000" pitchFamily="2" charset="-78"/>
              </a:rPr>
              <a:t> از این نظریه با عنوان </a:t>
            </a:r>
            <a:r>
              <a:rPr lang="fa-IR" sz="2200" b="1" dirty="0">
                <a:solidFill>
                  <a:schemeClr val="tx1"/>
                </a:solidFill>
                <a:latin typeface="Calibri" panose="020F0502020204030204" pitchFamily="34" charset="0"/>
                <a:ea typeface="Calibri" panose="020F0502020204030204" pitchFamily="34" charset="0"/>
                <a:cs typeface="B Zar" panose="00000400000000000000" pitchFamily="2" charset="-78"/>
              </a:rPr>
              <a:t>«کارآمدی معطوف به هدف (نتیجه گرایی)»</a:t>
            </a:r>
            <a:r>
              <a:rPr lang="fa-IR" sz="2200" dirty="0">
                <a:solidFill>
                  <a:schemeClr val="tx1"/>
                </a:solidFill>
                <a:latin typeface="Calibri" panose="020F0502020204030204" pitchFamily="34" charset="0"/>
                <a:ea typeface="Calibri" panose="020F0502020204030204" pitchFamily="34" charset="0"/>
                <a:cs typeface="B Zar" panose="00000400000000000000" pitchFamily="2" charset="-78"/>
              </a:rPr>
              <a:t> نیز یاد می شود.</a:t>
            </a:r>
            <a:endParaRPr lang="en-US" sz="17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200" dirty="0">
                <a:solidFill>
                  <a:schemeClr val="tx1"/>
                </a:solidFill>
                <a:latin typeface="Calibri" panose="020F0502020204030204" pitchFamily="34" charset="0"/>
                <a:ea typeface="Calibri" panose="020F0502020204030204" pitchFamily="34" charset="0"/>
                <a:cs typeface="B Zar" panose="00000400000000000000" pitchFamily="2" charset="-78"/>
              </a:rPr>
              <a:t>البته طبق نظريه توفيق، فقط "اهداف ذاتي" ملاك هستند، نه اهداف تبعي; و ارزيابي كارآمدي هر سازمان، تنها بايد براساس سنجش موفقيت نهايي آن سازمان در تحقق اهداف ذاتي اش مشخص شود; ثانيا، از آنجا كه در اين نظريه فقط تحقق اهداف مهم است، ابزار و روش تحقق آن مهم نيست و از هر وسيله اي مي توان براي رسيدن به اهداف استفاده كرد.</a:t>
            </a:r>
            <a:endParaRPr lang="en-US" sz="17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0" indent="0">
              <a:buNone/>
            </a:pPr>
            <a:endParaRPr lang="fa-IR" dirty="0"/>
          </a:p>
        </p:txBody>
      </p:sp>
    </p:spTree>
    <p:extLst>
      <p:ext uri="{BB962C8B-B14F-4D97-AF65-F5344CB8AC3E}">
        <p14:creationId xmlns:p14="http://schemas.microsoft.com/office/powerpoint/2010/main" val="414803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218448"/>
            <a:ext cx="8596668" cy="4827509"/>
          </a:xfrm>
        </p:spPr>
        <p:txBody>
          <a:bodyPr>
            <a:normAutofit/>
          </a:bodyPr>
          <a:lstStyle/>
          <a:p>
            <a:pPr lvl="0">
              <a:lnSpc>
                <a:spcPct val="115000"/>
              </a:lnSpc>
              <a:buFont typeface="+mj-lt"/>
              <a:buAutoNum type="arabicPeriod"/>
            </a:pPr>
            <a:r>
              <a:rPr lang="fa-IR" b="1" dirty="0">
                <a:latin typeface="Cambria" panose="02040503050406030204" pitchFamily="18" charset="0"/>
                <a:ea typeface="Times New Roman" panose="02020603050405020304" pitchFamily="18" charset="0"/>
                <a:cs typeface="B Titr" panose="00000700000000000000" pitchFamily="2" charset="-78"/>
              </a:rPr>
              <a:t>نظریه سیستم</a:t>
            </a:r>
            <a:endParaRPr lang="en-US" b="1" dirty="0">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بر این اساس نظام یا سازمان، هنگامی کارآمد است که ارتباط خروجی و ورودی آن کاملاً آشکار و قابل‌ تبیین باشد؛ یعنی عملیات تغییر و تحول باید چنان روشن و مقید باشند که در هر شرایط محیطی، وقتی ورودی تحقق یافت، خروجی کاملاً معین باشد. </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نظریه سیستمی از جمله رهیافت</a:t>
            </a:r>
            <a:r>
              <a:rPr lang="fa-IR" sz="2400" dirty="0">
                <a:latin typeface="Calibri" panose="020F0502020204030204" pitchFamily="34" charset="0"/>
                <a:ea typeface="Calibri" panose="020F0502020204030204" pitchFamily="34" charset="0"/>
                <a:cs typeface="Cambria" panose="02040503050406030204" pitchFamily="18" charset="0"/>
              </a:rPr>
              <a:t>­</a:t>
            </a:r>
            <a:r>
              <a:rPr lang="fa-IR" sz="2400" dirty="0">
                <a:latin typeface="Calibri" panose="020F0502020204030204" pitchFamily="34" charset="0"/>
                <a:ea typeface="Calibri" panose="020F0502020204030204" pitchFamily="34" charset="0"/>
                <a:cs typeface="B Zar" panose="00000400000000000000" pitchFamily="2" charset="-78"/>
              </a:rPr>
              <a:t>های سیستمی و اقتضایی به مدیریت محسوب می گردد و مبتنی بر این تفکر است که باید سازمان را به منزله یک کل نظام یافته در نظر گرفت. </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رويكرد سيستمي نسبت به اثر</a:t>
            </a:r>
            <a:r>
              <a:rPr lang="fa-IR" sz="2400" dirty="0">
                <a:latin typeface="Calibri" panose="020F0502020204030204" pitchFamily="34" charset="0"/>
                <a:ea typeface="Calibri" panose="020F0502020204030204" pitchFamily="34" charset="0"/>
                <a:cs typeface="Cambria" panose="02040503050406030204" pitchFamily="18" charset="0"/>
              </a:rPr>
              <a:t>­</a:t>
            </a:r>
            <a:r>
              <a:rPr lang="fa-IR" sz="2400" dirty="0">
                <a:latin typeface="Calibri" panose="020F0502020204030204" pitchFamily="34" charset="0"/>
                <a:ea typeface="Calibri" panose="020F0502020204030204" pitchFamily="34" charset="0"/>
                <a:cs typeface="B Zar" panose="00000400000000000000" pitchFamily="2" charset="-78"/>
              </a:rPr>
              <a:t>بخشي چنين اظهار مي</a:t>
            </a:r>
            <a:r>
              <a:rPr lang="fa-IR" sz="2400" dirty="0">
                <a:latin typeface="Calibri" panose="020F0502020204030204" pitchFamily="34" charset="0"/>
                <a:ea typeface="Calibri" panose="020F0502020204030204" pitchFamily="34" charset="0"/>
                <a:cs typeface="Cambria" panose="02040503050406030204" pitchFamily="18" charset="0"/>
              </a:rPr>
              <a:t>­</a:t>
            </a:r>
            <a:r>
              <a:rPr lang="fa-IR" sz="2400" dirty="0">
                <a:latin typeface="Calibri" panose="020F0502020204030204" pitchFamily="34" charset="0"/>
                <a:ea typeface="Calibri" panose="020F0502020204030204" pitchFamily="34" charset="0"/>
                <a:cs typeface="B Zar" panose="00000400000000000000" pitchFamily="2" charset="-78"/>
              </a:rPr>
              <a:t>دارد كه سازمان</a:t>
            </a:r>
            <a:r>
              <a:rPr lang="fa-IR" sz="2400" dirty="0">
                <a:latin typeface="Calibri" panose="020F0502020204030204" pitchFamily="34" charset="0"/>
                <a:ea typeface="Calibri" panose="020F0502020204030204" pitchFamily="34" charset="0"/>
                <a:cs typeface="Cambria" panose="02040503050406030204" pitchFamily="18" charset="0"/>
              </a:rPr>
              <a:t>­</a:t>
            </a:r>
            <a:r>
              <a:rPr lang="fa-IR" sz="2400" dirty="0">
                <a:latin typeface="Calibri" panose="020F0502020204030204" pitchFamily="34" charset="0"/>
                <a:ea typeface="Calibri" panose="020F0502020204030204" pitchFamily="34" charset="0"/>
                <a:cs typeface="B Zar" panose="00000400000000000000" pitchFamily="2" charset="-78"/>
              </a:rPr>
              <a:t>ها متشكل از قسمت</a:t>
            </a:r>
            <a:r>
              <a:rPr lang="fa-IR" sz="2400" dirty="0">
                <a:latin typeface="Calibri" panose="020F0502020204030204" pitchFamily="34" charset="0"/>
                <a:ea typeface="Calibri" panose="020F0502020204030204" pitchFamily="34" charset="0"/>
                <a:cs typeface="Cambria" panose="02040503050406030204" pitchFamily="18" charset="0"/>
              </a:rPr>
              <a:t>­</a:t>
            </a:r>
            <a:r>
              <a:rPr lang="fa-IR" sz="2400" dirty="0">
                <a:latin typeface="Calibri" panose="020F0502020204030204" pitchFamily="34" charset="0"/>
                <a:ea typeface="Calibri" panose="020F0502020204030204" pitchFamily="34" charset="0"/>
                <a:cs typeface="B Zar" panose="00000400000000000000" pitchFamily="2" charset="-78"/>
              </a:rPr>
              <a:t>هاي فرعي مرتبط بهم هستند اگر قسمتي از اين سيستم ضعيف عمل كند، اثر عملكرد آن بر عملكرد كل سيستم موثر واقع مي</a:t>
            </a:r>
            <a:r>
              <a:rPr lang="fa-IR" sz="2400" dirty="0">
                <a:latin typeface="Calibri" panose="020F0502020204030204" pitchFamily="34" charset="0"/>
                <a:ea typeface="Calibri" panose="020F0502020204030204" pitchFamily="34" charset="0"/>
                <a:cs typeface="Cambria" panose="02040503050406030204" pitchFamily="18" charset="0"/>
              </a:rPr>
              <a:t>­</a:t>
            </a:r>
            <a:r>
              <a:rPr lang="fa-IR" sz="2400" dirty="0">
                <a:latin typeface="Calibri" panose="020F0502020204030204" pitchFamily="34" charset="0"/>
                <a:ea typeface="Calibri" panose="020F0502020204030204" pitchFamily="34" charset="0"/>
                <a:cs typeface="B Zar" panose="00000400000000000000" pitchFamily="2" charset="-78"/>
              </a:rPr>
              <a:t>شود؛ اثربخشي مستلزم آگاهي و تعاملات موثر با عوامل محيطي است.</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905623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76884"/>
            <a:ext cx="8596668" cy="5210268"/>
          </a:xfrm>
        </p:spPr>
        <p:txBody>
          <a:bodyPr>
            <a:normAutofit/>
          </a:bodyPr>
          <a:lstStyle/>
          <a:p>
            <a:pPr lvl="0">
              <a:lnSpc>
                <a:spcPct val="115000"/>
              </a:lnSpc>
              <a:buFont typeface="+mj-lt"/>
              <a:buAutoNum type="arabicPeriod"/>
            </a:pPr>
            <a:r>
              <a:rPr lang="fa-IR" b="1" dirty="0">
                <a:latin typeface="Cambria" panose="02040503050406030204" pitchFamily="18" charset="0"/>
                <a:ea typeface="Times New Roman" panose="02020603050405020304" pitchFamily="18" charset="0"/>
                <a:cs typeface="B Titr" panose="00000700000000000000" pitchFamily="2" charset="-78"/>
              </a:rPr>
              <a:t>نظریه رضایت مردم</a:t>
            </a:r>
            <a:endParaRPr lang="en-US" b="1" dirty="0">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طبق این نظریه، یک حکومت را در صورتی می‏توان کارآمد دانست که عناصر مؤثر در بقای خود را همانند: مشارکت سیاسی، آزادی و نظارت مدنی و... را تقویت کند. </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en-US" sz="2400" dirty="0">
                <a:latin typeface="Calibri" panose="020F0502020204030204" pitchFamily="34" charset="0"/>
                <a:ea typeface="Calibri" panose="020F0502020204030204" pitchFamily="34" charset="0"/>
                <a:cs typeface="B Zar" panose="00000400000000000000" pitchFamily="2" charset="-78"/>
              </a:rPr>
              <a:t> </a:t>
            </a:r>
            <a:r>
              <a:rPr lang="fa-IR" sz="2400" dirty="0">
                <a:latin typeface="Calibri" panose="020F0502020204030204" pitchFamily="34" charset="0"/>
                <a:ea typeface="Calibri" panose="020F0502020204030204" pitchFamily="34" charset="0"/>
                <a:cs typeface="B Zar" panose="00000400000000000000" pitchFamily="2" charset="-78"/>
              </a:rPr>
              <a:t>در این ملاک، ب</a:t>
            </a:r>
            <a:r>
              <a:rPr lang="fa-IR" sz="2400" b="1" dirty="0">
                <a:latin typeface="Calibri" panose="020F0502020204030204" pitchFamily="34" charset="0"/>
                <a:ea typeface="Calibri" panose="020F0502020204030204" pitchFamily="34" charset="0"/>
                <a:cs typeface="B Zar" panose="00000400000000000000" pitchFamily="2" charset="-78"/>
              </a:rPr>
              <a:t>دون توجه به توانایی حکومت در تحقق اهداف</a:t>
            </a:r>
            <a:r>
              <a:rPr lang="fa-IR" sz="2400" dirty="0">
                <a:latin typeface="Calibri" panose="020F0502020204030204" pitchFamily="34" charset="0"/>
                <a:ea typeface="Calibri" panose="020F0502020204030204" pitchFamily="34" charset="0"/>
                <a:cs typeface="B Zar" panose="00000400000000000000" pitchFamily="2" charset="-78"/>
              </a:rPr>
              <a:t>، تنها به این وجه توجه می‌شود که حکومت تا چه مقدار توانسته است رضایت مجموعه کسانی را که با آنها ارتباط دارد جلب کند. در این رویکرد هر مقدارکه حکومت بتواند رضایت مردم را بیشتر جلب کند، کارآمدتر تلقی خواهد شد. </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در اینجا کارآمدی نظام به مسائلی چون </a:t>
            </a:r>
            <a:r>
              <a:rPr lang="fa-IR" sz="2400" b="1" dirty="0">
                <a:latin typeface="Calibri" panose="020F0502020204030204" pitchFamily="34" charset="0"/>
                <a:ea typeface="Calibri" panose="020F0502020204030204" pitchFamily="34" charset="0"/>
                <a:cs typeface="B Zar" panose="00000400000000000000" pitchFamily="2" charset="-78"/>
              </a:rPr>
              <a:t>رضایت، خواست و قرارداد اجتماعی</a:t>
            </a:r>
            <a:r>
              <a:rPr lang="fa-IR" sz="2400" dirty="0">
                <a:latin typeface="Calibri" panose="020F0502020204030204" pitchFamily="34" charset="0"/>
                <a:ea typeface="Calibri" panose="020F0502020204030204" pitchFamily="34" charset="0"/>
                <a:cs typeface="B Zar" panose="00000400000000000000" pitchFamily="2" charset="-78"/>
              </a:rPr>
              <a:t>، منوط </a:t>
            </a:r>
            <a:r>
              <a:rPr lang="fa-IR" sz="2400" dirty="0" smtClean="0">
                <a:latin typeface="Calibri" panose="020F0502020204030204" pitchFamily="34" charset="0"/>
                <a:ea typeface="Calibri" panose="020F0502020204030204" pitchFamily="34" charset="0"/>
                <a:cs typeface="B Zar" panose="00000400000000000000" pitchFamily="2" charset="-78"/>
              </a:rPr>
              <a:t>شده</a:t>
            </a:r>
            <a:r>
              <a:rPr lang="fa-IR" sz="2400" dirty="0" smtClean="0">
                <a:latin typeface="Calibri" panose="020F0502020204030204" pitchFamily="34" charset="0"/>
                <a:ea typeface="Calibri" panose="020F0502020204030204" pitchFamily="34" charset="0"/>
                <a:cs typeface="B Zar" panose="00000400000000000000" pitchFamily="2" charset="-78"/>
              </a:rPr>
              <a:t> </a:t>
            </a:r>
            <a:r>
              <a:rPr lang="fa-IR" sz="2400" dirty="0">
                <a:latin typeface="Calibri" panose="020F0502020204030204" pitchFamily="34" charset="0"/>
                <a:ea typeface="Calibri" panose="020F0502020204030204" pitchFamily="34" charset="0"/>
                <a:cs typeface="B Zar" panose="00000400000000000000" pitchFamily="2" charset="-78"/>
              </a:rPr>
              <a:t>است و در واقع، مقبولیت مردمی ملاک می باشد که شاید بتوان مهم ترین تفکیک را از نظریات اسلامی در اینجا، مشاهده کرد. </a:t>
            </a:r>
            <a:r>
              <a:rPr lang="fa-IR" sz="2400" dirty="0" smtClean="0">
                <a:latin typeface="Calibri" panose="020F0502020204030204" pitchFamily="34" charset="0"/>
                <a:ea typeface="Calibri" panose="020F0502020204030204" pitchFamily="34" charset="0"/>
                <a:cs typeface="B Zar" panose="00000400000000000000" pitchFamily="2" charset="-78"/>
              </a:rPr>
              <a:t>(درک و پذیرش مردم ملاک تام است)</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4277831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510145"/>
            <a:ext cx="8596668" cy="5136315"/>
          </a:xfrm>
        </p:spPr>
        <p:txBody>
          <a:bodyPr/>
          <a:lstStyle/>
          <a:p>
            <a:pPr lvl="0">
              <a:lnSpc>
                <a:spcPct val="115000"/>
              </a:lnSpc>
              <a:buFont typeface="+mj-lt"/>
              <a:buAutoNum type="arabicPeriod"/>
            </a:pPr>
            <a:r>
              <a:rPr lang="fa-IR" b="1" dirty="0">
                <a:latin typeface="Cambria" panose="02040503050406030204" pitchFamily="18" charset="0"/>
                <a:ea typeface="Times New Roman" panose="02020603050405020304" pitchFamily="18" charset="0"/>
                <a:cs typeface="B Titr" panose="00000700000000000000" pitchFamily="2" charset="-78"/>
              </a:rPr>
              <a:t>نظریه انجام تکلیف</a:t>
            </a:r>
            <a:endParaRPr lang="en-US" b="1" dirty="0">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بر پایه این نظریه با تبیین و تعیین شاخص‌ها و محورهایی که وظایف و تکالیف نظام سیاسی را مشخص می‌کند، میزان التزام و تحقق این تکالیف، ملاک کارآمدی دانسته می‌شود.</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به این معنا که کارآمدی یک نظام با میزان تعهد و التزام حکومت به تکالیف قانونی و شرعی مورد نظر جامعه سنجیده می شود. درواقع هر مقدار که حکومت‌کنندگان به تکالیف خود بیشتر عمل کنند، کارآمدتر تلقی می‌شوند.</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برخلاف رویکرد نتیجه گرایی که ملاک کارآمدی، رسیدن به هدف و غایتی بود که از پیش تصور و تصدیق شده بود، در اینجا درستی و اصالت وظیفه و تکلیف، ملاک داوری است، قطع نظر از اینکه چه نتایج و پیامدهای احتمالی دربر داشته باشد.</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354532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316183"/>
            <a:ext cx="8596668" cy="5139208"/>
          </a:xfrm>
        </p:spPr>
        <p:txBody>
          <a:bodyPr>
            <a:normAutofit fontScale="92500"/>
          </a:bodyPr>
          <a:lstStyle/>
          <a:p>
            <a:pPr lvl="0">
              <a:lnSpc>
                <a:spcPct val="115000"/>
              </a:lnSpc>
              <a:buFont typeface="+mj-lt"/>
              <a:buAutoNum type="arabicPeriod"/>
            </a:pPr>
            <a:r>
              <a:rPr lang="fa-IR" sz="2000" b="1" dirty="0">
                <a:latin typeface="Cambria" panose="02040503050406030204" pitchFamily="18" charset="0"/>
                <a:ea typeface="Times New Roman" panose="02020603050405020304" pitchFamily="18" charset="0"/>
                <a:cs typeface="B Titr" panose="00000700000000000000" pitchFamily="2" charset="-78"/>
              </a:rPr>
              <a:t>نظریه تکثرگرایی روشی در کارآمدی</a:t>
            </a:r>
            <a:endParaRPr lang="en-US" sz="2000" b="1" dirty="0">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800" dirty="0">
                <a:latin typeface="Calibri" panose="020F0502020204030204" pitchFamily="34" charset="0"/>
                <a:ea typeface="Calibri" panose="020F0502020204030204" pitchFamily="34" charset="0"/>
                <a:cs typeface="B Zar" panose="00000400000000000000" pitchFamily="2" charset="-78"/>
              </a:rPr>
              <a:t>بر اساس این نظریه، با توجه به اینکه کارآمدی ابعاد مختلفی دارد و شرایط و محیط مورد بررسی نیز در سنجش کارآمدی اثر گذار است، مبنای واحد و اصیلی برای مفهوم و میزان کارآمدی وجود ندارد، از این رو ارزیابی در این بحث نسبی است. </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800" dirty="0">
                <a:latin typeface="Calibri" panose="020F0502020204030204" pitchFamily="34" charset="0"/>
                <a:ea typeface="Calibri" panose="020F0502020204030204" pitchFamily="34" charset="0"/>
                <a:cs typeface="B Zar" panose="00000400000000000000" pitchFamily="2" charset="-78"/>
              </a:rPr>
              <a:t>بنابراین، کارآمدی امری نسبی است چرا که حکومت</a:t>
            </a:r>
            <a:r>
              <a:rPr lang="fa-IR" sz="2800" dirty="0">
                <a:latin typeface="Calibri" panose="020F0502020204030204" pitchFamily="34" charset="0"/>
                <a:ea typeface="Calibri" panose="020F0502020204030204" pitchFamily="34" charset="0"/>
                <a:cs typeface="Cambria" panose="02040503050406030204" pitchFamily="18" charset="0"/>
              </a:rPr>
              <a:t>­</a:t>
            </a:r>
            <a:r>
              <a:rPr lang="fa-IR" sz="2800" dirty="0">
                <a:latin typeface="Calibri" panose="020F0502020204030204" pitchFamily="34" charset="0"/>
                <a:ea typeface="Calibri" panose="020F0502020204030204" pitchFamily="34" charset="0"/>
                <a:cs typeface="B Zar" panose="00000400000000000000" pitchFamily="2" charset="-78"/>
              </a:rPr>
              <a:t>ها در محیطی آکنده</a:t>
            </a:r>
            <a:r>
              <a:rPr lang="fa-IR" sz="2800" dirty="0">
                <a:latin typeface="Calibri" panose="020F0502020204030204" pitchFamily="34" charset="0"/>
                <a:ea typeface="Calibri" panose="020F0502020204030204" pitchFamily="34" charset="0"/>
                <a:cs typeface="Cambria" panose="02040503050406030204" pitchFamily="18" charset="0"/>
              </a:rPr>
              <a:t>­</a:t>
            </a:r>
            <a:r>
              <a:rPr lang="fa-IR" sz="2800" dirty="0">
                <a:latin typeface="Calibri" panose="020F0502020204030204" pitchFamily="34" charset="0"/>
                <a:ea typeface="Calibri" panose="020F0502020204030204" pitchFamily="34" charset="0"/>
                <a:cs typeface="B Zar" panose="00000400000000000000" pitchFamily="2" charset="-78"/>
              </a:rPr>
              <a:t> از ارزش</a:t>
            </a:r>
            <a:r>
              <a:rPr lang="fa-IR" sz="2800" dirty="0">
                <a:latin typeface="Calibri" panose="020F0502020204030204" pitchFamily="34" charset="0"/>
                <a:ea typeface="Calibri" panose="020F0502020204030204" pitchFamily="34" charset="0"/>
                <a:cs typeface="Cambria" panose="02040503050406030204" pitchFamily="18" charset="0"/>
              </a:rPr>
              <a:t>­</a:t>
            </a:r>
            <a:r>
              <a:rPr lang="fa-IR" sz="2800" dirty="0">
                <a:latin typeface="Calibri" panose="020F0502020204030204" pitchFamily="34" charset="0"/>
                <a:ea typeface="Calibri" panose="020F0502020204030204" pitchFamily="34" charset="0"/>
                <a:cs typeface="B Zar" panose="00000400000000000000" pitchFamily="2" charset="-78"/>
              </a:rPr>
              <a:t>ها قرار دارند و ساختارهای معنایی چون فرهنگ، قواعد و هنجارهای تنظیم کننده و سودهنده کنش</a:t>
            </a:r>
            <a:r>
              <a:rPr lang="fa-IR" sz="2800" dirty="0">
                <a:latin typeface="Calibri" panose="020F0502020204030204" pitchFamily="34" charset="0"/>
                <a:ea typeface="Calibri" panose="020F0502020204030204" pitchFamily="34" charset="0"/>
                <a:cs typeface="Cambria" panose="02040503050406030204" pitchFamily="18" charset="0"/>
              </a:rPr>
              <a:t>­</a:t>
            </a:r>
            <a:r>
              <a:rPr lang="fa-IR" sz="2800" dirty="0">
                <a:latin typeface="Calibri" panose="020F0502020204030204" pitchFamily="34" charset="0"/>
                <a:ea typeface="Calibri" panose="020F0502020204030204" pitchFamily="34" charset="0"/>
                <a:cs typeface="B Zar" panose="00000400000000000000" pitchFamily="2" charset="-78"/>
              </a:rPr>
              <a:t>های سیاسی، سبب می‌شود که افراد متناسب با جهان فرهنگی خود به داوری درباره کارآمدی بپردازند. چارچوب</a:t>
            </a:r>
            <a:r>
              <a:rPr lang="fa-IR" sz="2800" dirty="0">
                <a:latin typeface="Calibri" panose="020F0502020204030204" pitchFamily="34" charset="0"/>
                <a:ea typeface="Calibri" panose="020F0502020204030204" pitchFamily="34" charset="0"/>
                <a:cs typeface="Cambria" panose="02040503050406030204" pitchFamily="18" charset="0"/>
              </a:rPr>
              <a:t>­</a:t>
            </a:r>
            <a:r>
              <a:rPr lang="fa-IR" sz="2800" dirty="0">
                <a:latin typeface="Calibri" panose="020F0502020204030204" pitchFamily="34" charset="0"/>
                <a:ea typeface="Calibri" panose="020F0502020204030204" pitchFamily="34" charset="0"/>
                <a:cs typeface="B Zar" panose="00000400000000000000" pitchFamily="2" charset="-78"/>
              </a:rPr>
              <a:t>های سیاسی، اجتماعی و اقتصادی و همچنین شرایط و زمینه</a:t>
            </a:r>
            <a:r>
              <a:rPr lang="fa-IR" sz="2800" dirty="0">
                <a:latin typeface="Calibri" panose="020F0502020204030204" pitchFamily="34" charset="0"/>
                <a:ea typeface="Calibri" panose="020F0502020204030204" pitchFamily="34" charset="0"/>
                <a:cs typeface="Cambria" panose="02040503050406030204" pitchFamily="18" charset="0"/>
              </a:rPr>
              <a:t>­</a:t>
            </a:r>
            <a:r>
              <a:rPr lang="fa-IR" sz="2800" dirty="0">
                <a:latin typeface="Calibri" panose="020F0502020204030204" pitchFamily="34" charset="0"/>
                <a:ea typeface="Calibri" panose="020F0502020204030204" pitchFamily="34" charset="0"/>
                <a:cs typeface="B Zar" panose="00000400000000000000" pitchFamily="2" charset="-78"/>
              </a:rPr>
              <a:t>های متفاوت، مفهوم کارآمدی را دچار نسبیت می</a:t>
            </a:r>
            <a:r>
              <a:rPr lang="fa-IR" sz="2800" dirty="0">
                <a:latin typeface="Calibri" panose="020F0502020204030204" pitchFamily="34" charset="0"/>
                <a:ea typeface="Calibri" panose="020F0502020204030204" pitchFamily="34" charset="0"/>
                <a:cs typeface="Cambria" panose="02040503050406030204" pitchFamily="18" charset="0"/>
              </a:rPr>
              <a:t> </a:t>
            </a:r>
            <a:r>
              <a:rPr lang="fa-IR" sz="2800" dirty="0">
                <a:latin typeface="Calibri" panose="020F0502020204030204" pitchFamily="34" charset="0"/>
                <a:ea typeface="Calibri" panose="020F0502020204030204" pitchFamily="34" charset="0"/>
                <a:cs typeface="B Zar" panose="00000400000000000000" pitchFamily="2" charset="-78"/>
              </a:rPr>
              <a:t>کند</a:t>
            </a:r>
            <a:r>
              <a:rPr lang="fa-IR" sz="2800" dirty="0" smtClean="0">
                <a:latin typeface="Calibri" panose="020F0502020204030204" pitchFamily="34" charset="0"/>
                <a:ea typeface="Calibri" panose="020F0502020204030204" pitchFamily="34" charset="0"/>
                <a:cs typeface="B Zar" panose="00000400000000000000" pitchFamily="2" charset="-78"/>
              </a:rPr>
              <a:t>.</a:t>
            </a:r>
            <a:endParaRPr lang="fa-IR" dirty="0"/>
          </a:p>
        </p:txBody>
      </p:sp>
    </p:spTree>
    <p:extLst>
      <p:ext uri="{BB962C8B-B14F-4D97-AF65-F5344CB8AC3E}">
        <p14:creationId xmlns:p14="http://schemas.microsoft.com/office/powerpoint/2010/main" val="278132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42610338"/>
              </p:ext>
            </p:extLst>
          </p:nvPr>
        </p:nvGraphicFramePr>
        <p:xfrm>
          <a:off x="1745673" y="1000949"/>
          <a:ext cx="6996545" cy="4707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5109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lnSpc>
                <a:spcPct val="115000"/>
              </a:lnSpc>
            </a:pPr>
            <a:r>
              <a:rPr lang="fa-IR" sz="2400" b="1" dirty="0">
                <a:latin typeface="Calibri" panose="020F0502020204030204" pitchFamily="34" charset="0"/>
                <a:ea typeface="Calibri" panose="020F0502020204030204" pitchFamily="34" charset="0"/>
                <a:cs typeface="B Zar" panose="00000400000000000000" pitchFamily="2" charset="-78"/>
              </a:rPr>
              <a:t>جمع بندی</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نظریات فوق را در سه طیف نظریات ساختارگرا، نظریات کارگزارانه یا اراده گرا و نظریات ساختار-کارگزار می‌توان قرار داد که به نظر می‌رسد هنگام بررسی کارآمدی نظام سیاسی، باید به عوامل ساختاری و ارادی در کنار یکدیگر، توجه نمود.</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23879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4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مؤلفه های نظام سیاسی کارآمد</a:t>
            </a: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634837"/>
            <a:ext cx="8596668" cy="4406526"/>
          </a:xfrm>
        </p:spPr>
        <p:txBody>
          <a:bodyPr/>
          <a:lstStyle/>
          <a:p>
            <a:pPr algn="justLow">
              <a:lnSpc>
                <a:spcPct val="115000"/>
              </a:lnSpc>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در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این بخش مؤلفه های نظام سیاسی کارآمد بر اساس خرده</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 نظامها را بیان می کنیم.</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کارآمدی هر نظام را می توان بر اساس چهار خرده سیستم و نظام مورد بررسی قرار داد و مولفه های آن را بر اساس اهداف و ارزش های آن جامعه استخراج کرد. </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graphicFrame>
        <p:nvGraphicFramePr>
          <p:cNvPr id="4" name="Diagram 3"/>
          <p:cNvGraphicFramePr/>
          <p:nvPr>
            <p:extLst>
              <p:ext uri="{D42A27DB-BD31-4B8C-83A1-F6EECF244321}">
                <p14:modId xmlns:p14="http://schemas.microsoft.com/office/powerpoint/2010/main" val="4258569225"/>
              </p:ext>
            </p:extLst>
          </p:nvPr>
        </p:nvGraphicFramePr>
        <p:xfrm>
          <a:off x="2147455" y="3366655"/>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394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2800" dirty="0" smtClean="0">
                <a:solidFill>
                  <a:schemeClr val="tx1"/>
                </a:solidFill>
                <a:cs typeface="B Titr" panose="00000700000000000000" pitchFamily="2" charset="-78"/>
              </a:rPr>
              <a:t>پرسش و پاسخ</a:t>
            </a:r>
            <a:endParaRPr lang="fa-IR" sz="2800" dirty="0">
              <a:solidFill>
                <a:schemeClr val="tx1"/>
              </a:solidFill>
              <a:cs typeface="B Titr" panose="00000700000000000000" pitchFamily="2" charset="-78"/>
            </a:endParaRPr>
          </a:p>
        </p:txBody>
      </p:sp>
      <p:sp>
        <p:nvSpPr>
          <p:cNvPr id="3" name="Content Placeholder 2"/>
          <p:cNvSpPr>
            <a:spLocks noGrp="1"/>
          </p:cNvSpPr>
          <p:nvPr>
            <p:ph idx="1"/>
          </p:nvPr>
        </p:nvSpPr>
        <p:spPr>
          <a:xfrm>
            <a:off x="677334" y="1255594"/>
            <a:ext cx="8596668" cy="5213445"/>
          </a:xfrm>
        </p:spPr>
        <p:txBody>
          <a:bodyPr>
            <a:normAutofit/>
          </a:bodyPr>
          <a:lstStyle/>
          <a:p>
            <a:r>
              <a:rPr lang="fa-IR" b="1" dirty="0">
                <a:cs typeface="B Zar" pitchFamily="2" charset="-78"/>
              </a:rPr>
              <a:t>سؤال:</a:t>
            </a:r>
            <a:endParaRPr lang="en-US" dirty="0">
              <a:cs typeface="B Zar" pitchFamily="2" charset="-78"/>
            </a:endParaRPr>
          </a:p>
          <a:p>
            <a:r>
              <a:rPr lang="fa-IR" dirty="0">
                <a:cs typeface="B Zar" pitchFamily="2" charset="-78"/>
              </a:rPr>
              <a:t>آیا بررسی کارنامه عملکردی جمهوری اسلامی میتواند جدای از آرمانهای انقلاب اسلامی دیده شود؟</a:t>
            </a:r>
            <a:endParaRPr lang="en-US" dirty="0">
              <a:cs typeface="B Zar" pitchFamily="2" charset="-78"/>
            </a:endParaRPr>
          </a:p>
          <a:p>
            <a:r>
              <a:rPr lang="fa-IR" b="1" dirty="0">
                <a:cs typeface="B Zar" pitchFamily="2" charset="-78"/>
              </a:rPr>
              <a:t>پاسخ نخست:</a:t>
            </a:r>
            <a:endParaRPr lang="en-US" dirty="0">
              <a:cs typeface="B Zar" pitchFamily="2" charset="-78"/>
            </a:endParaRPr>
          </a:p>
          <a:p>
            <a:r>
              <a:rPr lang="fa-IR" dirty="0">
                <a:cs typeface="B Zar" pitchFamily="2" charset="-78"/>
              </a:rPr>
              <a:t>آیا تحلیل پیروزی انقلاب اسلامی ایران می تواند تک رهیافتی و تک علتی باشد؟</a:t>
            </a:r>
            <a:endParaRPr lang="en-US" dirty="0">
              <a:cs typeface="B Zar" pitchFamily="2" charset="-78"/>
            </a:endParaRPr>
          </a:p>
          <a:p>
            <a:r>
              <a:rPr lang="fa-IR" b="1" dirty="0">
                <a:cs typeface="B Zar" pitchFamily="2" charset="-78"/>
              </a:rPr>
              <a:t>پاسخ دوم:</a:t>
            </a:r>
            <a:endParaRPr lang="en-US" dirty="0">
              <a:cs typeface="B Zar" pitchFamily="2" charset="-78"/>
            </a:endParaRPr>
          </a:p>
          <a:p>
            <a:r>
              <a:rPr lang="fa-IR" dirty="0">
                <a:cs typeface="B Zar" pitchFamily="2" charset="-78"/>
              </a:rPr>
              <a:t>باید به دوگانه آرمانها و عینیتها توجه شود: </a:t>
            </a:r>
            <a:endParaRPr lang="en-US" dirty="0">
              <a:cs typeface="B Zar" pitchFamily="2" charset="-78"/>
            </a:endParaRPr>
          </a:p>
          <a:p>
            <a:pPr lvl="0"/>
            <a:r>
              <a:rPr lang="fa-IR" dirty="0">
                <a:cs typeface="B Zar" pitchFamily="2" charset="-78"/>
              </a:rPr>
              <a:t>حل معضلات عینی در بستر آرمانهای انقلابی</a:t>
            </a:r>
            <a:endParaRPr lang="en-US" dirty="0">
              <a:cs typeface="B Zar" pitchFamily="2" charset="-78"/>
            </a:endParaRPr>
          </a:p>
          <a:p>
            <a:pPr lvl="0"/>
            <a:r>
              <a:rPr lang="fa-IR" dirty="0">
                <a:cs typeface="B Zar" pitchFamily="2" charset="-78"/>
              </a:rPr>
              <a:t>چالش بزرگ ما امروز با دنیای غرب چالش عینیت و کارآمدی تکنولوژیک است</a:t>
            </a:r>
            <a:endParaRPr lang="en-US" dirty="0">
              <a:cs typeface="B Zar" pitchFamily="2" charset="-78"/>
            </a:endParaRPr>
          </a:p>
          <a:p>
            <a:pPr lvl="0"/>
            <a:r>
              <a:rPr lang="fa-IR" dirty="0">
                <a:cs typeface="B Zar" pitchFamily="2" charset="-78"/>
              </a:rPr>
              <a:t>آیا تنها معیار حقانیت هر چیز کارآمدی و فایده مندی آن در بستر عینیت است ؟</a:t>
            </a:r>
            <a:endParaRPr lang="en-US" dirty="0">
              <a:cs typeface="B Zar" pitchFamily="2" charset="-78"/>
            </a:endParaRPr>
          </a:p>
          <a:p>
            <a:pPr lvl="0"/>
            <a:r>
              <a:rPr lang="fa-IR" dirty="0">
                <a:cs typeface="B Zar" pitchFamily="2" charset="-78"/>
              </a:rPr>
              <a:t>سنت تفکر فلسفی ما در این باره دو گانه حکمت نظری و حکمت عملی </a:t>
            </a:r>
            <a:endParaRPr lang="en-US" dirty="0">
              <a:cs typeface="B Zar" pitchFamily="2" charset="-78"/>
            </a:endParaRPr>
          </a:p>
          <a:p>
            <a:pPr lvl="0"/>
            <a:r>
              <a:rPr lang="fa-IR" dirty="0">
                <a:cs typeface="B Zar" pitchFamily="2" charset="-78"/>
              </a:rPr>
              <a:t>وضعیت پیش رو نشان دهنده غلبه کارآمدی بر حقیقت است (مبنای فلسفی آن نیز پراگماتیسم آمریکایی است)</a:t>
            </a:r>
            <a:endParaRPr lang="en-US" dirty="0">
              <a:cs typeface="B Zar" pitchFamily="2" charset="-78"/>
            </a:endParaRPr>
          </a:p>
          <a:p>
            <a:r>
              <a:rPr lang="fa-IR" dirty="0">
                <a:cs typeface="B Zar" pitchFamily="2" charset="-78"/>
              </a:rPr>
              <a:t>با این بیان باید بحرانهای پیش روی جمهوری اسلامی را به خوبی شناخت تا بتوان برای پیشگیری و حل آنها تدبیر کرد.</a:t>
            </a:r>
            <a:endParaRPr lang="en-US" dirty="0">
              <a:cs typeface="B Zar" pitchFamily="2" charset="-78"/>
            </a:endParaRPr>
          </a:p>
          <a:p>
            <a:pPr marL="0" indent="0">
              <a:buNone/>
            </a:pPr>
            <a:endParaRPr lang="fa-IR" dirty="0">
              <a:cs typeface="B Zar" pitchFamily="2" charset="-78"/>
            </a:endParaRPr>
          </a:p>
        </p:txBody>
      </p:sp>
    </p:spTree>
    <p:extLst>
      <p:ext uri="{BB962C8B-B14F-4D97-AF65-F5344CB8AC3E}">
        <p14:creationId xmlns:p14="http://schemas.microsoft.com/office/powerpoint/2010/main" val="3209332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lnSpc>
                <a:spcPct val="115000"/>
              </a:lnSpc>
            </a:pPr>
            <a:r>
              <a:rPr lang="fa-IR" sz="2400" b="1" dirty="0">
                <a:solidFill>
                  <a:schemeClr val="tx1"/>
                </a:solidFill>
                <a:latin typeface="Calibri" panose="020F0502020204030204" pitchFamily="34" charset="0"/>
                <a:ea typeface="Calibri" panose="020F0502020204030204" pitchFamily="34" charset="0"/>
                <a:cs typeface="B Zar" panose="00000400000000000000" pitchFamily="2" charset="-78"/>
              </a:rPr>
              <a:t>نکته مهم:</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طبیعتا، کارآمدی یا ناکارآمدی هر نظامی، بستگی به ایدئولوژی و اهداف تعریف شده خود دارد و ممکن است یکی از این خرده نظام ها، در یک سیستم سیاسی از اهمیت بیشتری برخوردار باشد. لذا لازم است که مولفه های هر یک از این چهار خرده نظام، بر اساس نوع نظام مورد نظر و البته اسناد بالادستی که به منظور تحقق کارآمدی و توفیق آن نظام نگاشته شده است، استخراج گردد.</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1321692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0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رویکردهای بررسی کارآمدی</a:t>
            </a:r>
            <a:r>
              <a:rPr lang="en-US" sz="17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7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482436"/>
            <a:ext cx="8596668" cy="5123079"/>
          </a:xfrm>
        </p:spPr>
        <p:txBody>
          <a:bodyPr>
            <a:normAutofit fontScale="92500"/>
          </a:bodyPr>
          <a:lstStyle/>
          <a:p>
            <a:pPr lvl="0" algn="justLow">
              <a:lnSpc>
                <a:spcPct val="115000"/>
              </a:lnSpc>
              <a:buClr>
                <a:srgbClr val="90C226"/>
              </a:buClr>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تعیین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رویکرد در  بررسی کارآمدی جمهوری اسلامی و لزوم تعیین موضع</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حداقل شش رویکرد میتوان در بررسی کارآمدی جمهوری اسلامی در بستر انقلاب اسلامی بیان کرد.</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1</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مقایسه نتایج و آثار با اهداف انقلاب اسلامی ( این شاید مهم ترین نحوه بررسی کارآمدی باشد که هر نظامی در مرحله و گام اول، ایا با توجه به آن اهداف خود، کارآمد بوده است یا خیر)</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2</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مقایسه نتایج و آثار با امکانات دولت و کشور</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3</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سنجش نتایج و آثار انقلاب اسلامی با اهداف و امکانات به صورت همزمان</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4</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مقایسه وضع موجود نظام جمهوری اسلامی با کشورهای پیشرفته</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5</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مقایسه وضع موجود نظام جمهوری اسلامی با کشورهای همطراز</a:t>
            </a:r>
            <a:r>
              <a:rPr lang="en-US" sz="2400" dirty="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6. مقایسه وضع موجود نظام جمهوری اسلامی با پیش از انقلاب.</a:t>
            </a:r>
            <a:endParaRPr lang="fa-IR" sz="2400" dirty="0">
              <a:solidFill>
                <a:schemeClr val="tx1"/>
              </a:solidFill>
            </a:endParaRPr>
          </a:p>
          <a:p>
            <a:endParaRPr lang="fa-IR" dirty="0"/>
          </a:p>
        </p:txBody>
      </p:sp>
    </p:spTree>
    <p:extLst>
      <p:ext uri="{BB962C8B-B14F-4D97-AF65-F5344CB8AC3E}">
        <p14:creationId xmlns:p14="http://schemas.microsoft.com/office/powerpoint/2010/main" val="1572465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74139651"/>
              </p:ext>
            </p:extLst>
          </p:nvPr>
        </p:nvGraphicFramePr>
        <p:xfrm>
          <a:off x="1274619" y="1388657"/>
          <a:ext cx="7978563" cy="49984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0958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66815"/>
            <a:ext cx="8596668" cy="1320800"/>
          </a:xfrm>
        </p:spPr>
        <p:txBody>
          <a:bodyPr/>
          <a:lstStyle/>
          <a:p>
            <a:pPr marL="342900" lvl="0" indent="-342900" algn="ctr">
              <a:lnSpc>
                <a:spcPct val="107000"/>
              </a:lnSpc>
              <a:spcBef>
                <a:spcPts val="1200"/>
              </a:spcBef>
            </a:pPr>
            <a:r>
              <a:rPr lang="ar-SA" sz="3200" b="1" kern="0"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بخش سوم</a:t>
            </a:r>
            <a:r>
              <a:rPr lang="en-US" sz="1800" b="1" kern="0"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kern="0"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p:txBody>
          <a:bodyPr>
            <a:normAutofit/>
          </a:bodyPr>
          <a:lstStyle/>
          <a:p>
            <a:pPr marL="0" indent="0" algn="ctr">
              <a:lnSpc>
                <a:spcPct val="107000"/>
              </a:lnSpc>
              <a:spcBef>
                <a:spcPts val="1200"/>
              </a:spcBef>
              <a:buNone/>
            </a:pPr>
            <a:endParaRPr lang="fa-IR" sz="2800" b="1" kern="0" dirty="0" smtClean="0">
              <a:latin typeface="Cambria" panose="02040503050406030204" pitchFamily="18" charset="0"/>
              <a:ea typeface="Times New Roman" panose="02020603050405020304" pitchFamily="18" charset="0"/>
              <a:cs typeface="B Titr" panose="00000700000000000000" pitchFamily="2" charset="-78"/>
            </a:endParaRPr>
          </a:p>
          <a:p>
            <a:pPr marL="0" indent="0" algn="ctr">
              <a:lnSpc>
                <a:spcPct val="107000"/>
              </a:lnSpc>
              <a:spcBef>
                <a:spcPts val="1200"/>
              </a:spcBef>
              <a:buNone/>
            </a:pPr>
            <a:r>
              <a:rPr lang="ar-SA" sz="28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rPr>
              <a:t>کارآمدی </a:t>
            </a:r>
            <a:r>
              <a:rPr lang="ar-SA" sz="2800" b="1" kern="0" dirty="0">
                <a:solidFill>
                  <a:schemeClr val="tx1"/>
                </a:solidFill>
                <a:latin typeface="Cambria" panose="02040503050406030204" pitchFamily="18" charset="0"/>
                <a:ea typeface="Times New Roman" panose="02020603050405020304" pitchFamily="18" charset="0"/>
                <a:cs typeface="B Titr" panose="00000700000000000000" pitchFamily="2" charset="-78"/>
              </a:rPr>
              <a:t>جمهوری </a:t>
            </a:r>
            <a:r>
              <a:rPr lang="ar-SA" sz="28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rPr>
              <a:t>اسلامی</a:t>
            </a:r>
            <a:endParaRPr lang="fa-IR" sz="28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marL="0" indent="0" algn="ctr">
              <a:lnSpc>
                <a:spcPct val="107000"/>
              </a:lnSpc>
              <a:spcBef>
                <a:spcPts val="1200"/>
              </a:spcBef>
              <a:buNone/>
            </a:pPr>
            <a:r>
              <a:rPr lang="ar-SA" sz="2800" b="1" kern="0" dirty="0" smtClean="0">
                <a:solidFill>
                  <a:schemeClr val="tx1"/>
                </a:solidFill>
                <a:latin typeface="Cambria" panose="02040503050406030204" pitchFamily="18" charset="0"/>
                <a:ea typeface="Times New Roman" panose="02020603050405020304" pitchFamily="18" charset="0"/>
                <a:cs typeface="B Titr" panose="00000700000000000000" pitchFamily="2" charset="-78"/>
              </a:rPr>
              <a:t>در </a:t>
            </a:r>
            <a:r>
              <a:rPr lang="ar-SA" sz="2800" b="1" kern="0" dirty="0">
                <a:solidFill>
                  <a:schemeClr val="tx1"/>
                </a:solidFill>
                <a:latin typeface="Cambria" panose="02040503050406030204" pitchFamily="18" charset="0"/>
                <a:ea typeface="Times New Roman" panose="02020603050405020304" pitchFamily="18" charset="0"/>
                <a:cs typeface="B Titr" panose="00000700000000000000" pitchFamily="2" charset="-78"/>
              </a:rPr>
              <a:t>بستر انقلاب اسلامی</a:t>
            </a:r>
            <a:endParaRPr lang="en-US" sz="2800" b="1" kern="0"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a:lnSpc>
                <a:spcPct val="115000"/>
              </a:lnSpc>
            </a:pPr>
            <a:endParaRPr lang="fa-IR" dirty="0"/>
          </a:p>
        </p:txBody>
      </p:sp>
    </p:spTree>
    <p:extLst>
      <p:ext uri="{BB962C8B-B14F-4D97-AF65-F5344CB8AC3E}">
        <p14:creationId xmlns:p14="http://schemas.microsoft.com/office/powerpoint/2010/main" val="3791275209"/>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20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وجوه کارآمدی جمهوری اسلامی در بستر انقلاب اسلامی</a:t>
            </a:r>
            <a:r>
              <a:rPr lang="en-US" sz="9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9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440873"/>
            <a:ext cx="8596668" cy="5533133"/>
          </a:xfrm>
        </p:spPr>
        <p:txBody>
          <a:bodyPr>
            <a:normAutofit fontScale="62500" lnSpcReduction="20000"/>
          </a:bodyPr>
          <a:lstStyle/>
          <a:p>
            <a:pPr lvl="0">
              <a:lnSpc>
                <a:spcPct val="115000"/>
              </a:lnSpc>
              <a:buFont typeface="+mj-lt"/>
              <a:buAutoNum type="arabicPeriod"/>
            </a:pPr>
            <a:r>
              <a:rPr lang="fa-IR" b="1" dirty="0" smtClean="0">
                <a:latin typeface="Cambria" panose="02040503050406030204" pitchFamily="18" charset="0"/>
                <a:ea typeface="Times New Roman" panose="02020603050405020304" pitchFamily="18" charset="0"/>
                <a:cs typeface="B Titr" panose="00000700000000000000" pitchFamily="2" charset="-78"/>
              </a:rPr>
              <a:t>دستاوردهای </a:t>
            </a:r>
            <a:r>
              <a:rPr lang="fa-IR" b="1" dirty="0">
                <a:latin typeface="Cambria" panose="02040503050406030204" pitchFamily="18" charset="0"/>
                <a:ea typeface="Times New Roman" panose="02020603050405020304" pitchFamily="18" charset="0"/>
                <a:cs typeface="B Titr" panose="00000700000000000000" pitchFamily="2" charset="-78"/>
              </a:rPr>
              <a:t>داخلی نظام</a:t>
            </a:r>
            <a:endParaRPr lang="en-US" b="1" dirty="0">
              <a:latin typeface="Cambria" panose="02040503050406030204" pitchFamily="18" charset="0"/>
              <a:ea typeface="Times New Roman" panose="02020603050405020304" pitchFamily="18" charset="0"/>
              <a:cs typeface="B Titr" panose="000007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اسقاط نظام طاغوت و تاسیس نظام جدید و نهاد های انقلابی</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ایجاد هویت و خودباوری ملی و دینی</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Symbol" panose="05050102010706020507" pitchFamily="18" charset="2"/>
              <a:buChar char=""/>
            </a:pPr>
            <a:r>
              <a:rPr lang="fa-IR" sz="2600" dirty="0">
                <a:latin typeface="Calibri" panose="020F0502020204030204" pitchFamily="34" charset="0"/>
                <a:ea typeface="Calibri" panose="020F0502020204030204" pitchFamily="34" charset="0"/>
                <a:cs typeface="B Zar" panose="00000400000000000000" pitchFamily="2" charset="-78"/>
              </a:rPr>
              <a:t>دوری از اصل و ریشه </a:t>
            </a:r>
            <a:endParaRPr lang="en-US"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600" dirty="0">
                <a:latin typeface="Calibri" panose="020F0502020204030204" pitchFamily="34" charset="0"/>
                <a:ea typeface="Calibri" panose="020F0502020204030204" pitchFamily="34" charset="0"/>
                <a:cs typeface="B Zar" panose="00000400000000000000" pitchFamily="2" charset="-78"/>
              </a:rPr>
              <a:t>تهدید هویت دینی و هویت ملی </a:t>
            </a:r>
            <a:endParaRPr lang="en-US"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600" dirty="0">
                <a:latin typeface="Calibri" panose="020F0502020204030204" pitchFamily="34" charset="0"/>
                <a:ea typeface="Calibri" panose="020F0502020204030204" pitchFamily="34" charset="0"/>
                <a:cs typeface="B Zar" panose="00000400000000000000" pitchFamily="2" charset="-78"/>
              </a:rPr>
              <a:t>ایجاد هویت مصرفی و استعماری و فرودست و حقارت</a:t>
            </a:r>
            <a:endParaRPr lang="en-US"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رشد شاخص های پیشرفت علم</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ایجاد فضای امنیت </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ایجاد زمینه مشارکت زنان در امور اجتماعی</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گستردن خدمات اجتماعی (رفاه و سلامت و بهداشت و آموزش)به مناطق دور افتاده کشور </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ایجاد حکومت مردم سالاری دینی و حضور مردم در سطوح مشروعیت نظام،مشروعیت رهبری،تصمیم سازی ، نظارت و بازخورد گیری..</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از بین بردن زمینه های استبداد</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پیشرفتهای تکنولوژیک </a:t>
            </a:r>
            <a:endParaRPr lang="en-US" dirty="0">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600" dirty="0">
                <a:latin typeface="Calibri" panose="020F0502020204030204" pitchFamily="34" charset="0"/>
                <a:ea typeface="Calibri" panose="020F0502020204030204" pitchFamily="34" charset="0"/>
                <a:cs typeface="B Zar" panose="00000400000000000000" pitchFamily="2" charset="-78"/>
              </a:rPr>
              <a:t>پیشرفتهای نظامی </a:t>
            </a:r>
            <a:endParaRPr lang="en-US" dirty="0">
              <a:latin typeface="Calibri" panose="020F0502020204030204" pitchFamily="34" charset="0"/>
              <a:ea typeface="Calibri" panose="020F0502020204030204" pitchFamily="34" charset="0"/>
              <a:cs typeface="B Zar" panose="00000400000000000000" pitchFamily="2" charset="-78"/>
            </a:endParaRPr>
          </a:p>
          <a:p>
            <a:endParaRPr lang="fa-IR" dirty="0"/>
          </a:p>
        </p:txBody>
      </p:sp>
    </p:spTree>
    <p:extLst>
      <p:ext uri="{BB962C8B-B14F-4D97-AF65-F5344CB8AC3E}">
        <p14:creationId xmlns:p14="http://schemas.microsoft.com/office/powerpoint/2010/main" val="539071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11844"/>
            <a:ext cx="8596668" cy="6148263"/>
          </a:xfrm>
        </p:spPr>
        <p:txBody>
          <a:bodyPr>
            <a:normAutofit fontScale="85000" lnSpcReduction="20000"/>
          </a:bodyPr>
          <a:lstStyle/>
          <a:p>
            <a:pPr lvl="0">
              <a:lnSpc>
                <a:spcPct val="115000"/>
              </a:lnSpc>
              <a:buFont typeface="+mj-lt"/>
              <a:buAutoNum type="arabicPeriod"/>
            </a:pPr>
            <a:r>
              <a:rPr lang="fa-IR" sz="20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دستاوردهای خارجی نظام</a:t>
            </a:r>
            <a:endParaRPr lang="en-US" sz="2000" b="1"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استقلال و دگرگونى اصول سياست خارجى (جهان بعد از وستفالیا)</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استکبار ستیزی </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ایجاد الهیات آزادی بخش در دنیا</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smtClean="0">
                <a:solidFill>
                  <a:schemeClr val="tx1"/>
                </a:solidFill>
                <a:latin typeface="Calibri" panose="020F0502020204030204" pitchFamily="34" charset="0"/>
                <a:ea typeface="Calibri" panose="020F0502020204030204" pitchFamily="34" charset="0"/>
                <a:cs typeface="B Zar" panose="00000400000000000000" pitchFamily="2" charset="-78"/>
              </a:rPr>
              <a:t>ایجاد </a:t>
            </a: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جبهه مقاومت </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انتقال روحیه خود باوری به ملتهای دیگر </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بالا بردن زمینه های گرایش به دینداری</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ایجاد موج بیداری اسلامی</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ایجاد عزت و اقتدار بیش از پیش برای ایران در سطح جهان و منطقه</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تاثیر بر پیشرفت نظریه های منتقد سکولاریسم در دنیا </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به چالش کشیدن نفوذ اقتصادی غرب (کودتای 1299 انگلیس) </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Times New Roman" panose="02020603050405020304" pitchFamily="18" charset="0"/>
              <a:buChar char="-"/>
            </a:pPr>
            <a:r>
              <a:rPr lang="fa-IR" sz="2900" dirty="0">
                <a:solidFill>
                  <a:schemeClr val="tx1"/>
                </a:solidFill>
                <a:latin typeface="Calibri" panose="020F0502020204030204" pitchFamily="34" charset="0"/>
                <a:ea typeface="Calibri" panose="020F0502020204030204" pitchFamily="34" charset="0"/>
                <a:cs typeface="B Zar" panose="00000400000000000000" pitchFamily="2" charset="-78"/>
              </a:rPr>
              <a:t>رشد در امور اقتصادی مثل پتروشیمی، برق، کشاورزی، راه، گاز، سد سازی و آبرسانی</a:t>
            </a:r>
            <a:endParaRPr lang="en-US"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endParaRPr lang="fa-IR" dirty="0">
              <a:solidFill>
                <a:schemeClr val="tx1"/>
              </a:solidFill>
            </a:endParaRPr>
          </a:p>
        </p:txBody>
      </p:sp>
    </p:spTree>
    <p:extLst>
      <p:ext uri="{BB962C8B-B14F-4D97-AF65-F5344CB8AC3E}">
        <p14:creationId xmlns:p14="http://schemas.microsoft.com/office/powerpoint/2010/main" val="76366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11844"/>
            <a:ext cx="8596668" cy="3880773"/>
          </a:xfrm>
        </p:spPr>
        <p:txBody>
          <a:bodyPr>
            <a:normAutofit/>
          </a:bodyPr>
          <a:lstStyle/>
          <a:p>
            <a:endParaRPr lang="fa-IR" dirty="0"/>
          </a:p>
        </p:txBody>
      </p:sp>
      <p:graphicFrame>
        <p:nvGraphicFramePr>
          <p:cNvPr id="4" name="Diagram 3"/>
          <p:cNvGraphicFramePr/>
          <p:nvPr>
            <p:extLst>
              <p:ext uri="{D42A27DB-BD31-4B8C-83A1-F6EECF244321}">
                <p14:modId xmlns:p14="http://schemas.microsoft.com/office/powerpoint/2010/main" val="2610238786"/>
              </p:ext>
            </p:extLst>
          </p:nvPr>
        </p:nvGraphicFramePr>
        <p:xfrm>
          <a:off x="2119745" y="2866031"/>
          <a:ext cx="6400800" cy="2942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3609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وجوه نا کارآمدی جمهوری اسلامی در بستر انقلاب اسلامی</a:t>
            </a:r>
            <a:r>
              <a:rPr lang="en-US" sz="15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5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427018"/>
            <a:ext cx="8596668" cy="5301328"/>
          </a:xfrm>
        </p:spPr>
        <p:txBody>
          <a:bodyPr>
            <a:normAutofit fontScale="92500" lnSpcReduction="20000"/>
          </a:bodyPr>
          <a:lstStyle/>
          <a:p>
            <a:pPr lvl="0" algn="justLow">
              <a:lnSpc>
                <a:spcPct val="115000"/>
              </a:lnSpc>
              <a:buFont typeface="Symbol" panose="05050102010706020507" pitchFamily="18" charset="2"/>
              <a:buChar char=""/>
            </a:pPr>
            <a:r>
              <a:rPr lang="fa-IR" sz="2400" dirty="0" smtClean="0">
                <a:latin typeface="Calibri" panose="020F0502020204030204" pitchFamily="34" charset="0"/>
                <a:ea typeface="Calibri" panose="020F0502020204030204" pitchFamily="34" charset="0"/>
                <a:cs typeface="B Zar" panose="00000400000000000000" pitchFamily="2" charset="-78"/>
              </a:rPr>
              <a:t>ضعف </a:t>
            </a:r>
            <a:r>
              <a:rPr lang="fa-IR" sz="2400" dirty="0">
                <a:latin typeface="Calibri" panose="020F0502020204030204" pitchFamily="34" charset="0"/>
                <a:ea typeface="Calibri" panose="020F0502020204030204" pitchFamily="34" charset="0"/>
                <a:cs typeface="B Zar" panose="00000400000000000000" pitchFamily="2" charset="-78"/>
              </a:rPr>
              <a:t>در روزآمد کردن نهاد های سیاستگذار ذیل اهداف و آرمانهای انقلاب اسلامی و ایجاد</a:t>
            </a:r>
            <a:endParaRPr lang="en-US" sz="1900"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400" dirty="0">
                <a:latin typeface="Calibri" panose="020F0502020204030204" pitchFamily="34" charset="0"/>
                <a:ea typeface="Calibri" panose="020F0502020204030204" pitchFamily="34" charset="0"/>
                <a:cs typeface="B Zar" panose="00000400000000000000" pitchFamily="2" charset="-78"/>
              </a:rPr>
              <a:t>ضعف در رانت خواری دولتهای بعد از انقلاب از محل ذخائر نفتی و عدم ایجاد زیر ساختهای عدم وابستگی به نفت </a:t>
            </a:r>
            <a:endParaRPr lang="en-US" sz="1900"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400" dirty="0">
                <a:latin typeface="Calibri" panose="020F0502020204030204" pitchFamily="34" charset="0"/>
                <a:ea typeface="Calibri" panose="020F0502020204030204" pitchFamily="34" charset="0"/>
                <a:cs typeface="B Zar" panose="00000400000000000000" pitchFamily="2" charset="-78"/>
              </a:rPr>
              <a:t>ضعف در تحول علوم انسانی و پاسخگویی به نیاز های اجتماعی از منبع وحی و عقل متصل به وحی و نظریه های اسلامی و بومی </a:t>
            </a:r>
            <a:endParaRPr lang="en-US" sz="1900"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400" dirty="0">
                <a:latin typeface="Calibri" panose="020F0502020204030204" pitchFamily="34" charset="0"/>
                <a:ea typeface="Calibri" panose="020F0502020204030204" pitchFamily="34" charset="0"/>
                <a:cs typeface="B Zar" panose="00000400000000000000" pitchFamily="2" charset="-78"/>
              </a:rPr>
              <a:t>ضعف در تولیدات و ایجاد زیر ساختهای رسانه ای و نظام تعلیم و تربیت رسمی و غیر رسمی </a:t>
            </a:r>
            <a:endParaRPr lang="en-US" sz="1900"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400" dirty="0">
                <a:latin typeface="Calibri" panose="020F0502020204030204" pitchFamily="34" charset="0"/>
                <a:ea typeface="Calibri" panose="020F0502020204030204" pitchFamily="34" charset="0"/>
                <a:cs typeface="B Zar" panose="00000400000000000000" pitchFamily="2" charset="-78"/>
              </a:rPr>
              <a:t>اختلافات داخلی و فقدان اجماع نظر بین نخبگان علمی ،فرهنگی و سیاسی به خاطر نبود نظریه های مبنا(نظریه فرهنگی ،نظریه دولت و...) ؛</a:t>
            </a:r>
            <a:endParaRPr lang="en-US" sz="1900"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400" dirty="0">
                <a:latin typeface="Calibri" panose="020F0502020204030204" pitchFamily="34" charset="0"/>
                <a:ea typeface="Calibri" panose="020F0502020204030204" pitchFamily="34" charset="0"/>
                <a:cs typeface="B Zar" panose="00000400000000000000" pitchFamily="2" charset="-78"/>
              </a:rPr>
              <a:t> معضلات اقتصادی شامل کاهش ارزش پول ملی، تورم افسارگسیخته، کاهش قدرت خرید، عدم رشد مناسب سرمایه‌گذاری، چرخشهای سریع در سیاستهای اقتصادی، عدم امنیت سرمایه‌گذاری و خروج و فرار سرمایه و مغزها، بحران اشتغال و نرخ دورقمی بیکاری؛</a:t>
            </a:r>
            <a:endParaRPr lang="en-US" sz="1900" dirty="0">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400" dirty="0">
                <a:latin typeface="Calibri" panose="020F0502020204030204" pitchFamily="34" charset="0"/>
                <a:ea typeface="Calibri" panose="020F0502020204030204" pitchFamily="34" charset="0"/>
                <a:cs typeface="B Zar" panose="00000400000000000000" pitchFamily="2" charset="-78"/>
              </a:rPr>
              <a:t>گسترش فساد شامل فساد اداری و رشوه‌خواری، مفاسد اخلاقی، ایجاد شبکه‌های فساد، توسعه مفاسد اجتماعی و معضل مواد مخدر و ضعف برنامه‌ریزی سامانمند و پایدار برای حل این مفاسد.</a:t>
            </a:r>
            <a:endParaRPr lang="en-US" sz="1900"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82739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879022509"/>
              </p:ext>
            </p:extLst>
          </p:nvPr>
        </p:nvGraphicFramePr>
        <p:xfrm>
          <a:off x="2535381" y="1228205"/>
          <a:ext cx="7209119" cy="5254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7972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32013"/>
            <a:ext cx="8596668" cy="6359856"/>
          </a:xfrm>
        </p:spPr>
        <p:txBody>
          <a:bodyPr>
            <a:normAutofit lnSpcReduction="10000"/>
          </a:bodyPr>
          <a:lstStyle/>
          <a:p>
            <a:pPr marL="0" indent="0" algn="ctr">
              <a:buNone/>
            </a:pPr>
            <a:endParaRPr lang="fa-IR" sz="4000" dirty="0" smtClean="0">
              <a:solidFill>
                <a:schemeClr val="tx1"/>
              </a:solidFill>
            </a:endParaRPr>
          </a:p>
          <a:p>
            <a:pPr marL="0" indent="0" algn="ctr">
              <a:buNone/>
            </a:pPr>
            <a:r>
              <a:rPr lang="fa-IR" sz="2400" dirty="0" smtClean="0">
                <a:solidFill>
                  <a:schemeClr val="tx1"/>
                </a:solidFill>
              </a:rPr>
              <a:t>منابع</a:t>
            </a:r>
          </a:p>
          <a:p>
            <a:pPr marL="457200" indent="-457200" algn="justLow">
              <a:buAutoNum type="arabicPeriod"/>
            </a:pPr>
            <a:r>
              <a:rPr lang="fa-IR" sz="2400" dirty="0" smtClean="0">
                <a:solidFill>
                  <a:schemeClr val="tx1"/>
                </a:solidFill>
                <a:cs typeface="B Zar" panose="00000400000000000000" pitchFamily="2" charset="-78"/>
              </a:rPr>
              <a:t>لاریجانی</a:t>
            </a:r>
            <a:r>
              <a:rPr lang="fa-IR" sz="2400" dirty="0">
                <a:solidFill>
                  <a:schemeClr val="tx1"/>
                </a:solidFill>
                <a:cs typeface="B Zar" panose="00000400000000000000" pitchFamily="2" charset="-78"/>
              </a:rPr>
              <a:t>، </a:t>
            </a:r>
            <a:r>
              <a:rPr lang="fa-IR" sz="2400" dirty="0" smtClean="0">
                <a:solidFill>
                  <a:schemeClr val="tx1"/>
                </a:solidFill>
                <a:cs typeface="B Zar" panose="00000400000000000000" pitchFamily="2" charset="-78"/>
              </a:rPr>
              <a:t>محمد جواد، مباحثی </a:t>
            </a:r>
            <a:r>
              <a:rPr lang="fa-IR" sz="2400" dirty="0">
                <a:solidFill>
                  <a:schemeClr val="tx1"/>
                </a:solidFill>
                <a:cs typeface="B Zar" panose="00000400000000000000" pitchFamily="2" charset="-78"/>
              </a:rPr>
              <a:t>در مشروعیت و </a:t>
            </a:r>
            <a:r>
              <a:rPr lang="fa-IR" sz="2400" dirty="0" smtClean="0">
                <a:solidFill>
                  <a:schemeClr val="tx1"/>
                </a:solidFill>
                <a:cs typeface="B Zar" panose="00000400000000000000" pitchFamily="2" charset="-78"/>
              </a:rPr>
              <a:t>کارآمدی، </a:t>
            </a:r>
            <a:r>
              <a:rPr lang="fa-IR" sz="2400" dirty="0">
                <a:solidFill>
                  <a:schemeClr val="tx1"/>
                </a:solidFill>
                <a:cs typeface="B Zar" panose="00000400000000000000" pitchFamily="2" charset="-78"/>
              </a:rPr>
              <a:t>تهران، سروش </a:t>
            </a:r>
            <a:r>
              <a:rPr lang="fa-IR" sz="2400" dirty="0" smtClean="0">
                <a:solidFill>
                  <a:schemeClr val="tx1"/>
                </a:solidFill>
                <a:cs typeface="B Zar" panose="00000400000000000000" pitchFamily="2" charset="-78"/>
              </a:rPr>
              <a:t>1373.</a:t>
            </a:r>
            <a:endParaRPr lang="fa-IR" sz="2400" dirty="0">
              <a:solidFill>
                <a:schemeClr val="tx1"/>
              </a:solidFill>
              <a:cs typeface="B Zar" panose="00000400000000000000" pitchFamily="2" charset="-78"/>
            </a:endParaRPr>
          </a:p>
          <a:p>
            <a:pPr marL="457200" indent="-457200" algn="justLow">
              <a:buAutoNum type="arabicPeriod"/>
            </a:pPr>
            <a:r>
              <a:rPr lang="fa-IR" sz="2400" dirty="0" smtClean="0">
                <a:solidFill>
                  <a:schemeClr val="tx1"/>
                </a:solidFill>
                <a:cs typeface="B Zar" panose="00000400000000000000" pitchFamily="2" charset="-78"/>
              </a:rPr>
              <a:t>ذوعلم</a:t>
            </a:r>
            <a:r>
              <a:rPr lang="fa-IR" sz="2400" dirty="0">
                <a:solidFill>
                  <a:schemeClr val="tx1"/>
                </a:solidFill>
                <a:cs typeface="B Zar" panose="00000400000000000000" pitchFamily="2" charset="-78"/>
              </a:rPr>
              <a:t>، علی، تجربه کارآمدی حکومت ولایی، تهران، پژوهشگاه فرهنگ و اندیشه، </a:t>
            </a:r>
            <a:r>
              <a:rPr lang="fa-IR" sz="2400" dirty="0" smtClean="0">
                <a:solidFill>
                  <a:schemeClr val="tx1"/>
                </a:solidFill>
                <a:cs typeface="B Zar" panose="00000400000000000000" pitchFamily="2" charset="-78"/>
              </a:rPr>
              <a:t>1385.</a:t>
            </a:r>
          </a:p>
          <a:p>
            <a:pPr marL="457200" indent="-457200" algn="justLow">
              <a:buAutoNum type="arabicPeriod"/>
            </a:pPr>
            <a:r>
              <a:rPr lang="fa-IR" sz="2400" dirty="0" smtClean="0">
                <a:solidFill>
                  <a:schemeClr val="tx1"/>
                </a:solidFill>
                <a:cs typeface="B Zar" panose="00000400000000000000" pitchFamily="2" charset="-78"/>
              </a:rPr>
              <a:t>نبوی، سیدمرتضی، جمهوری اسلامس ایران و چالش های کارآمدی، پژوهشگاه فرهنگ و اندیشه، 1394.</a:t>
            </a:r>
            <a:endParaRPr lang="en-US" sz="2400" dirty="0">
              <a:solidFill>
                <a:schemeClr val="tx1"/>
              </a:solidFill>
              <a:cs typeface="B Zar" panose="00000400000000000000" pitchFamily="2" charset="-78"/>
            </a:endParaRPr>
          </a:p>
          <a:p>
            <a:pPr marL="457200" indent="-457200" algn="justLow">
              <a:buAutoNum type="arabicPeriod"/>
            </a:pPr>
            <a:r>
              <a:rPr lang="fa-IR" sz="2400" dirty="0" smtClean="0">
                <a:solidFill>
                  <a:schemeClr val="tx1"/>
                </a:solidFill>
                <a:cs typeface="B Zar" panose="00000400000000000000" pitchFamily="2" charset="-78"/>
              </a:rPr>
              <a:t>فتحعلی</a:t>
            </a:r>
            <a:r>
              <a:rPr lang="fa-IR" sz="2400" dirty="0">
                <a:solidFill>
                  <a:schemeClr val="tx1"/>
                </a:solidFill>
                <a:cs typeface="B Zar" panose="00000400000000000000" pitchFamily="2" charset="-78"/>
              </a:rPr>
              <a:t>، محمود، کارآمدی نظام اسلامی، قم، صباح، سال سوم، ش12 ـ 11، بهار و </a:t>
            </a:r>
            <a:r>
              <a:rPr lang="fa-IR" sz="2400" dirty="0" smtClean="0">
                <a:solidFill>
                  <a:schemeClr val="tx1"/>
                </a:solidFill>
                <a:cs typeface="B Zar" panose="00000400000000000000" pitchFamily="2" charset="-78"/>
              </a:rPr>
              <a:t>تابستان1383</a:t>
            </a:r>
            <a:r>
              <a:rPr lang="fa-IR" sz="2400" dirty="0">
                <a:solidFill>
                  <a:schemeClr val="tx1"/>
                </a:solidFill>
                <a:cs typeface="B Zar" panose="00000400000000000000" pitchFamily="2" charset="-78"/>
              </a:rPr>
              <a:t>.</a:t>
            </a:r>
            <a:endParaRPr lang="en-US" sz="2400" dirty="0">
              <a:solidFill>
                <a:schemeClr val="tx1"/>
              </a:solidFill>
              <a:cs typeface="B Zar" panose="00000400000000000000" pitchFamily="2" charset="-78"/>
            </a:endParaRPr>
          </a:p>
          <a:p>
            <a:pPr marL="457200" indent="-457200" algn="justLow">
              <a:buAutoNum type="arabicPeriod"/>
            </a:pPr>
            <a:r>
              <a:rPr lang="fa-IR" sz="2400" dirty="0" smtClean="0">
                <a:solidFill>
                  <a:schemeClr val="tx1"/>
                </a:solidFill>
                <a:cs typeface="B Zar" panose="00000400000000000000" pitchFamily="2" charset="-78"/>
              </a:rPr>
              <a:t>لاریجانی، </a:t>
            </a:r>
            <a:r>
              <a:rPr lang="fa-IR" sz="2400" dirty="0">
                <a:solidFill>
                  <a:schemeClr val="tx1"/>
                </a:solidFill>
                <a:cs typeface="B Zar" panose="00000400000000000000" pitchFamily="2" charset="-78"/>
              </a:rPr>
              <a:t>محمدجواد، حکومت و مبانی کارآمدی، تهران، مجلس و پژوهش، شماره دهم، سال دوم، تیر و مرداد </a:t>
            </a:r>
            <a:r>
              <a:rPr lang="fa-IR" sz="2400" dirty="0" smtClean="0">
                <a:solidFill>
                  <a:schemeClr val="tx1"/>
                </a:solidFill>
                <a:cs typeface="B Zar" panose="00000400000000000000" pitchFamily="2" charset="-78"/>
              </a:rPr>
              <a:t>1373</a:t>
            </a:r>
            <a:r>
              <a:rPr lang="fa-IR" sz="2400" dirty="0">
                <a:solidFill>
                  <a:schemeClr val="tx1"/>
                </a:solidFill>
                <a:cs typeface="B Zar" panose="00000400000000000000" pitchFamily="2" charset="-78"/>
              </a:rPr>
              <a:t>.</a:t>
            </a:r>
            <a:endParaRPr lang="en-US" sz="2400" dirty="0">
              <a:solidFill>
                <a:schemeClr val="tx1"/>
              </a:solidFill>
              <a:cs typeface="B Zar" panose="00000400000000000000" pitchFamily="2" charset="-78"/>
            </a:endParaRPr>
          </a:p>
          <a:p>
            <a:pPr marL="457200" indent="-457200" algn="justLow">
              <a:buAutoNum type="arabicPeriod"/>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مرتضوی</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 سید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ضیاء، کارآمدی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نظام جمهوری اسلامی ایران، حکومت اسلامی، شماره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14</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a:t>
            </a:r>
            <a:endPar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endParaRPr>
          </a:p>
          <a:p>
            <a:pPr marL="457200" indent="-457200" algn="justLow">
              <a:buAutoNum type="arabicPeriod"/>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مقالات «کارآمدی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جمهوری اسلامی با آمار تطبیقی</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چاپ دانشگاه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تهران.</a:t>
            </a:r>
            <a:endPar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endParaRPr>
          </a:p>
        </p:txBody>
      </p:sp>
    </p:spTree>
    <p:extLst>
      <p:ext uri="{BB962C8B-B14F-4D97-AF65-F5344CB8AC3E}">
        <p14:creationId xmlns:p14="http://schemas.microsoft.com/office/powerpoint/2010/main" val="34624693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94525"/>
            <a:ext cx="8596668" cy="1320800"/>
          </a:xfrm>
        </p:spPr>
        <p:txBody>
          <a:bodyPr/>
          <a:lstStyle/>
          <a:p>
            <a:pPr marL="342900" lvl="0" indent="-342900" algn="ctr">
              <a:spcBef>
                <a:spcPts val="1000"/>
              </a:spcBef>
            </a:pPr>
            <a:r>
              <a:rPr lang="ar-SA" sz="2800" b="1" dirty="0">
                <a:solidFill>
                  <a:prstClr val="black">
                    <a:lumMod val="75000"/>
                    <a:lumOff val="25000"/>
                  </a:prstClr>
                </a:solidFill>
                <a:cs typeface="B Titr" panose="00000700000000000000" pitchFamily="2" charset="-78"/>
              </a:rPr>
              <a:t>بخش اول</a:t>
            </a:r>
            <a:r>
              <a:rPr lang="en-US" sz="2800" b="1" dirty="0">
                <a:solidFill>
                  <a:prstClr val="black">
                    <a:lumMod val="75000"/>
                    <a:lumOff val="25000"/>
                  </a:prstClr>
                </a:solidFill>
                <a:cs typeface="B Titr" panose="00000700000000000000" pitchFamily="2" charset="-78"/>
              </a:rPr>
              <a:t/>
            </a:r>
            <a:br>
              <a:rPr lang="en-US" sz="2800" b="1" dirty="0">
                <a:solidFill>
                  <a:prstClr val="black">
                    <a:lumMod val="75000"/>
                    <a:lumOff val="25000"/>
                  </a:prstClr>
                </a:solidFill>
                <a:cs typeface="B Titr" panose="00000700000000000000" pitchFamily="2" charset="-78"/>
              </a:rPr>
            </a:br>
            <a:endParaRPr lang="fa-IR" dirty="0">
              <a:cs typeface="B Titr" panose="00000700000000000000" pitchFamily="2" charset="-78"/>
            </a:endParaRPr>
          </a:p>
        </p:txBody>
      </p:sp>
      <p:sp>
        <p:nvSpPr>
          <p:cNvPr id="3" name="Content Placeholder 2"/>
          <p:cNvSpPr>
            <a:spLocks noGrp="1"/>
          </p:cNvSpPr>
          <p:nvPr>
            <p:ph idx="1"/>
          </p:nvPr>
        </p:nvSpPr>
        <p:spPr/>
        <p:txBody>
          <a:bodyPr/>
          <a:lstStyle/>
          <a:p>
            <a:pPr marL="0" indent="0" algn="ctr">
              <a:buNone/>
            </a:pPr>
            <a:endParaRPr lang="fa-IR" sz="3600" b="1" dirty="0" smtClean="0">
              <a:solidFill>
                <a:prstClr val="black">
                  <a:lumMod val="75000"/>
                  <a:lumOff val="25000"/>
                </a:prstClr>
              </a:solidFill>
              <a:latin typeface="+mj-lt"/>
              <a:ea typeface="+mj-ea"/>
              <a:cs typeface="B Titr" panose="00000700000000000000" pitchFamily="2" charset="-78"/>
            </a:endParaRPr>
          </a:p>
          <a:p>
            <a:pPr marL="0" indent="0" algn="ctr">
              <a:buNone/>
            </a:pPr>
            <a:r>
              <a:rPr lang="ar-SA" sz="3600" b="1" dirty="0" smtClean="0">
                <a:solidFill>
                  <a:prstClr val="black">
                    <a:lumMod val="75000"/>
                    <a:lumOff val="25000"/>
                  </a:prstClr>
                </a:solidFill>
                <a:latin typeface="+mj-lt"/>
                <a:ea typeface="+mj-ea"/>
                <a:cs typeface="B Titr" panose="00000700000000000000" pitchFamily="2" charset="-78"/>
              </a:rPr>
              <a:t>مفهوم </a:t>
            </a:r>
            <a:r>
              <a:rPr lang="ar-SA" sz="3600" b="1" dirty="0">
                <a:solidFill>
                  <a:prstClr val="black">
                    <a:lumMod val="75000"/>
                    <a:lumOff val="25000"/>
                  </a:prstClr>
                </a:solidFill>
                <a:latin typeface="+mj-lt"/>
                <a:ea typeface="+mj-ea"/>
                <a:cs typeface="B Titr" panose="00000700000000000000" pitchFamily="2" charset="-78"/>
              </a:rPr>
              <a:t>و ماهیت شناسی </a:t>
            </a:r>
            <a:r>
              <a:rPr lang="ar-SA" sz="3600" b="1" dirty="0" smtClean="0">
                <a:solidFill>
                  <a:prstClr val="black">
                    <a:lumMod val="75000"/>
                    <a:lumOff val="25000"/>
                  </a:prstClr>
                </a:solidFill>
                <a:latin typeface="+mj-lt"/>
                <a:ea typeface="+mj-ea"/>
                <a:cs typeface="B Titr" panose="00000700000000000000" pitchFamily="2" charset="-78"/>
              </a:rPr>
              <a:t>بحران</a:t>
            </a:r>
            <a:endParaRPr lang="fa-IR" sz="3600" b="1" dirty="0" smtClean="0">
              <a:solidFill>
                <a:prstClr val="black">
                  <a:lumMod val="75000"/>
                  <a:lumOff val="25000"/>
                </a:prstClr>
              </a:solidFill>
              <a:latin typeface="+mj-lt"/>
              <a:ea typeface="+mj-ea"/>
              <a:cs typeface="B Titr" panose="00000700000000000000" pitchFamily="2" charset="-78"/>
            </a:endParaRPr>
          </a:p>
          <a:p>
            <a:pPr marL="0" indent="0" algn="ctr">
              <a:buNone/>
            </a:pPr>
            <a:r>
              <a:rPr lang="ar-SA" sz="3600" b="1" dirty="0" smtClean="0">
                <a:solidFill>
                  <a:prstClr val="black">
                    <a:lumMod val="75000"/>
                    <a:lumOff val="25000"/>
                  </a:prstClr>
                </a:solidFill>
                <a:latin typeface="+mj-lt"/>
                <a:ea typeface="+mj-ea"/>
                <a:cs typeface="B Titr" panose="00000700000000000000" pitchFamily="2" charset="-78"/>
              </a:rPr>
              <a:t>در </a:t>
            </a:r>
            <a:r>
              <a:rPr lang="ar-SA" sz="3600" b="1" dirty="0">
                <a:solidFill>
                  <a:prstClr val="black">
                    <a:lumMod val="75000"/>
                    <a:lumOff val="25000"/>
                  </a:prstClr>
                </a:solidFill>
                <a:latin typeface="+mj-lt"/>
                <a:ea typeface="+mj-ea"/>
                <a:cs typeface="B Titr" panose="00000700000000000000" pitchFamily="2" charset="-78"/>
              </a:rPr>
              <a:t>نظام سیاسی و اجتماعی</a:t>
            </a:r>
            <a:endParaRPr lang="en-US" sz="3600" b="1" dirty="0">
              <a:solidFill>
                <a:prstClr val="black">
                  <a:lumMod val="75000"/>
                  <a:lumOff val="25000"/>
                </a:prstClr>
              </a:solidFill>
              <a:latin typeface="+mj-lt"/>
              <a:ea typeface="+mj-ea"/>
              <a:cs typeface="B Titr" panose="00000700000000000000" pitchFamily="2" charset="-78"/>
            </a:endParaRPr>
          </a:p>
          <a:p>
            <a:pPr marL="0" indent="0">
              <a:buNone/>
            </a:pPr>
            <a:endParaRPr lang="fa-IR" dirty="0"/>
          </a:p>
        </p:txBody>
      </p:sp>
    </p:spTree>
    <p:extLst>
      <p:ext uri="{BB962C8B-B14F-4D97-AF65-F5344CB8AC3E}">
        <p14:creationId xmlns:p14="http://schemas.microsoft.com/office/powerpoint/2010/main" val="1258387530"/>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342900" lvl="0" indent="-342900" algn="ctr">
              <a:lnSpc>
                <a:spcPct val="115000"/>
              </a:lnSpc>
              <a:spcBef>
                <a:spcPts val="1000"/>
              </a:spcBef>
            </a:pPr>
            <a:r>
              <a:rPr lang="fa-IR" sz="24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تعریف </a:t>
            </a:r>
            <a:r>
              <a:rPr lang="fa-IR" sz="2400" b="1" dirty="0" smtClean="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بحران</a:t>
            </a:r>
            <a:endParaRPr lang="fa-IR" sz="4800" dirty="0">
              <a:cs typeface="B Titr" panose="00000700000000000000" pitchFamily="2" charset="-78"/>
            </a:endParaRPr>
          </a:p>
        </p:txBody>
      </p:sp>
      <p:sp>
        <p:nvSpPr>
          <p:cNvPr id="3" name="Content Placeholder 2"/>
          <p:cNvSpPr>
            <a:spLocks noGrp="1"/>
          </p:cNvSpPr>
          <p:nvPr>
            <p:ph idx="1"/>
          </p:nvPr>
        </p:nvSpPr>
        <p:spPr>
          <a:xfrm>
            <a:off x="677334" y="1675664"/>
            <a:ext cx="8596668" cy="3880773"/>
          </a:xfrm>
        </p:spPr>
        <p:txBody>
          <a:bodyPr/>
          <a:lstStyle/>
          <a:p>
            <a:pPr algn="justLow">
              <a:lnSpc>
                <a:spcPct val="115000"/>
              </a:lnSpc>
            </a:pPr>
            <a:r>
              <a:rPr lang="fa-IR"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برای </a:t>
            </a: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تعریف بحران می توان فراید زیر را متصور شد:</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اختلال پایدار در سیستمهای پیش برنده نظام</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در اثر کمی امکانات یا ضعف در به کار گیری امکانات(درون نظام..محیط پیرامون)  </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که منجر به تهدید هویت و موجودیت نظام می شود</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graphicFrame>
        <p:nvGraphicFramePr>
          <p:cNvPr id="4" name="Diagram 3"/>
          <p:cNvGraphicFramePr/>
          <p:nvPr>
            <p:extLst>
              <p:ext uri="{D42A27DB-BD31-4B8C-83A1-F6EECF244321}">
                <p14:modId xmlns:p14="http://schemas.microsoft.com/office/powerpoint/2010/main" val="3688998586"/>
              </p:ext>
            </p:extLst>
          </p:nvPr>
        </p:nvGraphicFramePr>
        <p:xfrm>
          <a:off x="1316183" y="4106169"/>
          <a:ext cx="7204362" cy="2164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6759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16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منشأ بحران</a:t>
            </a:r>
            <a: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260014"/>
            <a:ext cx="8596668" cy="3880773"/>
          </a:xfrm>
        </p:spPr>
        <p:txBody>
          <a:bodyPr/>
          <a:lstStyle/>
          <a:p>
            <a:pPr algn="justLow"/>
            <a:r>
              <a:rPr lang="ar-SA"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به </a:t>
            </a:r>
            <a:r>
              <a:rPr lang="ar-SA" sz="2000" dirty="0">
                <a:solidFill>
                  <a:schemeClr val="tx1"/>
                </a:solidFill>
                <a:latin typeface="Calibri" panose="020F0502020204030204" pitchFamily="34" charset="0"/>
                <a:ea typeface="Calibri" panose="020F0502020204030204" pitchFamily="34" charset="0"/>
                <a:cs typeface="B Zar" panose="00000400000000000000" pitchFamily="2" charset="-78"/>
              </a:rPr>
              <a:t>طور کلی عوامل بروز بحران عبارتند از:</a:t>
            </a:r>
            <a:endParaRPr lang="en-US" sz="12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buFont typeface="Symbol" panose="05050102010706020507" pitchFamily="18" charset="2"/>
              <a:buChar char=""/>
            </a:pPr>
            <a:r>
              <a:rPr lang="ar-SA" sz="2000" dirty="0">
                <a:solidFill>
                  <a:schemeClr val="tx1"/>
                </a:solidFill>
                <a:latin typeface="Calibri" panose="020F0502020204030204" pitchFamily="34" charset="0"/>
                <a:ea typeface="Calibri" panose="020F0502020204030204" pitchFamily="34" charset="0"/>
                <a:cs typeface="B Zar" panose="00000400000000000000" pitchFamily="2" charset="-78"/>
              </a:rPr>
              <a:t>برخی تقلیل میدهند به ناامنی و ضعف </a:t>
            </a:r>
            <a:r>
              <a:rPr lang="ar-SA"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دولت در ایجاد امنیت و قوه قهریه و نظامی  </a:t>
            </a:r>
            <a:endParaRPr lang="fa-IR" sz="2000" dirty="0" smtClean="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buFont typeface="Symbol" panose="05050102010706020507" pitchFamily="18" charset="2"/>
              <a:buChar char=""/>
            </a:pPr>
            <a:r>
              <a:rPr lang="fa-IR"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برخی در حوزه کارکرد عمومی و چهره عمومی دولت بحران را تبیین میکنند </a:t>
            </a:r>
            <a:endParaRPr lang="en-US" sz="12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buFont typeface="Symbol" panose="05050102010706020507" pitchFamily="18" charset="2"/>
              <a:buChar char=""/>
            </a:pPr>
            <a:r>
              <a:rPr lang="ar-SA" sz="2000" dirty="0">
                <a:solidFill>
                  <a:schemeClr val="tx1"/>
                </a:solidFill>
                <a:latin typeface="Calibri" panose="020F0502020204030204" pitchFamily="34" charset="0"/>
                <a:ea typeface="Calibri" panose="020F0502020204030204" pitchFamily="34" charset="0"/>
                <a:cs typeface="B Zar" panose="00000400000000000000" pitchFamily="2" charset="-78"/>
              </a:rPr>
              <a:t>برخی با رویکرد تحلیل ساختار کارگزار برمیگردانند به بازیگران سیاسی و مقامات و همچنین ساختار رژیم سیاسی و جامعه سیاسی </a:t>
            </a:r>
            <a:endParaRPr lang="en-US" sz="12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Font typeface="Symbol" panose="05050102010706020507" pitchFamily="18" charset="2"/>
              <a:buChar char=""/>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برخی آن را برمیگردانند به ضعف ایدئولوژیک نظام </a:t>
            </a:r>
            <a:endPar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Font typeface="Symbol" panose="05050102010706020507" pitchFamily="18" charset="2"/>
              <a:buChar char=""/>
            </a:pPr>
            <a:r>
              <a:rPr lang="fa-IR"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و برخی </a:t>
            </a: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غلبه منافع خصوصی دولت بر منافع </a:t>
            </a:r>
            <a:r>
              <a:rPr lang="fa-IR"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عمومی</a:t>
            </a:r>
          </a:p>
          <a:p>
            <a:pPr lvl="0" algn="justLow">
              <a:lnSpc>
                <a:spcPct val="115000"/>
              </a:lnSpc>
              <a:buFont typeface="Symbol" panose="05050102010706020507" pitchFamily="18" charset="2"/>
              <a:buChar char=""/>
            </a:pP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p>
        </p:txBody>
      </p:sp>
      <p:graphicFrame>
        <p:nvGraphicFramePr>
          <p:cNvPr id="4" name="Diagram 3"/>
          <p:cNvGraphicFramePr/>
          <p:nvPr>
            <p:extLst>
              <p:ext uri="{D42A27DB-BD31-4B8C-83A1-F6EECF244321}">
                <p14:modId xmlns:p14="http://schemas.microsoft.com/office/powerpoint/2010/main" val="4090157000"/>
              </p:ext>
            </p:extLst>
          </p:nvPr>
        </p:nvGraphicFramePr>
        <p:xfrm>
          <a:off x="2284685" y="4332807"/>
          <a:ext cx="5486400" cy="1945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354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lgn="ctr">
              <a:lnSpc>
                <a:spcPct val="115000"/>
              </a:lnSpc>
              <a:spcBef>
                <a:spcPts val="1000"/>
              </a:spcBef>
            </a:pPr>
            <a:r>
              <a:rPr lang="fa-IR" sz="18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بحران های پیش روی جمهوری اسلامی</a:t>
            </a:r>
            <a:r>
              <a:rPr lang="en-US" sz="15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t/>
            </a:r>
            <a:br>
              <a:rPr lang="en-US" sz="1500" b="1" dirty="0">
                <a:solidFill>
                  <a:prstClr val="black">
                    <a:lumMod val="75000"/>
                    <a:lumOff val="25000"/>
                  </a:prstClr>
                </a:solidFill>
                <a:latin typeface="Cambria" panose="02040503050406030204" pitchFamily="18" charset="0"/>
                <a:ea typeface="Times New Roman" panose="02020603050405020304" pitchFamily="18" charset="0"/>
                <a:cs typeface="B Titr" panose="00000700000000000000" pitchFamily="2" charset="-78"/>
              </a:rPr>
            </a:br>
            <a:endParaRPr lang="fa-IR" dirty="0"/>
          </a:p>
        </p:txBody>
      </p:sp>
      <p:sp>
        <p:nvSpPr>
          <p:cNvPr id="3" name="Content Placeholder 2"/>
          <p:cNvSpPr>
            <a:spLocks noGrp="1"/>
          </p:cNvSpPr>
          <p:nvPr>
            <p:ph idx="1"/>
          </p:nvPr>
        </p:nvSpPr>
        <p:spPr>
          <a:xfrm>
            <a:off x="677334" y="1233055"/>
            <a:ext cx="8596668" cy="4808307"/>
          </a:xfrm>
        </p:spPr>
        <p:txBody>
          <a:bodyPr>
            <a:normAutofit/>
          </a:bodyPr>
          <a:lstStyle/>
          <a:p>
            <a:pPr algn="justLow">
              <a:lnSpc>
                <a:spcPct val="115000"/>
              </a:lnSpc>
            </a:pPr>
            <a:r>
              <a:rPr lang="fa-IR" sz="2400" dirty="0" smtClean="0">
                <a:latin typeface="Calibri" panose="020F0502020204030204" pitchFamily="34" charset="0"/>
                <a:ea typeface="Calibri" panose="020F0502020204030204" pitchFamily="34" charset="0"/>
                <a:cs typeface="B Zar" panose="00000400000000000000" pitchFamily="2" charset="-78"/>
              </a:rPr>
              <a:t>بحرانهای </a:t>
            </a:r>
            <a:r>
              <a:rPr lang="fa-IR" sz="2400" dirty="0">
                <a:latin typeface="Calibri" panose="020F0502020204030204" pitchFamily="34" charset="0"/>
                <a:ea typeface="Calibri" panose="020F0502020204030204" pitchFamily="34" charset="0"/>
                <a:cs typeface="B Zar" panose="00000400000000000000" pitchFamily="2" charset="-78"/>
              </a:rPr>
              <a:t>پیش روی جمهوری اسلامی در وضعیت پسا انقلابی از ابتدا تا آینده که قابل تصور است، عبارتند از</a:t>
            </a:r>
            <a:r>
              <a:rPr lang="fa-IR" sz="2400" dirty="0" smtClean="0">
                <a:latin typeface="Calibri" panose="020F0502020204030204" pitchFamily="34" charset="0"/>
                <a:ea typeface="Calibri" panose="020F0502020204030204" pitchFamily="34" charset="0"/>
                <a:cs typeface="B Zar" panose="00000400000000000000" pitchFamily="2" charset="-78"/>
              </a:rPr>
              <a:t>:</a:t>
            </a:r>
          </a:p>
          <a:p>
            <a:pPr marL="0" indent="0" algn="justLow">
              <a:lnSpc>
                <a:spcPct val="115000"/>
              </a:lnSpc>
              <a:buNone/>
            </a:pPr>
            <a:endParaRPr lang="en-US" dirty="0">
              <a:latin typeface="Calibri" panose="020F0502020204030204" pitchFamily="34" charset="0"/>
              <a:ea typeface="Calibri" panose="020F0502020204030204" pitchFamily="34" charset="0"/>
              <a:cs typeface="Arial" panose="020B0604020202020204" pitchFamily="34" charset="0"/>
            </a:endParaRPr>
          </a:p>
          <a:p>
            <a:pPr lvl="0">
              <a:lnSpc>
                <a:spcPct val="115000"/>
              </a:lnSpc>
              <a:buFont typeface="+mj-lt"/>
              <a:buAutoNum type="arabicPeriod"/>
            </a:pPr>
            <a:r>
              <a:rPr lang="fa-IR" b="1" dirty="0">
                <a:latin typeface="Cambria" panose="02040503050406030204" pitchFamily="18" charset="0"/>
                <a:ea typeface="Times New Roman" panose="02020603050405020304" pitchFamily="18" charset="0"/>
                <a:cs typeface="B Titr" panose="00000700000000000000" pitchFamily="2" charset="-78"/>
              </a:rPr>
              <a:t>بحران هویت </a:t>
            </a:r>
            <a:endParaRPr lang="en-US" b="1" dirty="0">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هویت آن چیزی است که موجب </a:t>
            </a:r>
            <a:r>
              <a:rPr lang="fa-IR" sz="2400" dirty="0" smtClean="0">
                <a:latin typeface="Calibri" panose="020F0502020204030204" pitchFamily="34" charset="0"/>
                <a:ea typeface="Calibri" panose="020F0502020204030204" pitchFamily="34" charset="0"/>
                <a:cs typeface="B Zar" panose="00000400000000000000" pitchFamily="2" charset="-78"/>
              </a:rPr>
              <a:t>تشخیص </a:t>
            </a:r>
            <a:r>
              <a:rPr lang="fa-IR" sz="2400" dirty="0">
                <a:latin typeface="Calibri" panose="020F0502020204030204" pitchFamily="34" charset="0"/>
                <a:ea typeface="Calibri" panose="020F0502020204030204" pitchFamily="34" charset="0"/>
                <a:cs typeface="B Zar" panose="00000400000000000000" pitchFamily="2" charset="-78"/>
              </a:rPr>
              <a:t>یکی نسبت به دیگری در وجه فردی یا جمعی است و جنبه های مختلف مذهبی و زبانی و قومی و ملی و نژادی و.. دارد </a:t>
            </a:r>
            <a:endParaRPr lang="en-US" dirty="0">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400" dirty="0">
                <a:latin typeface="Calibri" panose="020F0502020204030204" pitchFamily="34" charset="0"/>
                <a:ea typeface="Calibri" panose="020F0502020204030204" pitchFamily="34" charset="0"/>
                <a:cs typeface="B Zar" panose="00000400000000000000" pitchFamily="2" charset="-78"/>
              </a:rPr>
              <a:t>بحران هویت آن زمان رخ می دهد که مرز های هویتی با هم تخلیط شود و فرد یا جامعه دچار از خود بیگانگی و بی هویتی شوند</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59515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94509"/>
            <a:ext cx="8596668" cy="4946853"/>
          </a:xfrm>
        </p:spPr>
        <p:txBody>
          <a:bodyPr/>
          <a:lstStyle/>
          <a:p>
            <a:pPr lvl="0">
              <a:lnSpc>
                <a:spcPct val="115000"/>
              </a:lnSpc>
              <a:buClr>
                <a:srgbClr val="90C226"/>
              </a:buClr>
              <a:buFont typeface="+mj-lt"/>
              <a:buAutoNum type="arabicPeriod"/>
            </a:pPr>
            <a:r>
              <a:rPr lang="fa-IR" b="1" dirty="0">
                <a:solidFill>
                  <a:schemeClr val="tx1"/>
                </a:solidFill>
                <a:latin typeface="Cambria" panose="02040503050406030204" pitchFamily="18" charset="0"/>
                <a:ea typeface="Times New Roman" panose="02020603050405020304" pitchFamily="18" charset="0"/>
                <a:cs typeface="B Titr" panose="00000700000000000000" pitchFamily="2" charset="-78"/>
              </a:rPr>
              <a:t>بحران مشروعیت </a:t>
            </a:r>
            <a:endParaRPr lang="en-US" b="1"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lvl="0" algn="justLow">
              <a:lnSpc>
                <a:spcPct val="115000"/>
              </a:lnSpc>
              <a:buClr>
                <a:srgbClr val="90C226"/>
              </a:buClr>
            </a:pPr>
            <a:endPar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پرسش  از مشروعیت ، پرسش از توجیه حُکم حاکمان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است</a:t>
            </a:r>
          </a:p>
          <a:p>
            <a:pPr marL="0" lvl="0" indent="0" algn="justLow">
              <a:lnSpc>
                <a:spcPct val="115000"/>
              </a:lnSpc>
              <a:buClr>
                <a:srgbClr val="90C226"/>
              </a:buClr>
              <a:buNone/>
            </a:pP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بحران مشروعيت به تغيير در ماهيت اقتدار عاليه هر كشوري اشاره دارد.</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Low">
              <a:lnSpc>
                <a:spcPct val="115000"/>
              </a:lnSpc>
              <a:buClr>
                <a:srgbClr val="90C226"/>
              </a:buClr>
            </a:pPr>
            <a:endPar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endParaRPr>
          </a:p>
          <a:p>
            <a:pPr lvl="0" algn="justLow">
              <a:lnSpc>
                <a:spcPct val="115000"/>
              </a:lnSpc>
              <a:buClr>
                <a:srgbClr val="90C226"/>
              </a:buClr>
            </a:pP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بحران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ايدئولوژيك يا بحران مشروعيت وقتي پيدا مي‌شود كه اين كار ويژه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تحقق نیابد</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Zar" panose="00000400000000000000" pitchFamily="2" charset="-78"/>
              </a:rPr>
              <a:t>و ماهيت اجبار‌آميز و خصلت خصوصي ساخت دولت آشكار </a:t>
            </a:r>
            <a:r>
              <a:rPr lang="fa-IR" sz="2400" dirty="0" smtClean="0">
                <a:solidFill>
                  <a:schemeClr val="tx1"/>
                </a:solidFill>
                <a:latin typeface="Calibri" panose="020F0502020204030204" pitchFamily="34" charset="0"/>
                <a:ea typeface="Calibri" panose="020F0502020204030204" pitchFamily="34" charset="0"/>
                <a:cs typeface="B Zar" panose="00000400000000000000" pitchFamily="2" charset="-78"/>
              </a:rPr>
              <a:t>شود و اقتدار دولت نزد مردم مقبول و مشروع نباشد</a:t>
            </a: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9160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94509"/>
            <a:ext cx="8596668" cy="5551951"/>
          </a:xfrm>
        </p:spPr>
        <p:txBody>
          <a:bodyPr>
            <a:normAutofit/>
          </a:bodyPr>
          <a:lstStyle/>
          <a:p>
            <a:pPr lvl="0">
              <a:lnSpc>
                <a:spcPct val="115000"/>
              </a:lnSpc>
              <a:buFont typeface="+mj-lt"/>
              <a:buAutoNum type="arabicPeriod"/>
            </a:pPr>
            <a:r>
              <a:rPr lang="fa-IR" sz="1600" b="1" dirty="0">
                <a:solidFill>
                  <a:schemeClr val="tx1"/>
                </a:solidFill>
                <a:latin typeface="Cambria" panose="02040503050406030204" pitchFamily="18" charset="0"/>
                <a:ea typeface="Times New Roman" panose="02020603050405020304" pitchFamily="18" charset="0"/>
                <a:cs typeface="B Titr" panose="00000700000000000000" pitchFamily="2" charset="-78"/>
              </a:rPr>
              <a:t>بحران توزیع </a:t>
            </a:r>
            <a:endParaRPr lang="en-US" sz="1600" b="1" dirty="0">
              <a:solidFill>
                <a:schemeClr val="tx1"/>
              </a:solidFill>
              <a:latin typeface="Cambria" panose="02040503050406030204" pitchFamily="18" charset="0"/>
              <a:ea typeface="Times New Roman" panose="02020603050405020304" pitchFamily="18" charset="0"/>
              <a:cs typeface="B Titr" panose="00000700000000000000" pitchFamily="2" charset="-78"/>
            </a:endParaRPr>
          </a:p>
          <a:p>
            <a:pPr algn="justLow">
              <a:lnSpc>
                <a:spcPct val="115000"/>
              </a:lnSpc>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«بحران توزيع» در چارچوب مسائل ايدئولوژيك، منابع فيزيكي و انساني بروز مي‌كند.</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000" dirty="0" smtClean="0">
                <a:solidFill>
                  <a:schemeClr val="tx1"/>
                </a:solidFill>
                <a:latin typeface="Calibri" panose="020F0502020204030204" pitchFamily="34" charset="0"/>
                <a:ea typeface="Calibri" panose="020F0502020204030204" pitchFamily="34" charset="0"/>
                <a:cs typeface="B Zar" panose="00000400000000000000" pitchFamily="2" charset="-78"/>
              </a:rPr>
              <a:t>مثل افزايش </a:t>
            </a: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سريع تقاضاهاي مادي مردم از حكومت و مسئوليت حكوتها نسبت به سطح زندگي مردم که از آن، به «انقلاب انتظارات فزاينده» یاد می شود، است.</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يكي از كاركردهاي حكومت چهره عمومي آن است. چهره عمومي به اين معنا است كه قدرت سياسي توانايي توزيع مناسب امكانات بين گروه‌هاي مختلف جامعه را داشته باشد و تمامي گروه‌ها از دسترسي به امكانات ابراز رضايت نمايند. امكانات و منابع در يك جامعه تمامي حوزه‌هاي سياسي، اقتصادي، فرهنگي و ارزشي را دربر مي‌گيرد و تنها به منابع مادي محدود نمي‌شود.</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Low">
              <a:lnSpc>
                <a:spcPct val="115000"/>
              </a:lnSpc>
            </a:pPr>
            <a:r>
              <a:rPr lang="fa-IR" sz="2000" dirty="0">
                <a:solidFill>
                  <a:schemeClr val="tx1"/>
                </a:solidFill>
                <a:latin typeface="Calibri" panose="020F0502020204030204" pitchFamily="34" charset="0"/>
                <a:ea typeface="Calibri" panose="020F0502020204030204" pitchFamily="34" charset="0"/>
                <a:cs typeface="B Zar" panose="00000400000000000000" pitchFamily="2" charset="-78"/>
              </a:rPr>
              <a:t>بحران توزيع زماني بروز پيدا مي‌كند كه دولت منابع موجود را به نحو صحيح و عادلانه توزيع ننمايد و اختلاف بين گروه‌ها، طبقات يا دستجات در دريافت منابع و امكانات وجود داشته باشد. بطور مثال توزيع ناعادلانه منابع اقتصادي باعث ايجاد فاصله طبقاتي مي‌شود و يا توزيع نابرابر امكانات سياسي باعث نارضايتي سياسي در بين احزاب و جناح‌هاي سياسي مي‌شود. زماني كه اين توزيع امكانات و منابع حساسيت عمومي را بر انگيزد در آن زمان بحران توزيع عامل مهمي در بحران سياسي كلان خواهد بود</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fa-IR" dirty="0">
              <a:solidFill>
                <a:schemeClr val="tx1"/>
              </a:solidFill>
            </a:endParaRPr>
          </a:p>
        </p:txBody>
      </p:sp>
    </p:spTree>
    <p:extLst>
      <p:ext uri="{BB962C8B-B14F-4D97-AF65-F5344CB8AC3E}">
        <p14:creationId xmlns:p14="http://schemas.microsoft.com/office/powerpoint/2010/main" val="347090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468</TotalTime>
  <Words>3379</Words>
  <Application>Microsoft Office PowerPoint</Application>
  <PresentationFormat>Custom</PresentationFormat>
  <Paragraphs>237</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Facet</vt:lpstr>
      <vt:lpstr>بسمه تعالی شانه العزیز</vt:lpstr>
      <vt:lpstr>مقدمه</vt:lpstr>
      <vt:lpstr>پرسش و پاسخ</vt:lpstr>
      <vt:lpstr>بخش اول </vt:lpstr>
      <vt:lpstr>تعریف بحران</vt:lpstr>
      <vt:lpstr>منشأ بحران </vt:lpstr>
      <vt:lpstr>بحران های پیش روی جمهوری اسلامی </vt:lpstr>
      <vt:lpstr>PowerPoint Presentation</vt:lpstr>
      <vt:lpstr>PowerPoint Presentation</vt:lpstr>
      <vt:lpstr>PowerPoint Presentation</vt:lpstr>
      <vt:lpstr>PowerPoint Presentation</vt:lpstr>
      <vt:lpstr>PowerPoint Presentation</vt:lpstr>
      <vt:lpstr>PowerPoint Presentation</vt:lpstr>
      <vt:lpstr>بخش دوم </vt:lpstr>
      <vt:lpstr>تعریف کارآمدی </vt:lpstr>
      <vt:lpstr>سطوح کارآمدی </vt:lpstr>
      <vt:lpstr>تفکیک کارایی از اثر بخشی  </vt:lpstr>
      <vt:lpstr>PowerPoint Presentation</vt:lpstr>
      <vt:lpstr>PowerPoint Presentation</vt:lpstr>
      <vt:lpstr>مولفه های موثر بر کارآمدی </vt:lpstr>
      <vt:lpstr> </vt:lpstr>
      <vt:lpstr>نظریه های کارآمدی </vt:lpstr>
      <vt:lpstr>PowerPoint Presentation</vt:lpstr>
      <vt:lpstr>PowerPoint Presentation</vt:lpstr>
      <vt:lpstr>PowerPoint Presentation</vt:lpstr>
      <vt:lpstr>PowerPoint Presentation</vt:lpstr>
      <vt:lpstr>PowerPoint Presentation</vt:lpstr>
      <vt:lpstr>PowerPoint Presentation</vt:lpstr>
      <vt:lpstr>مؤلفه های نظام سیاسی کارآمد </vt:lpstr>
      <vt:lpstr>PowerPoint Presentation</vt:lpstr>
      <vt:lpstr>رویکردهای بررسی کارآمدی </vt:lpstr>
      <vt:lpstr>PowerPoint Presentation</vt:lpstr>
      <vt:lpstr>بخش سوم </vt:lpstr>
      <vt:lpstr>وجوه کارآمدی جمهوری اسلامی در بستر انقلاب اسلامی </vt:lpstr>
      <vt:lpstr>PowerPoint Presentation</vt:lpstr>
      <vt:lpstr>PowerPoint Presentation</vt:lpstr>
      <vt:lpstr>وجوه نا کارآمدی جمهوری اسلامی در بستر انقلاب اسلامی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Morteza Gharasban</dc:creator>
  <cp:lastModifiedBy>masuod</cp:lastModifiedBy>
  <cp:revision>29</cp:revision>
  <dcterms:created xsi:type="dcterms:W3CDTF">2017-02-21T10:09:08Z</dcterms:created>
  <dcterms:modified xsi:type="dcterms:W3CDTF">2018-12-11T08:34:17Z</dcterms:modified>
</cp:coreProperties>
</file>