
<file path=[Content_Types].xml><?xml version="1.0" encoding="utf-8"?>
<Types xmlns="http://schemas.openxmlformats.org/package/2006/content-types">
  <Default Extension="png" ContentType="image/png"/>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Masters/slideMaster12.xml" ContentType="application/vnd.openxmlformats-officedocument.presentationml.slideMaster+xml"/>
  <Override PartName="/ppt/slideMasters/slideMaster13.xml" ContentType="application/vnd.openxmlformats-officedocument.presentationml.slideMaster+xml"/>
  <Override PartName="/ppt/slideMasters/slideMaster14.xml" ContentType="application/vnd.openxmlformats-officedocument.presentationml.slideMaster+xml"/>
  <Override PartName="/ppt/slideMasters/slideMaster15.xml" ContentType="application/vnd.openxmlformats-officedocument.presentationml.slideMaster+xml"/>
  <Override PartName="/ppt/slideMasters/slideMaster16.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4.xml" ContentType="application/vnd.openxmlformats-officedocument.theme+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theme/theme5.xml" ContentType="application/vnd.openxmlformats-officedocument.theme+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theme/theme6.xml" ContentType="application/vnd.openxmlformats-officedocument.theme+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theme/theme7.xml" ContentType="application/vnd.openxmlformats-officedocument.theme+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theme/theme8.xml" ContentType="application/vnd.openxmlformats-officedocument.theme+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theme/theme9.xml" ContentType="application/vnd.openxmlformats-officedocument.theme+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theme/theme10.xml" ContentType="application/vnd.openxmlformats-officedocument.theme+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theme/theme11.xml" ContentType="application/vnd.openxmlformats-officedocument.theme+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slideLayouts/slideLayout126.xml" ContentType="application/vnd.openxmlformats-officedocument.presentationml.slideLayout+xml"/>
  <Override PartName="/ppt/slideLayouts/slideLayout127.xml" ContentType="application/vnd.openxmlformats-officedocument.presentationml.slideLayout+xml"/>
  <Override PartName="/ppt/slideLayouts/slideLayout128.xml" ContentType="application/vnd.openxmlformats-officedocument.presentationml.slideLayout+xml"/>
  <Override PartName="/ppt/slideLayouts/slideLayout129.xml" ContentType="application/vnd.openxmlformats-officedocument.presentationml.slideLayout+xml"/>
  <Override PartName="/ppt/slideLayouts/slideLayout130.xml" ContentType="application/vnd.openxmlformats-officedocument.presentationml.slideLayout+xml"/>
  <Override PartName="/ppt/slideLayouts/slideLayout131.xml" ContentType="application/vnd.openxmlformats-officedocument.presentationml.slideLayout+xml"/>
  <Override PartName="/ppt/slideLayouts/slideLayout132.xml" ContentType="application/vnd.openxmlformats-officedocument.presentationml.slideLayout+xml"/>
  <Override PartName="/ppt/theme/theme12.xml" ContentType="application/vnd.openxmlformats-officedocument.theme+xml"/>
  <Override PartName="/ppt/slideLayouts/slideLayout133.xml" ContentType="application/vnd.openxmlformats-officedocument.presentationml.slideLayout+xml"/>
  <Override PartName="/ppt/slideLayouts/slideLayout134.xml" ContentType="application/vnd.openxmlformats-officedocument.presentationml.slideLayout+xml"/>
  <Override PartName="/ppt/slideLayouts/slideLayout135.xml" ContentType="application/vnd.openxmlformats-officedocument.presentationml.slideLayout+xml"/>
  <Override PartName="/ppt/slideLayouts/slideLayout136.xml" ContentType="application/vnd.openxmlformats-officedocument.presentationml.slideLayout+xml"/>
  <Override PartName="/ppt/slideLayouts/slideLayout137.xml" ContentType="application/vnd.openxmlformats-officedocument.presentationml.slideLayout+xml"/>
  <Override PartName="/ppt/slideLayouts/slideLayout138.xml" ContentType="application/vnd.openxmlformats-officedocument.presentationml.slideLayout+xml"/>
  <Override PartName="/ppt/slideLayouts/slideLayout139.xml" ContentType="application/vnd.openxmlformats-officedocument.presentationml.slideLayout+xml"/>
  <Override PartName="/ppt/slideLayouts/slideLayout140.xml" ContentType="application/vnd.openxmlformats-officedocument.presentationml.slideLayout+xml"/>
  <Override PartName="/ppt/slideLayouts/slideLayout141.xml" ContentType="application/vnd.openxmlformats-officedocument.presentationml.slideLayout+xml"/>
  <Override PartName="/ppt/slideLayouts/slideLayout142.xml" ContentType="application/vnd.openxmlformats-officedocument.presentationml.slideLayout+xml"/>
  <Override PartName="/ppt/slideLayouts/slideLayout143.xml" ContentType="application/vnd.openxmlformats-officedocument.presentationml.slideLayout+xml"/>
  <Override PartName="/ppt/theme/theme13.xml" ContentType="application/vnd.openxmlformats-officedocument.theme+xml"/>
  <Override PartName="/ppt/slideLayouts/slideLayout144.xml" ContentType="application/vnd.openxmlformats-officedocument.presentationml.slideLayout+xml"/>
  <Override PartName="/ppt/slideLayouts/slideLayout145.xml" ContentType="application/vnd.openxmlformats-officedocument.presentationml.slideLayout+xml"/>
  <Override PartName="/ppt/slideLayouts/slideLayout146.xml" ContentType="application/vnd.openxmlformats-officedocument.presentationml.slideLayout+xml"/>
  <Override PartName="/ppt/slideLayouts/slideLayout147.xml" ContentType="application/vnd.openxmlformats-officedocument.presentationml.slideLayout+xml"/>
  <Override PartName="/ppt/slideLayouts/slideLayout148.xml" ContentType="application/vnd.openxmlformats-officedocument.presentationml.slideLayout+xml"/>
  <Override PartName="/ppt/slideLayouts/slideLayout149.xml" ContentType="application/vnd.openxmlformats-officedocument.presentationml.slideLayout+xml"/>
  <Override PartName="/ppt/slideLayouts/slideLayout150.xml" ContentType="application/vnd.openxmlformats-officedocument.presentationml.slideLayout+xml"/>
  <Override PartName="/ppt/slideLayouts/slideLayout151.xml" ContentType="application/vnd.openxmlformats-officedocument.presentationml.slideLayout+xml"/>
  <Override PartName="/ppt/slideLayouts/slideLayout152.xml" ContentType="application/vnd.openxmlformats-officedocument.presentationml.slideLayout+xml"/>
  <Override PartName="/ppt/slideLayouts/slideLayout153.xml" ContentType="application/vnd.openxmlformats-officedocument.presentationml.slideLayout+xml"/>
  <Override PartName="/ppt/slideLayouts/slideLayout154.xml" ContentType="application/vnd.openxmlformats-officedocument.presentationml.slideLayout+xml"/>
  <Override PartName="/ppt/theme/theme14.xml" ContentType="application/vnd.openxmlformats-officedocument.theme+xml"/>
  <Override PartName="/ppt/slideLayouts/slideLayout155.xml" ContentType="application/vnd.openxmlformats-officedocument.presentationml.slideLayout+xml"/>
  <Override PartName="/ppt/slideLayouts/slideLayout156.xml" ContentType="application/vnd.openxmlformats-officedocument.presentationml.slideLayout+xml"/>
  <Override PartName="/ppt/slideLayouts/slideLayout157.xml" ContentType="application/vnd.openxmlformats-officedocument.presentationml.slideLayout+xml"/>
  <Override PartName="/ppt/slideLayouts/slideLayout158.xml" ContentType="application/vnd.openxmlformats-officedocument.presentationml.slideLayout+xml"/>
  <Override PartName="/ppt/slideLayouts/slideLayout159.xml" ContentType="application/vnd.openxmlformats-officedocument.presentationml.slideLayout+xml"/>
  <Override PartName="/ppt/slideLayouts/slideLayout160.xml" ContentType="application/vnd.openxmlformats-officedocument.presentationml.slideLayout+xml"/>
  <Override PartName="/ppt/slideLayouts/slideLayout161.xml" ContentType="application/vnd.openxmlformats-officedocument.presentationml.slideLayout+xml"/>
  <Override PartName="/ppt/slideLayouts/slideLayout162.xml" ContentType="application/vnd.openxmlformats-officedocument.presentationml.slideLayout+xml"/>
  <Override PartName="/ppt/slideLayouts/slideLayout163.xml" ContentType="application/vnd.openxmlformats-officedocument.presentationml.slideLayout+xml"/>
  <Override PartName="/ppt/slideLayouts/slideLayout164.xml" ContentType="application/vnd.openxmlformats-officedocument.presentationml.slideLayout+xml"/>
  <Override PartName="/ppt/slideLayouts/slideLayout165.xml" ContentType="application/vnd.openxmlformats-officedocument.presentationml.slideLayout+xml"/>
  <Override PartName="/ppt/theme/theme15.xml" ContentType="application/vnd.openxmlformats-officedocument.theme+xml"/>
  <Override PartName="/ppt/slideLayouts/slideLayout166.xml" ContentType="application/vnd.openxmlformats-officedocument.presentationml.slideLayout+xml"/>
  <Override PartName="/ppt/slideLayouts/slideLayout167.xml" ContentType="application/vnd.openxmlformats-officedocument.presentationml.slideLayout+xml"/>
  <Override PartName="/ppt/slideLayouts/slideLayout168.xml" ContentType="application/vnd.openxmlformats-officedocument.presentationml.slideLayout+xml"/>
  <Override PartName="/ppt/slideLayouts/slideLayout169.xml" ContentType="application/vnd.openxmlformats-officedocument.presentationml.slideLayout+xml"/>
  <Override PartName="/ppt/slideLayouts/slideLayout170.xml" ContentType="application/vnd.openxmlformats-officedocument.presentationml.slideLayout+xml"/>
  <Override PartName="/ppt/slideLayouts/slideLayout171.xml" ContentType="application/vnd.openxmlformats-officedocument.presentationml.slideLayout+xml"/>
  <Override PartName="/ppt/slideLayouts/slideLayout172.xml" ContentType="application/vnd.openxmlformats-officedocument.presentationml.slideLayout+xml"/>
  <Override PartName="/ppt/slideLayouts/slideLayout173.xml" ContentType="application/vnd.openxmlformats-officedocument.presentationml.slideLayout+xml"/>
  <Override PartName="/ppt/slideLayouts/slideLayout174.xml" ContentType="application/vnd.openxmlformats-officedocument.presentationml.slideLayout+xml"/>
  <Override PartName="/ppt/slideLayouts/slideLayout175.xml" ContentType="application/vnd.openxmlformats-officedocument.presentationml.slideLayout+xml"/>
  <Override PartName="/ppt/slideLayouts/slideLayout176.xml" ContentType="application/vnd.openxmlformats-officedocument.presentationml.slideLayout+xml"/>
  <Override PartName="/ppt/theme/theme16.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theme/themeOverride1.xml" ContentType="application/vnd.openxmlformats-officedocument.themeOverrid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theme/themeOverride2.xml" ContentType="application/vnd.openxmlformats-officedocument.themeOverrid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theme/themeOverride3.xml" ContentType="application/vnd.openxmlformats-officedocument.themeOverride+xml"/>
  <Override PartName="/ppt/charts/chart4.xml" ContentType="application/vnd.openxmlformats-officedocument.drawingml.chart+xml"/>
  <Override PartName="/ppt/theme/themeOverride4.xml" ContentType="application/vnd.openxmlformats-officedocument.themeOverride+xml"/>
  <Override PartName="/ppt/charts/chart5.xml" ContentType="application/vnd.openxmlformats-officedocument.drawingml.chart+xml"/>
  <Override PartName="/ppt/theme/themeOverride5.xml" ContentType="application/vnd.openxmlformats-officedocument.themeOverride+xml"/>
  <Override PartName="/ppt/charts/chart6.xml" ContentType="application/vnd.openxmlformats-officedocument.drawingml.chart+xml"/>
  <Override PartName="/ppt/theme/themeOverride6.xml" ContentType="application/vnd.openxmlformats-officedocument.themeOverride+xml"/>
  <Override PartName="/ppt/charts/chart7.xml" ContentType="application/vnd.openxmlformats-officedocument.drawingml.chart+xml"/>
  <Override PartName="/ppt/theme/themeOverride7.xml" ContentType="application/vnd.openxmlformats-officedocument.themeOverride+xml"/>
  <Override PartName="/ppt/charts/chart8.xml" ContentType="application/vnd.openxmlformats-officedocument.drawingml.chart+xml"/>
  <Override PartName="/ppt/theme/themeOverride8.xml" ContentType="application/vnd.openxmlformats-officedocument.themeOverride+xml"/>
  <Override PartName="/ppt/charts/chart9.xml" ContentType="application/vnd.openxmlformats-officedocument.drawingml.chart+xml"/>
  <Override PartName="/ppt/theme/themeOverride9.xml" ContentType="application/vnd.openxmlformats-officedocument.themeOverride+xml"/>
  <Override PartName="/ppt/charts/chart10.xml" ContentType="application/vnd.openxmlformats-officedocument.drawingml.chart+xml"/>
  <Override PartName="/ppt/charts/style4.xml" ContentType="application/vnd.ms-office.chartstyle+xml"/>
  <Override PartName="/ppt/charts/colors4.xml" ContentType="application/vnd.ms-office.chartcolorstyle+xml"/>
  <Override PartName="/ppt/theme/themeOverride10.xml" ContentType="application/vnd.openxmlformats-officedocument.themeOverride+xml"/>
  <Override PartName="/ppt/charts/chart11.xml" ContentType="application/vnd.openxmlformats-officedocument.drawingml.chart+xml"/>
  <Override PartName="/ppt/charts/style5.xml" ContentType="application/vnd.ms-office.chartstyle+xml"/>
  <Override PartName="/ppt/charts/colors5.xml" ContentType="application/vnd.ms-office.chartcolorstyle+xml"/>
  <Override PartName="/ppt/theme/themeOverride11.xml" ContentType="application/vnd.openxmlformats-officedocument.themeOverride+xml"/>
  <Override PartName="/ppt/charts/chart12.xml" ContentType="application/vnd.openxmlformats-officedocument.drawingml.chart+xml"/>
  <Override PartName="/ppt/charts/style6.xml" ContentType="application/vnd.ms-office.chartstyle+xml"/>
  <Override PartName="/ppt/charts/colors6.xml" ContentType="application/vnd.ms-office.chartcolorstyle+xml"/>
  <Override PartName="/ppt/theme/themeOverride12.xml" ContentType="application/vnd.openxmlformats-officedocument.themeOverride+xml"/>
  <Override PartName="/ppt/charts/chart13.xml" ContentType="application/vnd.openxmlformats-officedocument.drawingml.chart+xml"/>
  <Override PartName="/ppt/charts/style7.xml" ContentType="application/vnd.ms-office.chartstyle+xml"/>
  <Override PartName="/ppt/charts/colors7.xml" ContentType="application/vnd.ms-office.chartcolorstyle+xml"/>
  <Override PartName="/ppt/theme/themeOverride13.xml" ContentType="application/vnd.openxmlformats-officedocument.themeOverride+xml"/>
  <Override PartName="/ppt/charts/chart14.xml" ContentType="application/vnd.openxmlformats-officedocument.drawingml.chart+xml"/>
  <Override PartName="/ppt/charts/style8.xml" ContentType="application/vnd.ms-office.chartstyle+xml"/>
  <Override PartName="/ppt/charts/colors8.xml" ContentType="application/vnd.ms-office.chartcolorstyle+xml"/>
  <Override PartName="/ppt/theme/themeOverride14.xml" ContentType="application/vnd.openxmlformats-officedocument.themeOverride+xml"/>
  <Override PartName="/ppt/charts/chart15.xml" ContentType="application/vnd.openxmlformats-officedocument.drawingml.chart+xml"/>
  <Override PartName="/ppt/charts/style9.xml" ContentType="application/vnd.ms-office.chartstyle+xml"/>
  <Override PartName="/ppt/charts/colors9.xml" ContentType="application/vnd.ms-office.chartcolorstyle+xml"/>
  <Override PartName="/ppt/theme/themeOverride15.xml" ContentType="application/vnd.openxmlformats-officedocument.themeOverride+xml"/>
  <Override PartName="/ppt/charts/chart16.xml" ContentType="application/vnd.openxmlformats-officedocument.drawingml.chart+xml"/>
  <Override PartName="/ppt/theme/themeOverride16.xml" ContentType="application/vnd.openxmlformats-officedocument.themeOverride+xml"/>
  <Override PartName="/ppt/charts/chart17.xml" ContentType="application/vnd.openxmlformats-officedocument.drawingml.chart+xml"/>
  <Override PartName="/ppt/charts/chart18.xml" ContentType="application/vnd.openxmlformats-officedocument.drawingml.chart+xml"/>
  <Override PartName="/ppt/charts/chart19.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60" r:id="rId1"/>
    <p:sldMasterId id="2147483672" r:id="rId2"/>
    <p:sldMasterId id="2147483684" r:id="rId3"/>
    <p:sldMasterId id="2147483708" r:id="rId4"/>
    <p:sldMasterId id="2147483720" r:id="rId5"/>
    <p:sldMasterId id="2147483864" r:id="rId6"/>
    <p:sldMasterId id="2147483948" r:id="rId7"/>
    <p:sldMasterId id="2147483960" r:id="rId8"/>
    <p:sldMasterId id="2147483972" r:id="rId9"/>
    <p:sldMasterId id="2147483984" r:id="rId10"/>
    <p:sldMasterId id="2147484008" r:id="rId11"/>
    <p:sldMasterId id="2147484020" r:id="rId12"/>
    <p:sldMasterId id="2147484032" r:id="rId13"/>
    <p:sldMasterId id="2147484140" r:id="rId14"/>
    <p:sldMasterId id="2147484152" r:id="rId15"/>
    <p:sldMasterId id="2147484164" r:id="rId16"/>
  </p:sldMasterIdLst>
  <p:sldIdLst>
    <p:sldId id="400" r:id="rId17"/>
    <p:sldId id="275" r:id="rId18"/>
    <p:sldId id="401" r:id="rId19"/>
    <p:sldId id="257" r:id="rId20"/>
    <p:sldId id="388" r:id="rId21"/>
    <p:sldId id="389" r:id="rId22"/>
    <p:sldId id="390" r:id="rId23"/>
    <p:sldId id="391" r:id="rId24"/>
    <p:sldId id="392" r:id="rId25"/>
    <p:sldId id="393" r:id="rId26"/>
    <p:sldId id="394" r:id="rId27"/>
    <p:sldId id="395" r:id="rId28"/>
    <p:sldId id="396" r:id="rId29"/>
    <p:sldId id="397" r:id="rId30"/>
    <p:sldId id="398" r:id="rId31"/>
    <p:sldId id="320" r:id="rId32"/>
    <p:sldId id="264" r:id="rId33"/>
    <p:sldId id="265" r:id="rId34"/>
    <p:sldId id="321" r:id="rId35"/>
    <p:sldId id="271" r:id="rId36"/>
    <p:sldId id="272" r:id="rId37"/>
    <p:sldId id="322" r:id="rId38"/>
    <p:sldId id="273" r:id="rId39"/>
    <p:sldId id="274" r:id="rId40"/>
    <p:sldId id="399" r:id="rId41"/>
    <p:sldId id="323" r:id="rId42"/>
    <p:sldId id="343" r:id="rId43"/>
    <p:sldId id="344" r:id="rId44"/>
    <p:sldId id="345" r:id="rId45"/>
    <p:sldId id="403" r:id="rId46"/>
    <p:sldId id="346" r:id="rId47"/>
    <p:sldId id="347" r:id="rId48"/>
    <p:sldId id="348" r:id="rId49"/>
    <p:sldId id="349" r:id="rId50"/>
    <p:sldId id="324" r:id="rId51"/>
    <p:sldId id="351" r:id="rId52"/>
    <p:sldId id="352" r:id="rId53"/>
    <p:sldId id="290" r:id="rId54"/>
    <p:sldId id="350" r:id="rId55"/>
    <p:sldId id="353" r:id="rId56"/>
    <p:sldId id="354" r:id="rId57"/>
    <p:sldId id="327" r:id="rId58"/>
    <p:sldId id="328" r:id="rId59"/>
    <p:sldId id="361" r:id="rId60"/>
    <p:sldId id="362" r:id="rId61"/>
    <p:sldId id="363" r:id="rId62"/>
    <p:sldId id="364" r:id="rId63"/>
    <p:sldId id="365" r:id="rId64"/>
    <p:sldId id="366" r:id="rId65"/>
    <p:sldId id="367" r:id="rId66"/>
    <p:sldId id="368" r:id="rId67"/>
    <p:sldId id="369" r:id="rId68"/>
    <p:sldId id="360" r:id="rId69"/>
    <p:sldId id="329" r:id="rId70"/>
    <p:sldId id="330" r:id="rId71"/>
    <p:sldId id="331" r:id="rId72"/>
    <p:sldId id="332" r:id="rId73"/>
    <p:sldId id="333" r:id="rId74"/>
    <p:sldId id="334" r:id="rId75"/>
    <p:sldId id="335" r:id="rId76"/>
    <p:sldId id="404" r:id="rId77"/>
    <p:sldId id="405" r:id="rId78"/>
    <p:sldId id="355" r:id="rId79"/>
    <p:sldId id="356" r:id="rId80"/>
    <p:sldId id="357" r:id="rId81"/>
    <p:sldId id="358" r:id="rId82"/>
    <p:sldId id="359" r:id="rId83"/>
    <p:sldId id="336" r:id="rId84"/>
    <p:sldId id="337" r:id="rId85"/>
    <p:sldId id="338" r:id="rId86"/>
    <p:sldId id="339" r:id="rId87"/>
    <p:sldId id="340" r:id="rId88"/>
    <p:sldId id="341" r:id="rId89"/>
    <p:sldId id="342" r:id="rId90"/>
    <p:sldId id="299" r:id="rId91"/>
    <p:sldId id="300" r:id="rId92"/>
    <p:sldId id="301" r:id="rId93"/>
    <p:sldId id="302" r:id="rId94"/>
    <p:sldId id="304" r:id="rId95"/>
    <p:sldId id="315" r:id="rId96"/>
    <p:sldId id="305" r:id="rId97"/>
    <p:sldId id="306" r:id="rId98"/>
    <p:sldId id="318" r:id="rId99"/>
    <p:sldId id="402" r:id="rId100"/>
    <p:sldId id="319" r:id="rId101"/>
    <p:sldId id="371" r:id="rId102"/>
    <p:sldId id="406" r:id="rId103"/>
    <p:sldId id="407" r:id="rId104"/>
    <p:sldId id="409" r:id="rId105"/>
    <p:sldId id="410" r:id="rId106"/>
    <p:sldId id="411" r:id="rId107"/>
    <p:sldId id="372" r:id="rId108"/>
    <p:sldId id="373" r:id="rId109"/>
    <p:sldId id="374" r:id="rId110"/>
    <p:sldId id="375" r:id="rId111"/>
    <p:sldId id="382" r:id="rId112"/>
    <p:sldId id="376" r:id="rId113"/>
    <p:sldId id="377" r:id="rId114"/>
    <p:sldId id="412" r:id="rId115"/>
    <p:sldId id="378" r:id="rId116"/>
    <p:sldId id="379" r:id="rId117"/>
    <p:sldId id="380" r:id="rId118"/>
    <p:sldId id="381" r:id="rId119"/>
    <p:sldId id="383" r:id="rId120"/>
    <p:sldId id="384" r:id="rId121"/>
    <p:sldId id="385" r:id="rId122"/>
    <p:sldId id="386" r:id="rId123"/>
    <p:sldId id="387" r:id="rId124"/>
    <p:sldId id="414" r:id="rId125"/>
    <p:sldId id="415" r:id="rId126"/>
    <p:sldId id="416" r:id="rId127"/>
    <p:sldId id="417" r:id="rId128"/>
    <p:sldId id="418" r:id="rId129"/>
    <p:sldId id="413" r:id="rId130"/>
  </p:sldIdLst>
  <p:sldSz cx="12192000" cy="6858000"/>
  <p:notesSz cx="6858000" cy="9144000"/>
  <p:defaultTextStyle>
    <a:defPPr>
      <a:defRPr lang="fa-IR"/>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85007" autoAdjust="0"/>
    <p:restoredTop sz="94660"/>
  </p:normalViewPr>
  <p:slideViewPr>
    <p:cSldViewPr snapToGrid="0">
      <p:cViewPr varScale="1">
        <p:scale>
          <a:sx n="71" d="100"/>
          <a:sy n="71" d="100"/>
        </p:scale>
        <p:origin x="600" y="60"/>
      </p:cViewPr>
      <p:guideLst/>
    </p:cSldViewPr>
  </p:slideViewPr>
  <p:notesTextViewPr>
    <p:cViewPr>
      <p:scale>
        <a:sx n="1" d="1"/>
        <a:sy n="1" d="1"/>
      </p:scale>
      <p:origin x="0" y="0"/>
    </p:cViewPr>
  </p:notesTextViewPr>
  <p:sorterViewPr>
    <p:cViewPr>
      <p:scale>
        <a:sx n="100" d="100"/>
        <a:sy n="100" d="100"/>
      </p:scale>
      <p:origin x="0" y="-8388"/>
    </p:cViewPr>
  </p:sorter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10.xml"/><Relationship Id="rId117" Type="http://schemas.openxmlformats.org/officeDocument/2006/relationships/slide" Target="slides/slide101.xml"/><Relationship Id="rId21" Type="http://schemas.openxmlformats.org/officeDocument/2006/relationships/slide" Target="slides/slide5.xml"/><Relationship Id="rId42" Type="http://schemas.openxmlformats.org/officeDocument/2006/relationships/slide" Target="slides/slide26.xml"/><Relationship Id="rId47" Type="http://schemas.openxmlformats.org/officeDocument/2006/relationships/slide" Target="slides/slide31.xml"/><Relationship Id="rId63" Type="http://schemas.openxmlformats.org/officeDocument/2006/relationships/slide" Target="slides/slide47.xml"/><Relationship Id="rId68" Type="http://schemas.openxmlformats.org/officeDocument/2006/relationships/slide" Target="slides/slide52.xml"/><Relationship Id="rId84" Type="http://schemas.openxmlformats.org/officeDocument/2006/relationships/slide" Target="slides/slide68.xml"/><Relationship Id="rId89" Type="http://schemas.openxmlformats.org/officeDocument/2006/relationships/slide" Target="slides/slide73.xml"/><Relationship Id="rId112" Type="http://schemas.openxmlformats.org/officeDocument/2006/relationships/slide" Target="slides/slide96.xml"/><Relationship Id="rId133" Type="http://schemas.openxmlformats.org/officeDocument/2006/relationships/theme" Target="theme/theme1.xml"/><Relationship Id="rId16" Type="http://schemas.openxmlformats.org/officeDocument/2006/relationships/slideMaster" Target="slideMasters/slideMaster16.xml"/><Relationship Id="rId107" Type="http://schemas.openxmlformats.org/officeDocument/2006/relationships/slide" Target="slides/slide91.xml"/><Relationship Id="rId11" Type="http://schemas.openxmlformats.org/officeDocument/2006/relationships/slideMaster" Target="slideMasters/slideMaster11.xml"/><Relationship Id="rId32" Type="http://schemas.openxmlformats.org/officeDocument/2006/relationships/slide" Target="slides/slide16.xml"/><Relationship Id="rId37" Type="http://schemas.openxmlformats.org/officeDocument/2006/relationships/slide" Target="slides/slide21.xml"/><Relationship Id="rId53" Type="http://schemas.openxmlformats.org/officeDocument/2006/relationships/slide" Target="slides/slide37.xml"/><Relationship Id="rId58" Type="http://schemas.openxmlformats.org/officeDocument/2006/relationships/slide" Target="slides/slide42.xml"/><Relationship Id="rId74" Type="http://schemas.openxmlformats.org/officeDocument/2006/relationships/slide" Target="slides/slide58.xml"/><Relationship Id="rId79" Type="http://schemas.openxmlformats.org/officeDocument/2006/relationships/slide" Target="slides/slide63.xml"/><Relationship Id="rId102" Type="http://schemas.openxmlformats.org/officeDocument/2006/relationships/slide" Target="slides/slide86.xml"/><Relationship Id="rId123" Type="http://schemas.openxmlformats.org/officeDocument/2006/relationships/slide" Target="slides/slide107.xml"/><Relationship Id="rId128" Type="http://schemas.openxmlformats.org/officeDocument/2006/relationships/slide" Target="slides/slide112.xml"/><Relationship Id="rId5" Type="http://schemas.openxmlformats.org/officeDocument/2006/relationships/slideMaster" Target="slideMasters/slideMaster5.xml"/><Relationship Id="rId90" Type="http://schemas.openxmlformats.org/officeDocument/2006/relationships/slide" Target="slides/slide74.xml"/><Relationship Id="rId95" Type="http://schemas.openxmlformats.org/officeDocument/2006/relationships/slide" Target="slides/slide79.xml"/><Relationship Id="rId14" Type="http://schemas.openxmlformats.org/officeDocument/2006/relationships/slideMaster" Target="slideMasters/slideMaster14.xml"/><Relationship Id="rId22" Type="http://schemas.openxmlformats.org/officeDocument/2006/relationships/slide" Target="slides/slide6.xml"/><Relationship Id="rId27" Type="http://schemas.openxmlformats.org/officeDocument/2006/relationships/slide" Target="slides/slide11.xml"/><Relationship Id="rId30" Type="http://schemas.openxmlformats.org/officeDocument/2006/relationships/slide" Target="slides/slide14.xml"/><Relationship Id="rId35" Type="http://schemas.openxmlformats.org/officeDocument/2006/relationships/slide" Target="slides/slide19.xml"/><Relationship Id="rId43" Type="http://schemas.openxmlformats.org/officeDocument/2006/relationships/slide" Target="slides/slide27.xml"/><Relationship Id="rId48" Type="http://schemas.openxmlformats.org/officeDocument/2006/relationships/slide" Target="slides/slide32.xml"/><Relationship Id="rId56" Type="http://schemas.openxmlformats.org/officeDocument/2006/relationships/slide" Target="slides/slide40.xml"/><Relationship Id="rId64" Type="http://schemas.openxmlformats.org/officeDocument/2006/relationships/slide" Target="slides/slide48.xml"/><Relationship Id="rId69" Type="http://schemas.openxmlformats.org/officeDocument/2006/relationships/slide" Target="slides/slide53.xml"/><Relationship Id="rId77" Type="http://schemas.openxmlformats.org/officeDocument/2006/relationships/slide" Target="slides/slide61.xml"/><Relationship Id="rId100" Type="http://schemas.openxmlformats.org/officeDocument/2006/relationships/slide" Target="slides/slide84.xml"/><Relationship Id="rId105" Type="http://schemas.openxmlformats.org/officeDocument/2006/relationships/slide" Target="slides/slide89.xml"/><Relationship Id="rId113" Type="http://schemas.openxmlformats.org/officeDocument/2006/relationships/slide" Target="slides/slide97.xml"/><Relationship Id="rId118" Type="http://schemas.openxmlformats.org/officeDocument/2006/relationships/slide" Target="slides/slide102.xml"/><Relationship Id="rId126" Type="http://schemas.openxmlformats.org/officeDocument/2006/relationships/slide" Target="slides/slide110.xml"/><Relationship Id="rId134" Type="http://schemas.openxmlformats.org/officeDocument/2006/relationships/tableStyles" Target="tableStyles.xml"/><Relationship Id="rId8" Type="http://schemas.openxmlformats.org/officeDocument/2006/relationships/slideMaster" Target="slideMasters/slideMaster8.xml"/><Relationship Id="rId51" Type="http://schemas.openxmlformats.org/officeDocument/2006/relationships/slide" Target="slides/slide35.xml"/><Relationship Id="rId72" Type="http://schemas.openxmlformats.org/officeDocument/2006/relationships/slide" Target="slides/slide56.xml"/><Relationship Id="rId80" Type="http://schemas.openxmlformats.org/officeDocument/2006/relationships/slide" Target="slides/slide64.xml"/><Relationship Id="rId85" Type="http://schemas.openxmlformats.org/officeDocument/2006/relationships/slide" Target="slides/slide69.xml"/><Relationship Id="rId93" Type="http://schemas.openxmlformats.org/officeDocument/2006/relationships/slide" Target="slides/slide77.xml"/><Relationship Id="rId98" Type="http://schemas.openxmlformats.org/officeDocument/2006/relationships/slide" Target="slides/slide82.xml"/><Relationship Id="rId121" Type="http://schemas.openxmlformats.org/officeDocument/2006/relationships/slide" Target="slides/slide105.xml"/><Relationship Id="rId3" Type="http://schemas.openxmlformats.org/officeDocument/2006/relationships/slideMaster" Target="slideMasters/slideMaster3.xml"/><Relationship Id="rId12" Type="http://schemas.openxmlformats.org/officeDocument/2006/relationships/slideMaster" Target="slideMasters/slideMaster12.xml"/><Relationship Id="rId17" Type="http://schemas.openxmlformats.org/officeDocument/2006/relationships/slide" Target="slides/slide1.xml"/><Relationship Id="rId25" Type="http://schemas.openxmlformats.org/officeDocument/2006/relationships/slide" Target="slides/slide9.xml"/><Relationship Id="rId33" Type="http://schemas.openxmlformats.org/officeDocument/2006/relationships/slide" Target="slides/slide17.xml"/><Relationship Id="rId38" Type="http://schemas.openxmlformats.org/officeDocument/2006/relationships/slide" Target="slides/slide22.xml"/><Relationship Id="rId46" Type="http://schemas.openxmlformats.org/officeDocument/2006/relationships/slide" Target="slides/slide30.xml"/><Relationship Id="rId59" Type="http://schemas.openxmlformats.org/officeDocument/2006/relationships/slide" Target="slides/slide43.xml"/><Relationship Id="rId67" Type="http://schemas.openxmlformats.org/officeDocument/2006/relationships/slide" Target="slides/slide51.xml"/><Relationship Id="rId103" Type="http://schemas.openxmlformats.org/officeDocument/2006/relationships/slide" Target="slides/slide87.xml"/><Relationship Id="rId108" Type="http://schemas.openxmlformats.org/officeDocument/2006/relationships/slide" Target="slides/slide92.xml"/><Relationship Id="rId116" Type="http://schemas.openxmlformats.org/officeDocument/2006/relationships/slide" Target="slides/slide100.xml"/><Relationship Id="rId124" Type="http://schemas.openxmlformats.org/officeDocument/2006/relationships/slide" Target="slides/slide108.xml"/><Relationship Id="rId129" Type="http://schemas.openxmlformats.org/officeDocument/2006/relationships/slide" Target="slides/slide113.xml"/><Relationship Id="rId20" Type="http://schemas.openxmlformats.org/officeDocument/2006/relationships/slide" Target="slides/slide4.xml"/><Relationship Id="rId41" Type="http://schemas.openxmlformats.org/officeDocument/2006/relationships/slide" Target="slides/slide25.xml"/><Relationship Id="rId54" Type="http://schemas.openxmlformats.org/officeDocument/2006/relationships/slide" Target="slides/slide38.xml"/><Relationship Id="rId62" Type="http://schemas.openxmlformats.org/officeDocument/2006/relationships/slide" Target="slides/slide46.xml"/><Relationship Id="rId70" Type="http://schemas.openxmlformats.org/officeDocument/2006/relationships/slide" Target="slides/slide54.xml"/><Relationship Id="rId75" Type="http://schemas.openxmlformats.org/officeDocument/2006/relationships/slide" Target="slides/slide59.xml"/><Relationship Id="rId83" Type="http://schemas.openxmlformats.org/officeDocument/2006/relationships/slide" Target="slides/slide67.xml"/><Relationship Id="rId88" Type="http://schemas.openxmlformats.org/officeDocument/2006/relationships/slide" Target="slides/slide72.xml"/><Relationship Id="rId91" Type="http://schemas.openxmlformats.org/officeDocument/2006/relationships/slide" Target="slides/slide75.xml"/><Relationship Id="rId96" Type="http://schemas.openxmlformats.org/officeDocument/2006/relationships/slide" Target="slides/slide80.xml"/><Relationship Id="rId111" Type="http://schemas.openxmlformats.org/officeDocument/2006/relationships/slide" Target="slides/slide95.xml"/><Relationship Id="rId132"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Master" Target="slideMasters/slideMaster6.xml"/><Relationship Id="rId15" Type="http://schemas.openxmlformats.org/officeDocument/2006/relationships/slideMaster" Target="slideMasters/slideMaster15.xml"/><Relationship Id="rId23" Type="http://schemas.openxmlformats.org/officeDocument/2006/relationships/slide" Target="slides/slide7.xml"/><Relationship Id="rId28" Type="http://schemas.openxmlformats.org/officeDocument/2006/relationships/slide" Target="slides/slide12.xml"/><Relationship Id="rId36" Type="http://schemas.openxmlformats.org/officeDocument/2006/relationships/slide" Target="slides/slide20.xml"/><Relationship Id="rId49" Type="http://schemas.openxmlformats.org/officeDocument/2006/relationships/slide" Target="slides/slide33.xml"/><Relationship Id="rId57" Type="http://schemas.openxmlformats.org/officeDocument/2006/relationships/slide" Target="slides/slide41.xml"/><Relationship Id="rId106" Type="http://schemas.openxmlformats.org/officeDocument/2006/relationships/slide" Target="slides/slide90.xml"/><Relationship Id="rId114" Type="http://schemas.openxmlformats.org/officeDocument/2006/relationships/slide" Target="slides/slide98.xml"/><Relationship Id="rId119" Type="http://schemas.openxmlformats.org/officeDocument/2006/relationships/slide" Target="slides/slide103.xml"/><Relationship Id="rId127" Type="http://schemas.openxmlformats.org/officeDocument/2006/relationships/slide" Target="slides/slide111.xml"/><Relationship Id="rId10" Type="http://schemas.openxmlformats.org/officeDocument/2006/relationships/slideMaster" Target="slideMasters/slideMaster10.xml"/><Relationship Id="rId31" Type="http://schemas.openxmlformats.org/officeDocument/2006/relationships/slide" Target="slides/slide15.xml"/><Relationship Id="rId44" Type="http://schemas.openxmlformats.org/officeDocument/2006/relationships/slide" Target="slides/slide28.xml"/><Relationship Id="rId52" Type="http://schemas.openxmlformats.org/officeDocument/2006/relationships/slide" Target="slides/slide36.xml"/><Relationship Id="rId60" Type="http://schemas.openxmlformats.org/officeDocument/2006/relationships/slide" Target="slides/slide44.xml"/><Relationship Id="rId65" Type="http://schemas.openxmlformats.org/officeDocument/2006/relationships/slide" Target="slides/slide49.xml"/><Relationship Id="rId73" Type="http://schemas.openxmlformats.org/officeDocument/2006/relationships/slide" Target="slides/slide57.xml"/><Relationship Id="rId78" Type="http://schemas.openxmlformats.org/officeDocument/2006/relationships/slide" Target="slides/slide62.xml"/><Relationship Id="rId81" Type="http://schemas.openxmlformats.org/officeDocument/2006/relationships/slide" Target="slides/slide65.xml"/><Relationship Id="rId86" Type="http://schemas.openxmlformats.org/officeDocument/2006/relationships/slide" Target="slides/slide70.xml"/><Relationship Id="rId94" Type="http://schemas.openxmlformats.org/officeDocument/2006/relationships/slide" Target="slides/slide78.xml"/><Relationship Id="rId99" Type="http://schemas.openxmlformats.org/officeDocument/2006/relationships/slide" Target="slides/slide83.xml"/><Relationship Id="rId101" Type="http://schemas.openxmlformats.org/officeDocument/2006/relationships/slide" Target="slides/slide85.xml"/><Relationship Id="rId122" Type="http://schemas.openxmlformats.org/officeDocument/2006/relationships/slide" Target="slides/slide106.xml"/><Relationship Id="rId130" Type="http://schemas.openxmlformats.org/officeDocument/2006/relationships/slide" Target="slides/slide114.xml"/><Relationship Id="rId4" Type="http://schemas.openxmlformats.org/officeDocument/2006/relationships/slideMaster" Target="slideMasters/slideMaster4.xml"/><Relationship Id="rId9" Type="http://schemas.openxmlformats.org/officeDocument/2006/relationships/slideMaster" Target="slideMasters/slideMaster9.xml"/><Relationship Id="rId13" Type="http://schemas.openxmlformats.org/officeDocument/2006/relationships/slideMaster" Target="slideMasters/slideMaster13.xml"/><Relationship Id="rId18" Type="http://schemas.openxmlformats.org/officeDocument/2006/relationships/slide" Target="slides/slide2.xml"/><Relationship Id="rId39" Type="http://schemas.openxmlformats.org/officeDocument/2006/relationships/slide" Target="slides/slide23.xml"/><Relationship Id="rId109" Type="http://schemas.openxmlformats.org/officeDocument/2006/relationships/slide" Target="slides/slide93.xml"/><Relationship Id="rId34" Type="http://schemas.openxmlformats.org/officeDocument/2006/relationships/slide" Target="slides/slide18.xml"/><Relationship Id="rId50" Type="http://schemas.openxmlformats.org/officeDocument/2006/relationships/slide" Target="slides/slide34.xml"/><Relationship Id="rId55" Type="http://schemas.openxmlformats.org/officeDocument/2006/relationships/slide" Target="slides/slide39.xml"/><Relationship Id="rId76" Type="http://schemas.openxmlformats.org/officeDocument/2006/relationships/slide" Target="slides/slide60.xml"/><Relationship Id="rId97" Type="http://schemas.openxmlformats.org/officeDocument/2006/relationships/slide" Target="slides/slide81.xml"/><Relationship Id="rId104" Type="http://schemas.openxmlformats.org/officeDocument/2006/relationships/slide" Target="slides/slide88.xml"/><Relationship Id="rId120" Type="http://schemas.openxmlformats.org/officeDocument/2006/relationships/slide" Target="slides/slide104.xml"/><Relationship Id="rId125" Type="http://schemas.openxmlformats.org/officeDocument/2006/relationships/slide" Target="slides/slide109.xml"/><Relationship Id="rId7" Type="http://schemas.openxmlformats.org/officeDocument/2006/relationships/slideMaster" Target="slideMasters/slideMaster7.xml"/><Relationship Id="rId71" Type="http://schemas.openxmlformats.org/officeDocument/2006/relationships/slide" Target="slides/slide55.xml"/><Relationship Id="rId92" Type="http://schemas.openxmlformats.org/officeDocument/2006/relationships/slide" Target="slides/slide76.xml"/><Relationship Id="rId2" Type="http://schemas.openxmlformats.org/officeDocument/2006/relationships/slideMaster" Target="slideMasters/slideMaster2.xml"/><Relationship Id="rId29" Type="http://schemas.openxmlformats.org/officeDocument/2006/relationships/slide" Target="slides/slide13.xml"/><Relationship Id="rId24" Type="http://schemas.openxmlformats.org/officeDocument/2006/relationships/slide" Target="slides/slide8.xml"/><Relationship Id="rId40" Type="http://schemas.openxmlformats.org/officeDocument/2006/relationships/slide" Target="slides/slide24.xml"/><Relationship Id="rId45" Type="http://schemas.openxmlformats.org/officeDocument/2006/relationships/slide" Target="slides/slide29.xml"/><Relationship Id="rId66" Type="http://schemas.openxmlformats.org/officeDocument/2006/relationships/slide" Target="slides/slide50.xml"/><Relationship Id="rId87" Type="http://schemas.openxmlformats.org/officeDocument/2006/relationships/slide" Target="slides/slide71.xml"/><Relationship Id="rId110" Type="http://schemas.openxmlformats.org/officeDocument/2006/relationships/slide" Target="slides/slide94.xml"/><Relationship Id="rId115" Type="http://schemas.openxmlformats.org/officeDocument/2006/relationships/slide" Target="slides/slide99.xml"/><Relationship Id="rId131" Type="http://schemas.openxmlformats.org/officeDocument/2006/relationships/presProps" Target="presProps.xml"/><Relationship Id="rId61" Type="http://schemas.openxmlformats.org/officeDocument/2006/relationships/slide" Target="slides/slide45.xml"/><Relationship Id="rId82" Type="http://schemas.openxmlformats.org/officeDocument/2006/relationships/slide" Target="slides/slide66.xml"/><Relationship Id="rId19" Type="http://schemas.openxmlformats.org/officeDocument/2006/relationships/slide" Target="slides/slide3.xml"/></Relationships>
</file>

<file path=ppt/charts/_rels/chart1.xml.rels><?xml version="1.0" encoding="UTF-8" standalone="yes"?>
<Relationships xmlns="http://schemas.openxmlformats.org/package/2006/relationships"><Relationship Id="rId3" Type="http://schemas.openxmlformats.org/officeDocument/2006/relationships/themeOverride" Target="../theme/themeOverride1.xml"/><Relationship Id="rId2" Type="http://schemas.microsoft.com/office/2011/relationships/chartColorStyle" Target="colors1.xml"/><Relationship Id="rId1" Type="http://schemas.microsoft.com/office/2011/relationships/chartStyle" Target="style1.xml"/><Relationship Id="rId4" Type="http://schemas.openxmlformats.org/officeDocument/2006/relationships/oleObject" Target="../embeddings/oleObject1.bin"/></Relationships>
</file>

<file path=ppt/charts/_rels/chart10.xml.rels><?xml version="1.0" encoding="UTF-8" standalone="yes"?>
<Relationships xmlns="http://schemas.openxmlformats.org/package/2006/relationships"><Relationship Id="rId3" Type="http://schemas.openxmlformats.org/officeDocument/2006/relationships/themeOverride" Target="../theme/themeOverride10.xml"/><Relationship Id="rId2" Type="http://schemas.microsoft.com/office/2011/relationships/chartColorStyle" Target="colors4.xml"/><Relationship Id="rId1" Type="http://schemas.microsoft.com/office/2011/relationships/chartStyle" Target="style4.xml"/><Relationship Id="rId4" Type="http://schemas.openxmlformats.org/officeDocument/2006/relationships/oleObject" Target="../embeddings/oleObject10.bin"/></Relationships>
</file>

<file path=ppt/charts/_rels/chart11.xml.rels><?xml version="1.0" encoding="UTF-8" standalone="yes"?>
<Relationships xmlns="http://schemas.openxmlformats.org/package/2006/relationships"><Relationship Id="rId3" Type="http://schemas.openxmlformats.org/officeDocument/2006/relationships/themeOverride" Target="../theme/themeOverride11.xml"/><Relationship Id="rId2" Type="http://schemas.microsoft.com/office/2011/relationships/chartColorStyle" Target="colors5.xml"/><Relationship Id="rId1" Type="http://schemas.microsoft.com/office/2011/relationships/chartStyle" Target="style5.xml"/><Relationship Id="rId4" Type="http://schemas.openxmlformats.org/officeDocument/2006/relationships/oleObject" Target="../embeddings/oleObject11.bin"/></Relationships>
</file>

<file path=ppt/charts/_rels/chart12.xml.rels><?xml version="1.0" encoding="UTF-8" standalone="yes"?>
<Relationships xmlns="http://schemas.openxmlformats.org/package/2006/relationships"><Relationship Id="rId3" Type="http://schemas.openxmlformats.org/officeDocument/2006/relationships/themeOverride" Target="../theme/themeOverride12.xml"/><Relationship Id="rId2" Type="http://schemas.microsoft.com/office/2011/relationships/chartColorStyle" Target="colors6.xml"/><Relationship Id="rId1" Type="http://schemas.microsoft.com/office/2011/relationships/chartStyle" Target="style6.xml"/><Relationship Id="rId4" Type="http://schemas.openxmlformats.org/officeDocument/2006/relationships/oleObject" Target="../embeddings/oleObject12.bin"/></Relationships>
</file>

<file path=ppt/charts/_rels/chart13.xml.rels><?xml version="1.0" encoding="UTF-8" standalone="yes"?>
<Relationships xmlns="http://schemas.openxmlformats.org/package/2006/relationships"><Relationship Id="rId3" Type="http://schemas.openxmlformats.org/officeDocument/2006/relationships/themeOverride" Target="../theme/themeOverride13.xml"/><Relationship Id="rId2" Type="http://schemas.microsoft.com/office/2011/relationships/chartColorStyle" Target="colors7.xml"/><Relationship Id="rId1" Type="http://schemas.microsoft.com/office/2011/relationships/chartStyle" Target="style7.xml"/><Relationship Id="rId4" Type="http://schemas.openxmlformats.org/officeDocument/2006/relationships/oleObject" Target="../embeddings/oleObject13.bin"/></Relationships>
</file>

<file path=ppt/charts/_rels/chart14.xml.rels><?xml version="1.0" encoding="UTF-8" standalone="yes"?>
<Relationships xmlns="http://schemas.openxmlformats.org/package/2006/relationships"><Relationship Id="rId3" Type="http://schemas.openxmlformats.org/officeDocument/2006/relationships/themeOverride" Target="../theme/themeOverride14.xml"/><Relationship Id="rId2" Type="http://schemas.microsoft.com/office/2011/relationships/chartColorStyle" Target="colors8.xml"/><Relationship Id="rId1" Type="http://schemas.microsoft.com/office/2011/relationships/chartStyle" Target="style8.xml"/><Relationship Id="rId4" Type="http://schemas.openxmlformats.org/officeDocument/2006/relationships/oleObject" Target="../embeddings/oleObject14.bin"/></Relationships>
</file>

<file path=ppt/charts/_rels/chart15.xml.rels><?xml version="1.0" encoding="UTF-8" standalone="yes"?>
<Relationships xmlns="http://schemas.openxmlformats.org/package/2006/relationships"><Relationship Id="rId3" Type="http://schemas.openxmlformats.org/officeDocument/2006/relationships/themeOverride" Target="../theme/themeOverride15.xml"/><Relationship Id="rId2" Type="http://schemas.microsoft.com/office/2011/relationships/chartColorStyle" Target="colors9.xml"/><Relationship Id="rId1" Type="http://schemas.microsoft.com/office/2011/relationships/chartStyle" Target="style9.xml"/><Relationship Id="rId4" Type="http://schemas.openxmlformats.org/officeDocument/2006/relationships/oleObject" Target="../embeddings/oleObject15.bin"/></Relationships>
</file>

<file path=ppt/charts/_rels/chart16.xml.rels><?xml version="1.0" encoding="UTF-8" standalone="yes"?>
<Relationships xmlns="http://schemas.openxmlformats.org/package/2006/relationships"><Relationship Id="rId2" Type="http://schemas.openxmlformats.org/officeDocument/2006/relationships/package" Target="../embeddings/Microsoft_Excel_Worksheet1.xlsx"/><Relationship Id="rId1" Type="http://schemas.openxmlformats.org/officeDocument/2006/relationships/themeOverride" Target="../theme/themeOverride16.xml"/></Relationships>
</file>

<file path=ppt/charts/_rels/chart17.xml.rels><?xml version="1.0" encoding="UTF-8" standalone="yes"?>
<Relationships xmlns="http://schemas.openxmlformats.org/package/2006/relationships"><Relationship Id="rId1" Type="http://schemas.openxmlformats.org/officeDocument/2006/relationships/package" Target="../embeddings/Microsoft_Excel_Worksheet2.xlsx"/></Relationships>
</file>

<file path=ppt/charts/_rels/chart18.xml.rels><?xml version="1.0" encoding="UTF-8" standalone="yes"?>
<Relationships xmlns="http://schemas.openxmlformats.org/package/2006/relationships"><Relationship Id="rId1" Type="http://schemas.openxmlformats.org/officeDocument/2006/relationships/package" Target="../embeddings/Microsoft_Excel_Worksheet3.xlsx"/></Relationships>
</file>

<file path=ppt/charts/_rels/chart19.xml.rels><?xml version="1.0" encoding="UTF-8" standalone="yes"?>
<Relationships xmlns="http://schemas.openxmlformats.org/package/2006/relationships"><Relationship Id="rId1" Type="http://schemas.openxmlformats.org/officeDocument/2006/relationships/package" Target="../embeddings/Microsoft_Excel_Worksheet4.xlsx"/></Relationships>
</file>

<file path=ppt/charts/_rels/chart2.xml.rels><?xml version="1.0" encoding="UTF-8" standalone="yes"?>
<Relationships xmlns="http://schemas.openxmlformats.org/package/2006/relationships"><Relationship Id="rId3" Type="http://schemas.openxmlformats.org/officeDocument/2006/relationships/themeOverride" Target="../theme/themeOverride2.xml"/><Relationship Id="rId2" Type="http://schemas.microsoft.com/office/2011/relationships/chartColorStyle" Target="colors2.xml"/><Relationship Id="rId1" Type="http://schemas.microsoft.com/office/2011/relationships/chartStyle" Target="style2.xml"/><Relationship Id="rId4" Type="http://schemas.openxmlformats.org/officeDocument/2006/relationships/oleObject" Target="../embeddings/oleObject2.bin"/></Relationships>
</file>

<file path=ppt/charts/_rels/chart3.xml.rels><?xml version="1.0" encoding="UTF-8" standalone="yes"?>
<Relationships xmlns="http://schemas.openxmlformats.org/package/2006/relationships"><Relationship Id="rId3" Type="http://schemas.openxmlformats.org/officeDocument/2006/relationships/themeOverride" Target="../theme/themeOverride3.xml"/><Relationship Id="rId2" Type="http://schemas.microsoft.com/office/2011/relationships/chartColorStyle" Target="colors3.xml"/><Relationship Id="rId1" Type="http://schemas.microsoft.com/office/2011/relationships/chartStyle" Target="style3.xml"/><Relationship Id="rId4" Type="http://schemas.openxmlformats.org/officeDocument/2006/relationships/oleObject" Target="../embeddings/oleObject3.bin"/></Relationships>
</file>

<file path=ppt/charts/_rels/chart4.xml.rels><?xml version="1.0" encoding="UTF-8" standalone="yes"?>
<Relationships xmlns="http://schemas.openxmlformats.org/package/2006/relationships"><Relationship Id="rId2" Type="http://schemas.openxmlformats.org/officeDocument/2006/relationships/oleObject" Target="../embeddings/oleObject4.bin"/><Relationship Id="rId1" Type="http://schemas.openxmlformats.org/officeDocument/2006/relationships/themeOverride" Target="../theme/themeOverride4.xml"/></Relationships>
</file>

<file path=ppt/charts/_rels/chart5.xml.rels><?xml version="1.0" encoding="UTF-8" standalone="yes"?>
<Relationships xmlns="http://schemas.openxmlformats.org/package/2006/relationships"><Relationship Id="rId2" Type="http://schemas.openxmlformats.org/officeDocument/2006/relationships/oleObject" Target="../embeddings/oleObject5.bin"/><Relationship Id="rId1" Type="http://schemas.openxmlformats.org/officeDocument/2006/relationships/themeOverride" Target="../theme/themeOverride5.xml"/></Relationships>
</file>

<file path=ppt/charts/_rels/chart6.xml.rels><?xml version="1.0" encoding="UTF-8" standalone="yes"?>
<Relationships xmlns="http://schemas.openxmlformats.org/package/2006/relationships"><Relationship Id="rId2" Type="http://schemas.openxmlformats.org/officeDocument/2006/relationships/oleObject" Target="../embeddings/oleObject6.bin"/><Relationship Id="rId1" Type="http://schemas.openxmlformats.org/officeDocument/2006/relationships/themeOverride" Target="../theme/themeOverride6.xml"/></Relationships>
</file>

<file path=ppt/charts/_rels/chart7.xml.rels><?xml version="1.0" encoding="UTF-8" standalone="yes"?>
<Relationships xmlns="http://schemas.openxmlformats.org/package/2006/relationships"><Relationship Id="rId2" Type="http://schemas.openxmlformats.org/officeDocument/2006/relationships/oleObject" Target="../embeddings/oleObject7.bin"/><Relationship Id="rId1" Type="http://schemas.openxmlformats.org/officeDocument/2006/relationships/themeOverride" Target="../theme/themeOverride7.xml"/></Relationships>
</file>

<file path=ppt/charts/_rels/chart8.xml.rels><?xml version="1.0" encoding="UTF-8" standalone="yes"?>
<Relationships xmlns="http://schemas.openxmlformats.org/package/2006/relationships"><Relationship Id="rId2" Type="http://schemas.openxmlformats.org/officeDocument/2006/relationships/oleObject" Target="../embeddings/oleObject8.bin"/><Relationship Id="rId1" Type="http://schemas.openxmlformats.org/officeDocument/2006/relationships/themeOverride" Target="../theme/themeOverride8.xml"/></Relationships>
</file>

<file path=ppt/charts/_rels/chart9.xml.rels><?xml version="1.0" encoding="UTF-8" standalone="yes"?>
<Relationships xmlns="http://schemas.openxmlformats.org/package/2006/relationships"><Relationship Id="rId2" Type="http://schemas.openxmlformats.org/officeDocument/2006/relationships/oleObject" Target="../embeddings/oleObject9.bin"/><Relationship Id="rId1" Type="http://schemas.openxmlformats.org/officeDocument/2006/relationships/themeOverride" Target="../theme/themeOverride9.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200" b="1" i="0" u="none" strike="noStrike" kern="1200" baseline="0">
                <a:solidFill>
                  <a:schemeClr val="dk1">
                    <a:lumMod val="75000"/>
                    <a:lumOff val="25000"/>
                  </a:schemeClr>
                </a:solidFill>
                <a:latin typeface="Ab-Yekan" panose="020B0603050302020204" pitchFamily="34" charset="2"/>
                <a:ea typeface="+mn-ea"/>
                <a:cs typeface="B Mitra" panose="00000400000000000000" pitchFamily="2" charset="-78"/>
              </a:defRPr>
            </a:pPr>
            <a:r>
              <a:rPr lang="fa-IR" sz="1200" b="1"/>
              <a:t>نسبت با سوادی در جمعیت 6 ساله و بیش تر در کل کشور</a:t>
            </a:r>
          </a:p>
          <a:p>
            <a:pPr>
              <a:defRPr sz="1200" b="1"/>
            </a:pPr>
            <a:endParaRPr lang="fa-IR" sz="1200" b="1"/>
          </a:p>
        </c:rich>
      </c:tx>
      <c:layout/>
      <c:overlay val="0"/>
      <c:spPr>
        <a:noFill/>
        <a:ln>
          <a:noFill/>
        </a:ln>
        <a:effectLst/>
      </c:spPr>
      <c:txPr>
        <a:bodyPr rot="0" spcFirstLastPara="1" vertOverflow="ellipsis" vert="horz" wrap="square" anchor="ctr" anchorCtr="1"/>
        <a:lstStyle/>
        <a:p>
          <a:pPr>
            <a:defRPr sz="1200" b="1" i="0" u="none" strike="noStrike" kern="1200" baseline="0">
              <a:solidFill>
                <a:schemeClr val="dk1">
                  <a:lumMod val="75000"/>
                  <a:lumOff val="25000"/>
                </a:schemeClr>
              </a:solidFill>
              <a:latin typeface="Ab-Yekan" panose="020B0603050302020204" pitchFamily="34" charset="2"/>
              <a:ea typeface="+mn-ea"/>
              <a:cs typeface="B Mitra" panose="00000400000000000000" pitchFamily="2" charset="-78"/>
            </a:defRPr>
          </a:pPr>
          <a:endParaRPr lang="fa-IR"/>
        </a:p>
      </c:txPr>
    </c:title>
    <c:autoTitleDeleted val="0"/>
    <c:plotArea>
      <c:layout/>
      <c:lineChart>
        <c:grouping val="standard"/>
        <c:varyColors val="0"/>
        <c:ser>
          <c:idx val="1"/>
          <c:order val="0"/>
          <c:tx>
            <c:strRef>
              <c:f>'نسبت با سوادی'!$C$4</c:f>
              <c:strCache>
                <c:ptCount val="1"/>
                <c:pt idx="0">
                  <c:v>مردو زن</c:v>
                </c:pt>
              </c:strCache>
            </c:strRef>
          </c:tx>
          <c:spPr>
            <a:ln w="31750" cap="rnd">
              <a:solidFill>
                <a:schemeClr val="accent2"/>
              </a:solidFill>
              <a:round/>
            </a:ln>
            <a:effectLst/>
          </c:spPr>
          <c:marker>
            <c:symbol val="circle"/>
            <c:size val="17"/>
            <c:spPr>
              <a:solidFill>
                <a:schemeClr val="accent2"/>
              </a:solidFill>
              <a:ln>
                <a:noFill/>
              </a:ln>
              <a:effectLst/>
            </c:spPr>
          </c:marker>
          <c:dLbls>
            <c:dLbl>
              <c:idx val="6"/>
              <c:layout>
                <c:manualLayout>
                  <c:x val="-3.1819553805774378E-2"/>
                  <c:y val="-8.0833333333333382E-2"/>
                </c:manualLayout>
              </c:layout>
              <c:dLblPos val="r"/>
              <c:showLegendKey val="0"/>
              <c:showVal val="1"/>
              <c:showCatName val="0"/>
              <c:showSerName val="0"/>
              <c:showPercent val="0"/>
              <c:showBubbleSize val="0"/>
              <c:extLst>
                <c:ext xmlns:c15="http://schemas.microsoft.com/office/drawing/2012/chart" uri="{CE6537A1-D6FC-4f65-9D91-7224C49458BB}">
                  <c15:layout/>
                </c:ext>
              </c:extLst>
            </c:dLbl>
            <c:dLbl>
              <c:idx val="7"/>
              <c:layout>
                <c:manualLayout>
                  <c:x val="-5.8805555555555659E-2"/>
                  <c:y val="-0.11787037037037039"/>
                </c:manualLayout>
              </c:layout>
              <c:dLblPos val="r"/>
              <c:showLegendKey val="0"/>
              <c:showVal val="1"/>
              <c:showCatName val="0"/>
              <c:showSerName val="0"/>
              <c:showPercent val="0"/>
              <c:showBubbleSize val="0"/>
              <c:extLst>
                <c:ext xmlns:c15="http://schemas.microsoft.com/office/drawing/2012/chart" uri="{CE6537A1-D6FC-4f65-9D91-7224C49458BB}">
                  <c15:layout/>
                </c:ext>
              </c:extLst>
            </c:dLbl>
            <c:spPr>
              <a:noFill/>
              <a:ln>
                <a:noFill/>
              </a:ln>
              <a:effectLst/>
            </c:spPr>
            <c:txPr>
              <a:bodyPr rot="0" spcFirstLastPara="1" vertOverflow="ellipsis" vert="horz" wrap="square" anchor="ctr" anchorCtr="1"/>
              <a:lstStyle/>
              <a:p>
                <a:pPr>
                  <a:defRPr sz="900" b="0" i="0" u="none" strike="noStrike" kern="1200" baseline="0">
                    <a:solidFill>
                      <a:schemeClr val="accent5">
                        <a:lumMod val="50000"/>
                      </a:schemeClr>
                    </a:solidFill>
                    <a:latin typeface="Ab-Yekan" panose="020B0603050302020204" pitchFamily="34" charset="2"/>
                    <a:ea typeface="+mn-ea"/>
                    <a:cs typeface="B Mitra" panose="00000400000000000000" pitchFamily="2" charset="-78"/>
                  </a:defRPr>
                </a:pPr>
                <a:endParaRPr lang="fa-IR"/>
              </a:p>
            </c:txPr>
            <c:dLblPos val="b"/>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a:solidFill>
                        <a:schemeClr val="dk1">
                          <a:lumMod val="50000"/>
                          <a:lumOff val="50000"/>
                        </a:schemeClr>
                      </a:solidFill>
                    </a:ln>
                    <a:effectLst/>
                  </c:spPr>
                </c15:leaderLines>
              </c:ext>
            </c:extLst>
          </c:dLbls>
          <c:cat>
            <c:numRef>
              <c:f>'نسبت با سوادی'!$B$5:$B$12</c:f>
              <c:numCache>
                <c:formatCode>General</c:formatCode>
                <c:ptCount val="8"/>
                <c:pt idx="0">
                  <c:v>1345</c:v>
                </c:pt>
                <c:pt idx="1">
                  <c:v>1355</c:v>
                </c:pt>
                <c:pt idx="2">
                  <c:v>1365</c:v>
                </c:pt>
                <c:pt idx="3">
                  <c:v>1370</c:v>
                </c:pt>
                <c:pt idx="4">
                  <c:v>1375</c:v>
                </c:pt>
                <c:pt idx="5">
                  <c:v>1385</c:v>
                </c:pt>
                <c:pt idx="6">
                  <c:v>1390</c:v>
                </c:pt>
                <c:pt idx="7">
                  <c:v>1395</c:v>
                </c:pt>
              </c:numCache>
            </c:numRef>
          </c:cat>
          <c:val>
            <c:numRef>
              <c:f>'نسبت با سوادی'!$C$5:$C$12</c:f>
              <c:numCache>
                <c:formatCode>General</c:formatCode>
                <c:ptCount val="8"/>
                <c:pt idx="0">
                  <c:v>29.4</c:v>
                </c:pt>
                <c:pt idx="1">
                  <c:v>47.5</c:v>
                </c:pt>
                <c:pt idx="2">
                  <c:v>61.8</c:v>
                </c:pt>
                <c:pt idx="3">
                  <c:v>74.099999999999994</c:v>
                </c:pt>
                <c:pt idx="4">
                  <c:v>79.5</c:v>
                </c:pt>
                <c:pt idx="5">
                  <c:v>84.6</c:v>
                </c:pt>
                <c:pt idx="6">
                  <c:v>84.7</c:v>
                </c:pt>
                <c:pt idx="7">
                  <c:v>87.6</c:v>
                </c:pt>
              </c:numCache>
            </c:numRef>
          </c:val>
          <c:smooth val="0"/>
        </c:ser>
        <c:dLbls>
          <c:dLblPos val="ctr"/>
          <c:showLegendKey val="0"/>
          <c:showVal val="1"/>
          <c:showCatName val="0"/>
          <c:showSerName val="0"/>
          <c:showPercent val="0"/>
          <c:showBubbleSize val="0"/>
        </c:dLbls>
        <c:marker val="1"/>
        <c:smooth val="0"/>
        <c:axId val="303556856"/>
        <c:axId val="303651912"/>
      </c:lineChart>
      <c:catAx>
        <c:axId val="303556856"/>
        <c:scaling>
          <c:orientation val="minMax"/>
        </c:scaling>
        <c:delete val="0"/>
        <c:axPos val="b"/>
        <c:numFmt formatCode="General" sourceLinked="1"/>
        <c:majorTickMark val="none"/>
        <c:minorTickMark val="none"/>
        <c:tickLblPos val="nextTo"/>
        <c:spPr>
          <a:noFill/>
          <a:ln w="19050" cap="flat" cmpd="sng" algn="ctr">
            <a:solidFill>
              <a:schemeClr val="dk1">
                <a:lumMod val="75000"/>
                <a:lumOff val="25000"/>
              </a:schemeClr>
            </a:solidFill>
            <a:round/>
          </a:ln>
          <a:effectLst/>
        </c:spPr>
        <c:txPr>
          <a:bodyPr rot="-60000000" spcFirstLastPara="1" vertOverflow="ellipsis" vert="horz" wrap="square" anchor="ctr" anchorCtr="1"/>
          <a:lstStyle/>
          <a:p>
            <a:pPr>
              <a:defRPr sz="900" b="0" i="0" u="none" strike="noStrike" kern="1200" cap="all" baseline="0">
                <a:solidFill>
                  <a:schemeClr val="dk1">
                    <a:lumMod val="75000"/>
                    <a:lumOff val="25000"/>
                  </a:schemeClr>
                </a:solidFill>
                <a:latin typeface="Ab-Yekan" panose="020B0603050302020204" pitchFamily="34" charset="2"/>
                <a:ea typeface="+mn-ea"/>
                <a:cs typeface="B Mitra" panose="00000400000000000000" pitchFamily="2" charset="-78"/>
              </a:defRPr>
            </a:pPr>
            <a:endParaRPr lang="fa-IR"/>
          </a:p>
        </c:txPr>
        <c:crossAx val="303651912"/>
        <c:crosses val="autoZero"/>
        <c:auto val="1"/>
        <c:lblAlgn val="ctr"/>
        <c:lblOffset val="100"/>
        <c:noMultiLvlLbl val="0"/>
      </c:catAx>
      <c:valAx>
        <c:axId val="303651912"/>
        <c:scaling>
          <c:orientation val="minMax"/>
        </c:scaling>
        <c:delete val="1"/>
        <c:axPos val="l"/>
        <c:majorGridlines>
          <c:spPr>
            <a:ln w="9525" cap="flat" cmpd="sng" algn="ctr">
              <a:gradFill>
                <a:gsLst>
                  <a:gs pos="100000">
                    <a:schemeClr val="dk1">
                      <a:lumMod val="95000"/>
                      <a:lumOff val="5000"/>
                      <a:alpha val="42000"/>
                    </a:schemeClr>
                  </a:gs>
                  <a:gs pos="0">
                    <a:schemeClr val="lt1">
                      <a:lumMod val="75000"/>
                      <a:alpha val="36000"/>
                    </a:schemeClr>
                  </a:gs>
                </a:gsLst>
                <a:lin ang="5400000" scaled="0"/>
              </a:gradFill>
              <a:round/>
            </a:ln>
            <a:effectLst/>
          </c:spPr>
        </c:majorGridlines>
        <c:numFmt formatCode="General" sourceLinked="1"/>
        <c:majorTickMark val="none"/>
        <c:minorTickMark val="none"/>
        <c:tickLblPos val="nextTo"/>
        <c:crossAx val="303556856"/>
        <c:crosses val="autoZero"/>
        <c:crossBetween val="between"/>
      </c:valAx>
      <c:spPr>
        <a:noFill/>
        <a:ln>
          <a:noFill/>
        </a:ln>
        <a:effectLst/>
      </c:spPr>
    </c:plotArea>
    <c:legend>
      <c:legendPos val="b"/>
      <c:layout/>
      <c:overlay val="0"/>
      <c:spPr>
        <a:solidFill>
          <a:schemeClr val="lt1">
            <a:lumMod val="95000"/>
            <a:alpha val="39000"/>
          </a:schemeClr>
        </a:solidFill>
        <a:ln>
          <a:noFill/>
        </a:ln>
        <a:effectLst/>
      </c:spPr>
      <c:txPr>
        <a:bodyPr rot="0" spcFirstLastPara="1" vertOverflow="ellipsis" vert="horz" wrap="square" anchor="ctr" anchorCtr="1"/>
        <a:lstStyle/>
        <a:p>
          <a:pPr>
            <a:defRPr sz="900" b="0" i="0" u="none" strike="noStrike" kern="1200" baseline="0">
              <a:solidFill>
                <a:schemeClr val="dk1">
                  <a:lumMod val="75000"/>
                  <a:lumOff val="25000"/>
                </a:schemeClr>
              </a:solidFill>
              <a:latin typeface="Ab-Yekan" panose="020B0603050302020204" pitchFamily="34" charset="2"/>
              <a:ea typeface="+mn-ea"/>
              <a:cs typeface="B Mitra" panose="00000400000000000000" pitchFamily="2" charset="-78"/>
            </a:defRPr>
          </a:pPr>
          <a:endParaRPr lang="fa-IR"/>
        </a:p>
      </c:txPr>
    </c:legend>
    <c:plotVisOnly val="1"/>
    <c:dispBlanksAs val="gap"/>
    <c:showDLblsOverMax val="0"/>
  </c:chart>
  <c: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noFill/>
      <a:round/>
    </a:ln>
    <a:effectLst/>
  </c:spPr>
  <c:txPr>
    <a:bodyPr/>
    <a:lstStyle/>
    <a:p>
      <a:pPr>
        <a:defRPr b="0">
          <a:latin typeface="Ab-Yekan" panose="020B0603050302020204" pitchFamily="34" charset="2"/>
          <a:cs typeface="B Mitra" panose="00000400000000000000" pitchFamily="2" charset="-78"/>
        </a:defRPr>
      </a:pPr>
      <a:endParaRPr lang="fa-IR"/>
    </a:p>
  </c:txPr>
  <c:externalData r:id="rId4">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400" b="1" i="0" u="none" strike="noStrike" kern="1200" baseline="0">
                <a:solidFill>
                  <a:schemeClr val="dk1">
                    <a:lumMod val="75000"/>
                    <a:lumOff val="25000"/>
                  </a:schemeClr>
                </a:solidFill>
                <a:latin typeface="Ab-Yekan" panose="020B0603050302020204" pitchFamily="34" charset="2"/>
                <a:ea typeface="+mn-ea"/>
                <a:cs typeface="B Mitra" panose="00000400000000000000" pitchFamily="2" charset="-78"/>
              </a:defRPr>
            </a:pPr>
            <a:r>
              <a:rPr lang="fa-IR" sz="1400"/>
              <a:t>تعداد معادن درحال بهره‌ برداری کشور</a:t>
            </a:r>
          </a:p>
        </c:rich>
      </c:tx>
      <c:layout/>
      <c:overlay val="0"/>
      <c:spPr>
        <a:noFill/>
        <a:ln>
          <a:noFill/>
        </a:ln>
        <a:effectLst/>
      </c:spPr>
      <c:txPr>
        <a:bodyPr rot="0" spcFirstLastPara="1" vertOverflow="ellipsis" vert="horz" wrap="square" anchor="ctr" anchorCtr="1"/>
        <a:lstStyle/>
        <a:p>
          <a:pPr>
            <a:defRPr sz="1400" b="1" i="0" u="none" strike="noStrike" kern="1200" baseline="0">
              <a:solidFill>
                <a:schemeClr val="dk1">
                  <a:lumMod val="75000"/>
                  <a:lumOff val="25000"/>
                </a:schemeClr>
              </a:solidFill>
              <a:latin typeface="Ab-Yekan" panose="020B0603050302020204" pitchFamily="34" charset="2"/>
              <a:ea typeface="+mn-ea"/>
              <a:cs typeface="B Mitra" panose="00000400000000000000" pitchFamily="2" charset="-78"/>
            </a:defRPr>
          </a:pPr>
          <a:endParaRPr lang="fa-IR"/>
        </a:p>
      </c:txPr>
    </c:title>
    <c:autoTitleDeleted val="0"/>
    <c:view3D>
      <c:rotX val="0"/>
      <c:rotY val="0"/>
      <c:depthPercent val="60"/>
      <c:rAngAx val="0"/>
      <c:perspective val="100"/>
    </c:view3D>
    <c:floor>
      <c:thickness val="0"/>
      <c:spPr>
        <a:solidFill>
          <a:schemeClr val="lt1">
            <a:lumMod val="95000"/>
          </a:schemeClr>
        </a:solidFill>
        <a:ln>
          <a:noFill/>
        </a:ln>
        <a:effectLst/>
        <a:sp3d/>
      </c:spPr>
    </c:floor>
    <c:sideWall>
      <c:thickness val="0"/>
      <c:spPr>
        <a:noFill/>
        <a:ln>
          <a:noFill/>
        </a:ln>
        <a:effectLst/>
        <a:sp3d/>
      </c:spPr>
    </c:sideWall>
    <c:backWall>
      <c:thickness val="0"/>
      <c:spPr>
        <a:noFill/>
        <a:ln>
          <a:noFill/>
        </a:ln>
        <a:effectLst/>
        <a:sp3d/>
      </c:spPr>
    </c:backWall>
    <c:plotArea>
      <c:layout/>
      <c:bar3DChart>
        <c:barDir val="bar"/>
        <c:grouping val="clustered"/>
        <c:varyColors val="0"/>
        <c:ser>
          <c:idx val="1"/>
          <c:order val="0"/>
          <c:tx>
            <c:strRef>
              <c:f>معادن!$C$4</c:f>
              <c:strCache>
                <c:ptCount val="1"/>
                <c:pt idx="0">
                  <c:v>تعداد معادن</c:v>
                </c:pt>
              </c:strCache>
            </c:strRef>
          </c:tx>
          <c:spPr>
            <a:solidFill>
              <a:schemeClr val="accent2">
                <a:alpha val="85000"/>
              </a:schemeClr>
            </a:solidFill>
            <a:ln w="9525" cap="flat" cmpd="sng" algn="ctr">
              <a:solidFill>
                <a:schemeClr val="accent2">
                  <a:lumMod val="75000"/>
                </a:schemeClr>
              </a:solidFill>
              <a:round/>
            </a:ln>
            <a:effectLst/>
            <a:sp3d contourW="9525">
              <a:contourClr>
                <a:schemeClr val="accent2">
                  <a:lumMod val="75000"/>
                </a:schemeClr>
              </a:contourClr>
            </a:sp3d>
          </c:spPr>
          <c:invertIfNegative val="0"/>
          <c:dLbls>
            <c:spPr>
              <a:noFill/>
              <a:ln>
                <a:noFill/>
              </a:ln>
              <a:effectLst/>
            </c:spPr>
            <c:txPr>
              <a:bodyPr rot="0" spcFirstLastPara="1" vertOverflow="ellipsis" vert="horz" wrap="square" anchor="ctr" anchorCtr="1"/>
              <a:lstStyle/>
              <a:p>
                <a:pPr>
                  <a:defRPr sz="1000" b="0" i="0" u="none" strike="noStrike" kern="1200" baseline="0">
                    <a:solidFill>
                      <a:schemeClr val="dk1">
                        <a:lumMod val="75000"/>
                        <a:lumOff val="25000"/>
                      </a:schemeClr>
                    </a:solidFill>
                    <a:latin typeface="Ab-Yekan" panose="020B0603050302020204" pitchFamily="34" charset="2"/>
                    <a:ea typeface="+mn-ea"/>
                    <a:cs typeface="B Mitra" panose="00000400000000000000" pitchFamily="2" charset="-78"/>
                  </a:defRPr>
                </a:pPr>
                <a:endParaRPr lang="fa-IR"/>
              </a:p>
            </c:txPr>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a:solidFill>
                        <a:schemeClr val="dk1">
                          <a:lumMod val="50000"/>
                          <a:lumOff val="50000"/>
                        </a:schemeClr>
                      </a:solidFill>
                    </a:ln>
                    <a:effectLst/>
                  </c:spPr>
                </c15:leaderLines>
              </c:ext>
            </c:extLst>
          </c:dLbls>
          <c:cat>
            <c:numRef>
              <c:f>معادن!$B$5:$B$27</c:f>
              <c:numCache>
                <c:formatCode>General</c:formatCode>
                <c:ptCount val="23"/>
                <c:pt idx="0">
                  <c:v>1370</c:v>
                </c:pt>
                <c:pt idx="1">
                  <c:v>1371</c:v>
                </c:pt>
                <c:pt idx="2">
                  <c:v>1372</c:v>
                </c:pt>
                <c:pt idx="3">
                  <c:v>1373</c:v>
                </c:pt>
                <c:pt idx="4">
                  <c:v>1374</c:v>
                </c:pt>
                <c:pt idx="5">
                  <c:v>1375</c:v>
                </c:pt>
                <c:pt idx="6">
                  <c:v>1376</c:v>
                </c:pt>
                <c:pt idx="7">
                  <c:v>1377</c:v>
                </c:pt>
                <c:pt idx="8">
                  <c:v>1378</c:v>
                </c:pt>
                <c:pt idx="9">
                  <c:v>1379</c:v>
                </c:pt>
                <c:pt idx="10">
                  <c:v>1380</c:v>
                </c:pt>
                <c:pt idx="11">
                  <c:v>1381</c:v>
                </c:pt>
                <c:pt idx="12">
                  <c:v>1382</c:v>
                </c:pt>
                <c:pt idx="13">
                  <c:v>1384</c:v>
                </c:pt>
                <c:pt idx="14">
                  <c:v>1385</c:v>
                </c:pt>
                <c:pt idx="15">
                  <c:v>1386</c:v>
                </c:pt>
                <c:pt idx="16">
                  <c:v>1387</c:v>
                </c:pt>
                <c:pt idx="17">
                  <c:v>1388</c:v>
                </c:pt>
                <c:pt idx="18">
                  <c:v>1389</c:v>
                </c:pt>
                <c:pt idx="19">
                  <c:v>1390</c:v>
                </c:pt>
                <c:pt idx="20">
                  <c:v>1391</c:v>
                </c:pt>
                <c:pt idx="21">
                  <c:v>1392</c:v>
                </c:pt>
                <c:pt idx="22">
                  <c:v>1393</c:v>
                </c:pt>
              </c:numCache>
            </c:numRef>
          </c:cat>
          <c:val>
            <c:numRef>
              <c:f>معادن!$C$5:$C$27</c:f>
              <c:numCache>
                <c:formatCode>General</c:formatCode>
                <c:ptCount val="23"/>
                <c:pt idx="0">
                  <c:v>1920</c:v>
                </c:pt>
                <c:pt idx="1">
                  <c:v>2043</c:v>
                </c:pt>
                <c:pt idx="2">
                  <c:v>2328</c:v>
                </c:pt>
                <c:pt idx="3">
                  <c:v>2423</c:v>
                </c:pt>
                <c:pt idx="4">
                  <c:v>2400</c:v>
                </c:pt>
                <c:pt idx="5">
                  <c:v>2704</c:v>
                </c:pt>
                <c:pt idx="6">
                  <c:v>2575</c:v>
                </c:pt>
                <c:pt idx="7">
                  <c:v>2436</c:v>
                </c:pt>
                <c:pt idx="8">
                  <c:v>2507</c:v>
                </c:pt>
                <c:pt idx="9">
                  <c:v>2656</c:v>
                </c:pt>
                <c:pt idx="10">
                  <c:v>2886</c:v>
                </c:pt>
                <c:pt idx="11">
                  <c:v>2955</c:v>
                </c:pt>
                <c:pt idx="12">
                  <c:v>3125</c:v>
                </c:pt>
                <c:pt idx="13">
                  <c:v>3324</c:v>
                </c:pt>
                <c:pt idx="14">
                  <c:v>3582</c:v>
                </c:pt>
                <c:pt idx="15">
                  <c:v>3799</c:v>
                </c:pt>
                <c:pt idx="16">
                  <c:v>4116</c:v>
                </c:pt>
                <c:pt idx="17">
                  <c:v>4426</c:v>
                </c:pt>
                <c:pt idx="18">
                  <c:v>4974</c:v>
                </c:pt>
                <c:pt idx="19">
                  <c:v>5246</c:v>
                </c:pt>
                <c:pt idx="20">
                  <c:v>5316</c:v>
                </c:pt>
                <c:pt idx="21">
                  <c:v>5445</c:v>
                </c:pt>
                <c:pt idx="22">
                  <c:v>5355</c:v>
                </c:pt>
              </c:numCache>
            </c:numRef>
          </c:val>
        </c:ser>
        <c:dLbls>
          <c:showLegendKey val="0"/>
          <c:showVal val="1"/>
          <c:showCatName val="0"/>
          <c:showSerName val="0"/>
          <c:showPercent val="0"/>
          <c:showBubbleSize val="0"/>
        </c:dLbls>
        <c:gapWidth val="65"/>
        <c:shape val="box"/>
        <c:axId val="296124736"/>
        <c:axId val="295666968"/>
        <c:axId val="0"/>
      </c:bar3DChart>
      <c:catAx>
        <c:axId val="296124736"/>
        <c:scaling>
          <c:orientation val="minMax"/>
        </c:scaling>
        <c:delete val="0"/>
        <c:axPos val="l"/>
        <c:numFmt formatCode="General" sourceLinked="1"/>
        <c:majorTickMark val="none"/>
        <c:minorTickMark val="none"/>
        <c:tickLblPos val="nextTo"/>
        <c:spPr>
          <a:noFill/>
          <a:ln w="19050" cap="flat" cmpd="sng" algn="ctr">
            <a:solidFill>
              <a:schemeClr val="dk1">
                <a:lumMod val="75000"/>
                <a:lumOff val="25000"/>
              </a:schemeClr>
            </a:solidFill>
            <a:round/>
          </a:ln>
          <a:effectLst/>
        </c:spPr>
        <c:txPr>
          <a:bodyPr rot="-60000000" spcFirstLastPara="1" vertOverflow="ellipsis" vert="horz" wrap="square" anchor="ctr" anchorCtr="1"/>
          <a:lstStyle/>
          <a:p>
            <a:pPr>
              <a:defRPr sz="900" b="0" i="0" u="none" strike="noStrike" kern="1200" cap="all" baseline="0">
                <a:solidFill>
                  <a:schemeClr val="dk1">
                    <a:lumMod val="75000"/>
                    <a:lumOff val="25000"/>
                  </a:schemeClr>
                </a:solidFill>
                <a:latin typeface="Ab-Yekan" panose="020B0603050302020204" pitchFamily="34" charset="2"/>
                <a:ea typeface="+mn-ea"/>
                <a:cs typeface="B Mitra" panose="00000400000000000000" pitchFamily="2" charset="-78"/>
              </a:defRPr>
            </a:pPr>
            <a:endParaRPr lang="fa-IR"/>
          </a:p>
        </c:txPr>
        <c:crossAx val="295666968"/>
        <c:crosses val="autoZero"/>
        <c:auto val="1"/>
        <c:lblAlgn val="ctr"/>
        <c:lblOffset val="100"/>
        <c:noMultiLvlLbl val="0"/>
      </c:catAx>
      <c:valAx>
        <c:axId val="295666968"/>
        <c:scaling>
          <c:orientation val="minMax"/>
        </c:scaling>
        <c:delete val="0"/>
        <c:axPos val="b"/>
        <c:majorGridlines>
          <c:spPr>
            <a:ln w="9525" cap="flat" cmpd="sng" algn="ctr">
              <a:solidFill>
                <a:schemeClr val="dk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dk1">
                    <a:lumMod val="75000"/>
                    <a:lumOff val="25000"/>
                  </a:schemeClr>
                </a:solidFill>
                <a:latin typeface="Ab-Yekan" panose="020B0603050302020204" pitchFamily="34" charset="2"/>
                <a:ea typeface="+mn-ea"/>
                <a:cs typeface="B Mitra" panose="00000400000000000000" pitchFamily="2" charset="-78"/>
              </a:defRPr>
            </a:pPr>
            <a:endParaRPr lang="fa-IR"/>
          </a:p>
        </c:txPr>
        <c:crossAx val="296124736"/>
        <c:crosses val="autoZero"/>
        <c:crossBetween val="between"/>
      </c:valAx>
      <c:spPr>
        <a:noFill/>
        <a:ln>
          <a:noFill/>
        </a:ln>
        <a:effectLst/>
      </c:spPr>
    </c:plotArea>
    <c:legend>
      <c:legendPos val="b"/>
      <c:layout/>
      <c:overlay val="0"/>
      <c:spPr>
        <a:solidFill>
          <a:schemeClr val="lt1">
            <a:lumMod val="95000"/>
            <a:alpha val="39000"/>
          </a:schemeClr>
        </a:solidFill>
        <a:ln>
          <a:noFill/>
        </a:ln>
        <a:effectLst/>
      </c:spPr>
      <c:txPr>
        <a:bodyPr rot="0" spcFirstLastPara="1" vertOverflow="ellipsis" vert="horz" wrap="square" anchor="ctr" anchorCtr="1"/>
        <a:lstStyle/>
        <a:p>
          <a:pPr>
            <a:defRPr sz="900" b="0" i="0" u="none" strike="noStrike" kern="1200" baseline="0">
              <a:solidFill>
                <a:schemeClr val="dk1">
                  <a:lumMod val="75000"/>
                  <a:lumOff val="25000"/>
                </a:schemeClr>
              </a:solidFill>
              <a:latin typeface="Ab-Yekan" panose="020B0603050302020204" pitchFamily="34" charset="2"/>
              <a:ea typeface="+mn-ea"/>
              <a:cs typeface="B Mitra" panose="00000400000000000000" pitchFamily="2" charset="-78"/>
            </a:defRPr>
          </a:pPr>
          <a:endParaRPr lang="fa-IR"/>
        </a:p>
      </c:txPr>
    </c:legend>
    <c:plotVisOnly val="1"/>
    <c:dispBlanksAs val="gap"/>
    <c:showDLblsOverMax val="0"/>
  </c:chart>
  <c: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noFill/>
      <a:round/>
    </a:ln>
    <a:effectLst/>
  </c:spPr>
  <c:txPr>
    <a:bodyPr/>
    <a:lstStyle/>
    <a:p>
      <a:pPr>
        <a:defRPr>
          <a:latin typeface="Ab-Yekan" panose="020B0603050302020204" pitchFamily="34" charset="2"/>
          <a:cs typeface="B Mitra" panose="00000400000000000000" pitchFamily="2" charset="-78"/>
        </a:defRPr>
      </a:pPr>
      <a:endParaRPr lang="fa-IR"/>
    </a:p>
  </c:txPr>
  <c:externalData r:id="rId4">
    <c:autoUpdate val="0"/>
  </c:externalData>
</c:chartSpace>
</file>

<file path=ppt/charts/chart1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200" b="1" i="0" u="none" strike="noStrike" kern="1200" baseline="0">
                <a:solidFill>
                  <a:schemeClr val="dk1">
                    <a:lumMod val="75000"/>
                    <a:lumOff val="25000"/>
                  </a:schemeClr>
                </a:solidFill>
                <a:latin typeface="Ab-Yekan" panose="020B0603050302020204" pitchFamily="34" charset="2"/>
                <a:ea typeface="+mn-ea"/>
                <a:cs typeface="B Mitra" panose="00000400000000000000" pitchFamily="2" charset="-78"/>
              </a:defRPr>
            </a:pPr>
            <a:r>
              <a:rPr lang="fa-IR" sz="1200"/>
              <a:t>ارزش تولیدات معادن درحال بهره‌ برداری کشور</a:t>
            </a:r>
            <a:r>
              <a:rPr lang="en-US" sz="1200"/>
              <a:t> </a:t>
            </a:r>
            <a:r>
              <a:rPr lang="fa-IR" sz="1200" b="1" i="0" u="none" strike="noStrike" baseline="0">
                <a:effectLst/>
              </a:rPr>
              <a:t>(میلیون ریال) </a:t>
            </a:r>
            <a:endParaRPr lang="fa-IR" sz="1200"/>
          </a:p>
        </c:rich>
      </c:tx>
      <c:layout/>
      <c:overlay val="0"/>
      <c:spPr>
        <a:noFill/>
        <a:ln>
          <a:noFill/>
        </a:ln>
        <a:effectLst/>
      </c:spPr>
      <c:txPr>
        <a:bodyPr rot="0" spcFirstLastPara="1" vertOverflow="ellipsis" vert="horz" wrap="square" anchor="ctr" anchorCtr="1"/>
        <a:lstStyle/>
        <a:p>
          <a:pPr>
            <a:defRPr sz="1200" b="1" i="0" u="none" strike="noStrike" kern="1200" baseline="0">
              <a:solidFill>
                <a:schemeClr val="dk1">
                  <a:lumMod val="75000"/>
                  <a:lumOff val="25000"/>
                </a:schemeClr>
              </a:solidFill>
              <a:latin typeface="Ab-Yekan" panose="020B0603050302020204" pitchFamily="34" charset="2"/>
              <a:ea typeface="+mn-ea"/>
              <a:cs typeface="B Mitra" panose="00000400000000000000" pitchFamily="2" charset="-78"/>
            </a:defRPr>
          </a:pPr>
          <a:endParaRPr lang="fa-IR"/>
        </a:p>
      </c:txPr>
    </c:title>
    <c:autoTitleDeleted val="0"/>
    <c:view3D>
      <c:rotX val="0"/>
      <c:rotY val="0"/>
      <c:depthPercent val="60"/>
      <c:rAngAx val="0"/>
      <c:perspective val="100"/>
    </c:view3D>
    <c:floor>
      <c:thickness val="0"/>
      <c:spPr>
        <a:solidFill>
          <a:schemeClr val="lt1">
            <a:lumMod val="95000"/>
          </a:schemeClr>
        </a:solidFill>
        <a:ln>
          <a:noFill/>
        </a:ln>
        <a:effectLst/>
        <a:sp3d/>
      </c:spPr>
    </c:floor>
    <c:sideWall>
      <c:thickness val="0"/>
      <c:spPr>
        <a:noFill/>
        <a:ln>
          <a:noFill/>
        </a:ln>
        <a:effectLst/>
        <a:sp3d/>
      </c:spPr>
    </c:sideWall>
    <c:backWall>
      <c:thickness val="0"/>
      <c:spPr>
        <a:noFill/>
        <a:ln>
          <a:noFill/>
        </a:ln>
        <a:effectLst/>
        <a:sp3d/>
      </c:spPr>
    </c:backWall>
    <c:plotArea>
      <c:layout/>
      <c:bar3DChart>
        <c:barDir val="bar"/>
        <c:grouping val="clustered"/>
        <c:varyColors val="0"/>
        <c:ser>
          <c:idx val="1"/>
          <c:order val="0"/>
          <c:tx>
            <c:strRef>
              <c:f>معادن!$E$4</c:f>
              <c:strCache>
                <c:ptCount val="1"/>
                <c:pt idx="0">
                  <c:v>ارزش تولیدات (میلیون ریال)</c:v>
                </c:pt>
              </c:strCache>
            </c:strRef>
          </c:tx>
          <c:spPr>
            <a:solidFill>
              <a:schemeClr val="accent2">
                <a:alpha val="85000"/>
              </a:schemeClr>
            </a:solidFill>
            <a:ln w="9525" cap="flat" cmpd="sng" algn="ctr">
              <a:solidFill>
                <a:schemeClr val="accent2">
                  <a:lumMod val="75000"/>
                </a:schemeClr>
              </a:solidFill>
              <a:round/>
            </a:ln>
            <a:effectLst/>
            <a:sp3d contourW="9525">
              <a:contourClr>
                <a:schemeClr val="accent2">
                  <a:lumMod val="75000"/>
                </a:schemeClr>
              </a:contourClr>
            </a:sp3d>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dk1">
                        <a:lumMod val="75000"/>
                        <a:lumOff val="25000"/>
                      </a:schemeClr>
                    </a:solidFill>
                    <a:latin typeface="Ab-Yekan" panose="020B0603050302020204" pitchFamily="34" charset="2"/>
                    <a:ea typeface="+mn-ea"/>
                    <a:cs typeface="B Mitra" panose="00000400000000000000" pitchFamily="2" charset="-78"/>
                  </a:defRPr>
                </a:pPr>
                <a:endParaRPr lang="fa-IR"/>
              </a:p>
            </c:txPr>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a:solidFill>
                        <a:schemeClr val="dk1">
                          <a:lumMod val="50000"/>
                          <a:lumOff val="50000"/>
                        </a:schemeClr>
                      </a:solidFill>
                    </a:ln>
                    <a:effectLst/>
                  </c:spPr>
                </c15:leaderLines>
              </c:ext>
            </c:extLst>
          </c:dLbls>
          <c:cat>
            <c:numRef>
              <c:f>معادن!$B$5:$B$27</c:f>
              <c:numCache>
                <c:formatCode>General</c:formatCode>
                <c:ptCount val="23"/>
                <c:pt idx="0">
                  <c:v>1370</c:v>
                </c:pt>
                <c:pt idx="1">
                  <c:v>1371</c:v>
                </c:pt>
                <c:pt idx="2">
                  <c:v>1372</c:v>
                </c:pt>
                <c:pt idx="3">
                  <c:v>1373</c:v>
                </c:pt>
                <c:pt idx="4">
                  <c:v>1374</c:v>
                </c:pt>
                <c:pt idx="5">
                  <c:v>1375</c:v>
                </c:pt>
                <c:pt idx="6">
                  <c:v>1376</c:v>
                </c:pt>
                <c:pt idx="7">
                  <c:v>1377</c:v>
                </c:pt>
                <c:pt idx="8">
                  <c:v>1378</c:v>
                </c:pt>
                <c:pt idx="9">
                  <c:v>1379</c:v>
                </c:pt>
                <c:pt idx="10">
                  <c:v>1380</c:v>
                </c:pt>
                <c:pt idx="11">
                  <c:v>1381</c:v>
                </c:pt>
                <c:pt idx="12">
                  <c:v>1382</c:v>
                </c:pt>
                <c:pt idx="13">
                  <c:v>1384</c:v>
                </c:pt>
                <c:pt idx="14">
                  <c:v>1385</c:v>
                </c:pt>
                <c:pt idx="15">
                  <c:v>1386</c:v>
                </c:pt>
                <c:pt idx="16">
                  <c:v>1387</c:v>
                </c:pt>
                <c:pt idx="17">
                  <c:v>1388</c:v>
                </c:pt>
                <c:pt idx="18">
                  <c:v>1389</c:v>
                </c:pt>
                <c:pt idx="19">
                  <c:v>1390</c:v>
                </c:pt>
                <c:pt idx="20">
                  <c:v>1391</c:v>
                </c:pt>
                <c:pt idx="21">
                  <c:v>1392</c:v>
                </c:pt>
                <c:pt idx="22">
                  <c:v>1393</c:v>
                </c:pt>
              </c:numCache>
            </c:numRef>
          </c:cat>
          <c:val>
            <c:numRef>
              <c:f>معادن!$E$5:$E$27</c:f>
              <c:numCache>
                <c:formatCode>General</c:formatCode>
                <c:ptCount val="23"/>
                <c:pt idx="0">
                  <c:v>424870</c:v>
                </c:pt>
                <c:pt idx="1">
                  <c:v>581853</c:v>
                </c:pt>
                <c:pt idx="2">
                  <c:v>705499</c:v>
                </c:pt>
                <c:pt idx="3">
                  <c:v>1151031</c:v>
                </c:pt>
                <c:pt idx="4">
                  <c:v>1360940</c:v>
                </c:pt>
                <c:pt idx="5">
                  <c:v>1941600</c:v>
                </c:pt>
                <c:pt idx="6">
                  <c:v>2232885</c:v>
                </c:pt>
                <c:pt idx="7">
                  <c:v>2694965</c:v>
                </c:pt>
                <c:pt idx="8">
                  <c:v>3380525</c:v>
                </c:pt>
                <c:pt idx="9">
                  <c:v>4177181</c:v>
                </c:pt>
                <c:pt idx="10">
                  <c:v>5675787</c:v>
                </c:pt>
                <c:pt idx="11">
                  <c:v>6485824</c:v>
                </c:pt>
                <c:pt idx="12">
                  <c:v>78544232</c:v>
                </c:pt>
                <c:pt idx="13">
                  <c:v>16770254</c:v>
                </c:pt>
                <c:pt idx="14">
                  <c:v>22642408</c:v>
                </c:pt>
                <c:pt idx="15">
                  <c:v>30647053</c:v>
                </c:pt>
                <c:pt idx="16">
                  <c:v>35567776</c:v>
                </c:pt>
                <c:pt idx="17">
                  <c:v>35586170</c:v>
                </c:pt>
                <c:pt idx="18">
                  <c:v>50147576</c:v>
                </c:pt>
                <c:pt idx="19">
                  <c:v>65442497</c:v>
                </c:pt>
                <c:pt idx="20">
                  <c:v>101209836</c:v>
                </c:pt>
                <c:pt idx="21">
                  <c:v>126738474</c:v>
                </c:pt>
                <c:pt idx="22">
                  <c:v>139206408</c:v>
                </c:pt>
              </c:numCache>
            </c:numRef>
          </c:val>
        </c:ser>
        <c:dLbls>
          <c:showLegendKey val="0"/>
          <c:showVal val="1"/>
          <c:showCatName val="0"/>
          <c:showSerName val="0"/>
          <c:showPercent val="0"/>
          <c:showBubbleSize val="0"/>
        </c:dLbls>
        <c:gapWidth val="65"/>
        <c:shape val="box"/>
        <c:axId val="295667360"/>
        <c:axId val="295666576"/>
        <c:axId val="0"/>
      </c:bar3DChart>
      <c:catAx>
        <c:axId val="295667360"/>
        <c:scaling>
          <c:orientation val="minMax"/>
        </c:scaling>
        <c:delete val="0"/>
        <c:axPos val="l"/>
        <c:numFmt formatCode="General" sourceLinked="1"/>
        <c:majorTickMark val="none"/>
        <c:minorTickMark val="none"/>
        <c:tickLblPos val="nextTo"/>
        <c:spPr>
          <a:noFill/>
          <a:ln w="19050" cap="flat" cmpd="sng" algn="ctr">
            <a:solidFill>
              <a:schemeClr val="dk1">
                <a:lumMod val="75000"/>
                <a:lumOff val="25000"/>
              </a:schemeClr>
            </a:solidFill>
            <a:round/>
          </a:ln>
          <a:effectLst/>
        </c:spPr>
        <c:txPr>
          <a:bodyPr rot="-60000000" spcFirstLastPara="1" vertOverflow="ellipsis" vert="horz" wrap="square" anchor="ctr" anchorCtr="1"/>
          <a:lstStyle/>
          <a:p>
            <a:pPr>
              <a:defRPr sz="900" b="0" i="0" u="none" strike="noStrike" kern="1200" cap="all" baseline="0">
                <a:solidFill>
                  <a:schemeClr val="dk1">
                    <a:lumMod val="75000"/>
                    <a:lumOff val="25000"/>
                  </a:schemeClr>
                </a:solidFill>
                <a:latin typeface="Ab-Yekan" panose="020B0603050302020204" pitchFamily="34" charset="2"/>
                <a:ea typeface="+mn-ea"/>
                <a:cs typeface="B Mitra" panose="00000400000000000000" pitchFamily="2" charset="-78"/>
              </a:defRPr>
            </a:pPr>
            <a:endParaRPr lang="fa-IR"/>
          </a:p>
        </c:txPr>
        <c:crossAx val="295666576"/>
        <c:crosses val="autoZero"/>
        <c:auto val="1"/>
        <c:lblAlgn val="ctr"/>
        <c:lblOffset val="100"/>
        <c:noMultiLvlLbl val="0"/>
      </c:catAx>
      <c:valAx>
        <c:axId val="295666576"/>
        <c:scaling>
          <c:orientation val="minMax"/>
        </c:scaling>
        <c:delete val="0"/>
        <c:axPos val="b"/>
        <c:majorGridlines>
          <c:spPr>
            <a:ln w="9525" cap="flat" cmpd="sng" algn="ctr">
              <a:solidFill>
                <a:schemeClr val="dk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dk1">
                    <a:lumMod val="75000"/>
                    <a:lumOff val="25000"/>
                  </a:schemeClr>
                </a:solidFill>
                <a:latin typeface="Ab-Yekan" panose="020B0603050302020204" pitchFamily="34" charset="2"/>
                <a:ea typeface="+mn-ea"/>
                <a:cs typeface="B Mitra" panose="00000400000000000000" pitchFamily="2" charset="-78"/>
              </a:defRPr>
            </a:pPr>
            <a:endParaRPr lang="fa-IR"/>
          </a:p>
        </c:txPr>
        <c:crossAx val="295667360"/>
        <c:crosses val="autoZero"/>
        <c:crossBetween val="between"/>
      </c:valAx>
      <c:spPr>
        <a:noFill/>
        <a:ln>
          <a:noFill/>
        </a:ln>
        <a:effectLst/>
      </c:spPr>
    </c:plotArea>
    <c:legend>
      <c:legendPos val="b"/>
      <c:layout/>
      <c:overlay val="0"/>
      <c:spPr>
        <a:solidFill>
          <a:schemeClr val="lt1">
            <a:lumMod val="95000"/>
            <a:alpha val="39000"/>
          </a:schemeClr>
        </a:solidFill>
        <a:ln>
          <a:noFill/>
        </a:ln>
        <a:effectLst/>
      </c:spPr>
      <c:txPr>
        <a:bodyPr rot="0" spcFirstLastPara="1" vertOverflow="ellipsis" vert="horz" wrap="square" anchor="ctr" anchorCtr="1"/>
        <a:lstStyle/>
        <a:p>
          <a:pPr>
            <a:defRPr sz="900" b="0" i="0" u="none" strike="noStrike" kern="1200" baseline="0">
              <a:solidFill>
                <a:schemeClr val="dk1">
                  <a:lumMod val="75000"/>
                  <a:lumOff val="25000"/>
                </a:schemeClr>
              </a:solidFill>
              <a:latin typeface="Ab-Yekan" panose="020B0603050302020204" pitchFamily="34" charset="2"/>
              <a:ea typeface="+mn-ea"/>
              <a:cs typeface="B Mitra" panose="00000400000000000000" pitchFamily="2" charset="-78"/>
            </a:defRPr>
          </a:pPr>
          <a:endParaRPr lang="fa-IR"/>
        </a:p>
      </c:txPr>
    </c:legend>
    <c:plotVisOnly val="1"/>
    <c:dispBlanksAs val="gap"/>
    <c:showDLblsOverMax val="0"/>
  </c:chart>
  <c: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noFill/>
      <a:round/>
    </a:ln>
    <a:effectLst/>
  </c:spPr>
  <c:txPr>
    <a:bodyPr/>
    <a:lstStyle/>
    <a:p>
      <a:pPr>
        <a:defRPr>
          <a:latin typeface="Ab-Yekan" panose="020B0603050302020204" pitchFamily="34" charset="2"/>
          <a:cs typeface="B Mitra" panose="00000400000000000000" pitchFamily="2" charset="-78"/>
        </a:defRPr>
      </a:pPr>
      <a:endParaRPr lang="fa-IR"/>
    </a:p>
  </c:txPr>
  <c:externalData r:id="rId4">
    <c:autoUpdate val="0"/>
  </c:externalData>
</c:chartSpace>
</file>

<file path=ppt/charts/chart1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200" b="1" i="0" u="none" strike="noStrike" kern="1200" baseline="0">
                <a:solidFill>
                  <a:schemeClr val="dk1">
                    <a:lumMod val="75000"/>
                    <a:lumOff val="25000"/>
                  </a:schemeClr>
                </a:solidFill>
                <a:latin typeface="Ab-Yekan" panose="020B0603050302020204" pitchFamily="34" charset="2"/>
                <a:ea typeface="+mn-ea"/>
                <a:cs typeface="B Nazanin" panose="00000400000000000000" pitchFamily="2" charset="-78"/>
              </a:defRPr>
            </a:pPr>
            <a:r>
              <a:rPr lang="fa-IR" sz="1100"/>
              <a:t>ضريب جينی کل کشور در مناطق شهری سال‌های: 1384-95</a:t>
            </a:r>
            <a:r>
              <a:rPr lang="fa-IR" sz="1100" baseline="0"/>
              <a:t> </a:t>
            </a:r>
            <a:r>
              <a:rPr lang="fa-IR" sz="1100"/>
              <a:t>(دهك وزنی)</a:t>
            </a:r>
          </a:p>
        </c:rich>
      </c:tx>
      <c:layout/>
      <c:overlay val="0"/>
      <c:spPr>
        <a:noFill/>
        <a:ln>
          <a:noFill/>
        </a:ln>
        <a:effectLst/>
      </c:spPr>
      <c:txPr>
        <a:bodyPr rot="0" spcFirstLastPara="1" vertOverflow="ellipsis" vert="horz" wrap="square" anchor="ctr" anchorCtr="1"/>
        <a:lstStyle/>
        <a:p>
          <a:pPr>
            <a:defRPr sz="1200" b="1" i="0" u="none" strike="noStrike" kern="1200" baseline="0">
              <a:solidFill>
                <a:schemeClr val="dk1">
                  <a:lumMod val="75000"/>
                  <a:lumOff val="25000"/>
                </a:schemeClr>
              </a:solidFill>
              <a:latin typeface="Ab-Yekan" panose="020B0603050302020204" pitchFamily="34" charset="2"/>
              <a:ea typeface="+mn-ea"/>
              <a:cs typeface="B Nazanin" panose="00000400000000000000" pitchFamily="2" charset="-78"/>
            </a:defRPr>
          </a:pPr>
          <a:endParaRPr lang="fa-IR"/>
        </a:p>
      </c:txPr>
    </c:title>
    <c:autoTitleDeleted val="0"/>
    <c:plotArea>
      <c:layout/>
      <c:lineChart>
        <c:grouping val="standard"/>
        <c:varyColors val="0"/>
        <c:ser>
          <c:idx val="1"/>
          <c:order val="0"/>
          <c:tx>
            <c:strRef>
              <c:f>Sheet1!$C$6</c:f>
              <c:strCache>
                <c:ptCount val="1"/>
                <c:pt idx="0">
                  <c:v>كل كشور</c:v>
                </c:pt>
              </c:strCache>
            </c:strRef>
          </c:tx>
          <c:spPr>
            <a:ln w="31750" cap="rnd">
              <a:solidFill>
                <a:schemeClr val="accent2"/>
              </a:solidFill>
              <a:round/>
            </a:ln>
            <a:effectLst/>
          </c:spPr>
          <c:marker>
            <c:symbol val="circle"/>
            <c:size val="17"/>
            <c:spPr>
              <a:solidFill>
                <a:schemeClr val="accent2"/>
              </a:solidFill>
              <a:ln>
                <a:noFill/>
              </a:ln>
              <a:effectLst/>
            </c:spPr>
          </c:marker>
          <c:dLbls>
            <c:dLbl>
              <c:idx val="0"/>
              <c:layout>
                <c:manualLayout>
                  <c:x val="-5.0805555555555562E-2"/>
                  <c:y val="5.3055555555555557E-2"/>
                </c:manualLayout>
              </c:layout>
              <c:dLblPos val="r"/>
              <c:showLegendKey val="0"/>
              <c:showVal val="1"/>
              <c:showCatName val="0"/>
              <c:showSerName val="0"/>
              <c:showPercent val="0"/>
              <c:showBubbleSize val="0"/>
              <c:extLst>
                <c:ext xmlns:c15="http://schemas.microsoft.com/office/drawing/2012/chart" uri="{CE6537A1-D6FC-4f65-9D91-7224C49458BB}">
                  <c15:layout/>
                </c:ext>
              </c:extLst>
            </c:dLbl>
            <c:dLbl>
              <c:idx val="3"/>
              <c:layout>
                <c:manualLayout>
                  <c:x val="-0.10913888888888888"/>
                  <c:y val="5.3055555555555557E-2"/>
                </c:manualLayout>
              </c:layout>
              <c:dLblPos val="r"/>
              <c:showLegendKey val="0"/>
              <c:showVal val="1"/>
              <c:showCatName val="0"/>
              <c:showSerName val="0"/>
              <c:showPercent val="0"/>
              <c:showBubbleSize val="0"/>
              <c:extLst>
                <c:ext xmlns:c15="http://schemas.microsoft.com/office/drawing/2012/chart" uri="{CE6537A1-D6FC-4f65-9D91-7224C49458BB}">
                  <c15:layout/>
                </c:ext>
              </c:extLst>
            </c:dLbl>
            <c:dLbl>
              <c:idx val="6"/>
              <c:layout>
                <c:manualLayout>
                  <c:x val="-0.12580555555555556"/>
                  <c:y val="5.3055555555555474E-2"/>
                </c:manualLayout>
              </c:layout>
              <c:dLblPos val="r"/>
              <c:showLegendKey val="0"/>
              <c:showVal val="1"/>
              <c:showCatName val="0"/>
              <c:showSerName val="0"/>
              <c:showPercent val="0"/>
              <c:showBubbleSize val="0"/>
              <c:extLst>
                <c:ext xmlns:c15="http://schemas.microsoft.com/office/drawing/2012/chart" uri="{CE6537A1-D6FC-4f65-9D91-7224C49458BB}">
                  <c15:layout/>
                </c:ext>
              </c:extLst>
            </c:dLbl>
            <c:dLbl>
              <c:idx val="8"/>
              <c:layout>
                <c:manualLayout>
                  <c:x val="-3.4138888888888892E-2"/>
                  <c:y val="3.4537037037036949E-2"/>
                </c:manualLayout>
              </c:layout>
              <c:dLblPos val="r"/>
              <c:showLegendKey val="0"/>
              <c:showVal val="1"/>
              <c:showCatName val="0"/>
              <c:showSerName val="0"/>
              <c:showPercent val="0"/>
              <c:showBubbleSize val="0"/>
              <c:extLst>
                <c:ext xmlns:c15="http://schemas.microsoft.com/office/drawing/2012/chart" uri="{CE6537A1-D6FC-4f65-9D91-7224C49458BB}">
                  <c15:layout/>
                </c:ext>
              </c:extLst>
            </c:dLbl>
            <c:spPr>
              <a:noFill/>
              <a:ln>
                <a:noFill/>
              </a:ln>
              <a:effectLst/>
            </c:spPr>
            <c:txPr>
              <a:bodyPr rot="0" spcFirstLastPara="1" vertOverflow="ellipsis" vert="horz" wrap="square" anchor="ctr" anchorCtr="1"/>
              <a:lstStyle/>
              <a:p>
                <a:pPr>
                  <a:defRPr sz="900" b="0" i="0" u="none" strike="noStrike" kern="1200" baseline="0">
                    <a:solidFill>
                      <a:schemeClr val="accent1">
                        <a:lumMod val="50000"/>
                      </a:schemeClr>
                    </a:solidFill>
                    <a:latin typeface="Ab-Yekan" panose="020B0603050302020204" pitchFamily="34" charset="2"/>
                    <a:ea typeface="+mn-ea"/>
                    <a:cs typeface="B Nazanin" panose="00000400000000000000" pitchFamily="2" charset="-78"/>
                  </a:defRPr>
                </a:pPr>
                <a:endParaRPr lang="fa-IR"/>
              </a:p>
            </c:txPr>
            <c:dLblPos val="t"/>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a:solidFill>
                        <a:schemeClr val="dk1">
                          <a:lumMod val="50000"/>
                          <a:lumOff val="50000"/>
                        </a:schemeClr>
                      </a:solidFill>
                    </a:ln>
                    <a:effectLst/>
                  </c:spPr>
                </c15:leaderLines>
              </c:ext>
            </c:extLst>
          </c:dLbls>
          <c:cat>
            <c:numRef>
              <c:f>Sheet1!$D$5:$O$5</c:f>
              <c:numCache>
                <c:formatCode>General</c:formatCode>
                <c:ptCount val="12"/>
                <c:pt idx="0">
                  <c:v>1384</c:v>
                </c:pt>
                <c:pt idx="1">
                  <c:v>1385</c:v>
                </c:pt>
                <c:pt idx="2">
                  <c:v>1386</c:v>
                </c:pt>
                <c:pt idx="3">
                  <c:v>1387</c:v>
                </c:pt>
                <c:pt idx="4">
                  <c:v>1388</c:v>
                </c:pt>
                <c:pt idx="5">
                  <c:v>1389</c:v>
                </c:pt>
                <c:pt idx="6">
                  <c:v>1390</c:v>
                </c:pt>
                <c:pt idx="7">
                  <c:v>1391</c:v>
                </c:pt>
                <c:pt idx="8">
                  <c:v>1392</c:v>
                </c:pt>
                <c:pt idx="9">
                  <c:v>1393</c:v>
                </c:pt>
                <c:pt idx="10">
                  <c:v>1394</c:v>
                </c:pt>
                <c:pt idx="11">
                  <c:v>1395</c:v>
                </c:pt>
              </c:numCache>
            </c:numRef>
          </c:cat>
          <c:val>
            <c:numRef>
              <c:f>Sheet1!$D$6:$O$6</c:f>
              <c:numCache>
                <c:formatCode>General</c:formatCode>
                <c:ptCount val="12"/>
                <c:pt idx="0">
                  <c:v>0.40579999999999999</c:v>
                </c:pt>
                <c:pt idx="1">
                  <c:v>0.41770000000000002</c:v>
                </c:pt>
                <c:pt idx="2">
                  <c:v>0.41360000000000002</c:v>
                </c:pt>
                <c:pt idx="3">
                  <c:v>0.38669999999999999</c:v>
                </c:pt>
                <c:pt idx="4">
                  <c:v>0.38929999999999998</c:v>
                </c:pt>
                <c:pt idx="5">
                  <c:v>0.3841</c:v>
                </c:pt>
                <c:pt idx="6">
                  <c:v>0.35680000000000001</c:v>
                </c:pt>
                <c:pt idx="7">
                  <c:v>0.35420000000000001</c:v>
                </c:pt>
                <c:pt idx="8">
                  <c:v>0.35120000000000001</c:v>
                </c:pt>
                <c:pt idx="9">
                  <c:v>0.3609</c:v>
                </c:pt>
                <c:pt idx="10">
                  <c:v>0.36809999999999998</c:v>
                </c:pt>
                <c:pt idx="11">
                  <c:v>0.373</c:v>
                </c:pt>
              </c:numCache>
            </c:numRef>
          </c:val>
          <c:smooth val="0"/>
        </c:ser>
        <c:dLbls>
          <c:dLblPos val="ctr"/>
          <c:showLegendKey val="0"/>
          <c:showVal val="1"/>
          <c:showCatName val="0"/>
          <c:showSerName val="0"/>
          <c:showPercent val="0"/>
          <c:showBubbleSize val="0"/>
        </c:dLbls>
        <c:marker val="1"/>
        <c:smooth val="0"/>
        <c:axId val="230966192"/>
        <c:axId val="230967760"/>
      </c:lineChart>
      <c:catAx>
        <c:axId val="230966192"/>
        <c:scaling>
          <c:orientation val="minMax"/>
        </c:scaling>
        <c:delete val="0"/>
        <c:axPos val="b"/>
        <c:numFmt formatCode="General" sourceLinked="1"/>
        <c:majorTickMark val="none"/>
        <c:minorTickMark val="none"/>
        <c:tickLblPos val="nextTo"/>
        <c:spPr>
          <a:noFill/>
          <a:ln w="19050" cap="flat" cmpd="sng" algn="ctr">
            <a:solidFill>
              <a:schemeClr val="dk1">
                <a:lumMod val="75000"/>
                <a:lumOff val="25000"/>
              </a:schemeClr>
            </a:solidFill>
            <a:round/>
          </a:ln>
          <a:effectLst/>
        </c:spPr>
        <c:txPr>
          <a:bodyPr rot="-60000000" spcFirstLastPara="1" vertOverflow="ellipsis" vert="horz" wrap="square" anchor="ctr" anchorCtr="1"/>
          <a:lstStyle/>
          <a:p>
            <a:pPr>
              <a:defRPr sz="1050" b="0" i="0" u="none" strike="noStrike" kern="1200" cap="all" baseline="0">
                <a:solidFill>
                  <a:schemeClr val="dk1">
                    <a:lumMod val="75000"/>
                    <a:lumOff val="25000"/>
                  </a:schemeClr>
                </a:solidFill>
                <a:latin typeface="Diwani" panose="05000000000000000000" pitchFamily="2" charset="2"/>
                <a:ea typeface="+mn-ea"/>
                <a:cs typeface="B Nazanin" panose="00000400000000000000" pitchFamily="2" charset="-78"/>
              </a:defRPr>
            </a:pPr>
            <a:endParaRPr lang="fa-IR"/>
          </a:p>
        </c:txPr>
        <c:crossAx val="230967760"/>
        <c:crosses val="autoZero"/>
        <c:auto val="1"/>
        <c:lblAlgn val="ctr"/>
        <c:lblOffset val="100"/>
        <c:noMultiLvlLbl val="0"/>
      </c:catAx>
      <c:valAx>
        <c:axId val="230967760"/>
        <c:scaling>
          <c:orientation val="minMax"/>
        </c:scaling>
        <c:delete val="1"/>
        <c:axPos val="l"/>
        <c:majorGridlines>
          <c:spPr>
            <a:ln w="9525" cap="flat" cmpd="sng" algn="ctr">
              <a:gradFill>
                <a:gsLst>
                  <a:gs pos="100000">
                    <a:schemeClr val="dk1">
                      <a:lumMod val="95000"/>
                      <a:lumOff val="5000"/>
                      <a:alpha val="42000"/>
                    </a:schemeClr>
                  </a:gs>
                  <a:gs pos="0">
                    <a:schemeClr val="lt1">
                      <a:lumMod val="75000"/>
                      <a:alpha val="36000"/>
                    </a:schemeClr>
                  </a:gs>
                </a:gsLst>
                <a:lin ang="5400000" scaled="0"/>
              </a:gradFill>
              <a:round/>
            </a:ln>
            <a:effectLst/>
          </c:spPr>
        </c:majorGridlines>
        <c:numFmt formatCode="General" sourceLinked="1"/>
        <c:majorTickMark val="none"/>
        <c:minorTickMark val="none"/>
        <c:tickLblPos val="nextTo"/>
        <c:crossAx val="230966192"/>
        <c:crosses val="autoZero"/>
        <c:crossBetween val="between"/>
      </c:valAx>
      <c:spPr>
        <a:noFill/>
        <a:ln>
          <a:noFill/>
        </a:ln>
        <a:effectLst/>
      </c:spPr>
    </c:plotArea>
    <c:legend>
      <c:legendPos val="b"/>
      <c:layout/>
      <c:overlay val="0"/>
      <c:spPr>
        <a:solidFill>
          <a:schemeClr val="lt1">
            <a:lumMod val="95000"/>
            <a:alpha val="39000"/>
          </a:schemeClr>
        </a:solidFill>
        <a:ln>
          <a:noFill/>
        </a:ln>
        <a:effectLst/>
      </c:spPr>
      <c:txPr>
        <a:bodyPr rot="0" spcFirstLastPara="1" vertOverflow="ellipsis" vert="horz" wrap="square" anchor="ctr" anchorCtr="1"/>
        <a:lstStyle/>
        <a:p>
          <a:pPr>
            <a:defRPr sz="900" b="0" i="0" u="none" strike="noStrike" kern="1200" baseline="0">
              <a:solidFill>
                <a:schemeClr val="dk1">
                  <a:lumMod val="75000"/>
                  <a:lumOff val="25000"/>
                </a:schemeClr>
              </a:solidFill>
              <a:latin typeface="Ab-Yekan" panose="020B0603050302020204" pitchFamily="34" charset="2"/>
              <a:ea typeface="+mn-ea"/>
              <a:cs typeface="B Nazanin" panose="00000400000000000000" pitchFamily="2" charset="-78"/>
            </a:defRPr>
          </a:pPr>
          <a:endParaRPr lang="fa-IR"/>
        </a:p>
      </c:txPr>
    </c:legend>
    <c:plotVisOnly val="1"/>
    <c:dispBlanksAs val="gap"/>
    <c:showDLblsOverMax val="0"/>
  </c:chart>
  <c: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noFill/>
      <a:round/>
    </a:ln>
    <a:effectLst/>
  </c:spPr>
  <c:txPr>
    <a:bodyPr/>
    <a:lstStyle/>
    <a:p>
      <a:pPr>
        <a:defRPr>
          <a:latin typeface="Ab-Yekan" panose="020B0603050302020204" pitchFamily="34" charset="2"/>
          <a:cs typeface="B Nazanin" panose="00000400000000000000" pitchFamily="2" charset="-78"/>
        </a:defRPr>
      </a:pPr>
      <a:endParaRPr lang="fa-IR"/>
    </a:p>
  </c:txPr>
  <c:externalData r:id="rId4">
    <c:autoUpdate val="0"/>
  </c:externalData>
</c:chartSpace>
</file>

<file path=ppt/charts/chart1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rtl="1">
              <a:defRPr sz="1200" b="1" i="0" u="none" strike="noStrike" kern="1200" cap="all" spc="50" baseline="0">
                <a:solidFill>
                  <a:schemeClr val="tx1">
                    <a:lumMod val="65000"/>
                    <a:lumOff val="35000"/>
                  </a:schemeClr>
                </a:solidFill>
                <a:latin typeface="Ab-Yekan" panose="020B0603050302020204" pitchFamily="34" charset="2"/>
                <a:ea typeface="+mn-ea"/>
                <a:cs typeface="B Nazanin" panose="00000400000000000000" pitchFamily="2" charset="-78"/>
              </a:defRPr>
            </a:pPr>
            <a:r>
              <a:rPr lang="fa-IR" sz="1200"/>
              <a:t>ضريب جينی در 31 استان کشور در مناطق شهری </a:t>
            </a:r>
          </a:p>
          <a:p>
            <a:pPr rtl="1">
              <a:defRPr sz="1200"/>
            </a:pPr>
            <a:r>
              <a:rPr lang="fa-IR" sz="1200"/>
              <a:t>در سال‌ 1395  (دهك وزنی)</a:t>
            </a:r>
            <a:endParaRPr lang="en-US" sz="1200"/>
          </a:p>
        </c:rich>
      </c:tx>
      <c:layout/>
      <c:overlay val="0"/>
      <c:spPr>
        <a:noFill/>
        <a:ln>
          <a:noFill/>
        </a:ln>
        <a:effectLst/>
      </c:spPr>
      <c:txPr>
        <a:bodyPr rot="0" spcFirstLastPara="1" vertOverflow="ellipsis" vert="horz" wrap="square" anchor="ctr" anchorCtr="1"/>
        <a:lstStyle/>
        <a:p>
          <a:pPr rtl="1">
            <a:defRPr sz="1200" b="1" i="0" u="none" strike="noStrike" kern="1200" cap="all" spc="50" baseline="0">
              <a:solidFill>
                <a:schemeClr val="tx1">
                  <a:lumMod val="65000"/>
                  <a:lumOff val="35000"/>
                </a:schemeClr>
              </a:solidFill>
              <a:latin typeface="Ab-Yekan" panose="020B0603050302020204" pitchFamily="34" charset="2"/>
              <a:ea typeface="+mn-ea"/>
              <a:cs typeface="B Nazanin" panose="00000400000000000000" pitchFamily="2" charset="-78"/>
            </a:defRPr>
          </a:pPr>
          <a:endParaRPr lang="fa-IR"/>
        </a:p>
      </c:txPr>
    </c:title>
    <c:autoTitleDeleted val="0"/>
    <c:plotArea>
      <c:layout/>
      <c:barChart>
        <c:barDir val="bar"/>
        <c:grouping val="clustered"/>
        <c:varyColors val="0"/>
        <c:ser>
          <c:idx val="0"/>
          <c:order val="0"/>
          <c:spPr>
            <a:gradFill flip="none" rotWithShape="1">
              <a:gsLst>
                <a:gs pos="0">
                  <a:schemeClr val="accent1"/>
                </a:gs>
                <a:gs pos="75000">
                  <a:schemeClr val="accent1">
                    <a:lumMod val="60000"/>
                    <a:lumOff val="40000"/>
                  </a:schemeClr>
                </a:gs>
                <a:gs pos="51000">
                  <a:schemeClr val="accent1">
                    <a:alpha val="75000"/>
                  </a:schemeClr>
                </a:gs>
                <a:gs pos="100000">
                  <a:schemeClr val="accent1">
                    <a:lumMod val="20000"/>
                    <a:lumOff val="80000"/>
                    <a:alpha val="15000"/>
                  </a:schemeClr>
                </a:gs>
              </a:gsLst>
              <a:lin ang="10800000" scaled="1"/>
              <a:tileRect/>
            </a:gradFill>
            <a:ln>
              <a:noFill/>
            </a:ln>
            <a:effectLst/>
          </c:spPr>
          <c:invertIfNegative val="0"/>
          <c:dLbls>
            <c:spPr>
              <a:noFill/>
              <a:ln>
                <a:noFill/>
              </a:ln>
              <a:effectLst/>
            </c:spPr>
            <c:txPr>
              <a:bodyPr rot="0" spcFirstLastPara="1" vertOverflow="ellipsis" vert="horz" wrap="square" anchor="ctr" anchorCtr="1"/>
              <a:lstStyle/>
              <a:p>
                <a:pPr>
                  <a:defRPr sz="900" b="0" i="0" u="none" strike="noStrike" kern="1200" baseline="0">
                    <a:solidFill>
                      <a:schemeClr val="tx1">
                        <a:lumMod val="75000"/>
                        <a:lumOff val="25000"/>
                      </a:schemeClr>
                    </a:solidFill>
                    <a:latin typeface="Diwani" panose="05000000000000000000" pitchFamily="2" charset="2"/>
                    <a:ea typeface="+mn-ea"/>
                    <a:cs typeface="B Nazanin" panose="00000400000000000000" pitchFamily="2" charset="-78"/>
                  </a:defRPr>
                </a:pPr>
                <a:endParaRPr lang="fa-IR"/>
              </a:p>
            </c:tx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a:solidFill>
                        <a:schemeClr val="tx1">
                          <a:lumMod val="35000"/>
                          <a:lumOff val="65000"/>
                        </a:schemeClr>
                      </a:solidFill>
                    </a:ln>
                    <a:effectLst/>
                  </c:spPr>
                </c15:leaderLines>
              </c:ext>
            </c:extLst>
          </c:dLbls>
          <c:cat>
            <c:strRef>
              <c:f>Sheet1!$C$41:$C$72</c:f>
              <c:strCache>
                <c:ptCount val="31"/>
                <c:pt idx="0">
                  <c:v>كهگيلويه وبويراحمد</c:v>
                </c:pt>
                <c:pt idx="1">
                  <c:v>كردستان</c:v>
                </c:pt>
                <c:pt idx="2">
                  <c:v>اردبيل</c:v>
                </c:pt>
                <c:pt idx="3">
                  <c:v>يزد</c:v>
                </c:pt>
                <c:pt idx="4">
                  <c:v>آذربايجان غربي</c:v>
                </c:pt>
                <c:pt idx="5">
                  <c:v>زنجان</c:v>
                </c:pt>
                <c:pt idx="6">
                  <c:v>كرمانشاه</c:v>
                </c:pt>
                <c:pt idx="7">
                  <c:v>لرستان</c:v>
                </c:pt>
                <c:pt idx="8">
                  <c:v>خراسان جنوبي</c:v>
                </c:pt>
                <c:pt idx="9">
                  <c:v>سمنان</c:v>
                </c:pt>
                <c:pt idx="10">
                  <c:v>قزوين</c:v>
                </c:pt>
                <c:pt idx="11">
                  <c:v>چهارمحال وبختياري</c:v>
                </c:pt>
                <c:pt idx="12">
                  <c:v>مازندران</c:v>
                </c:pt>
                <c:pt idx="13">
                  <c:v>كرمان</c:v>
                </c:pt>
                <c:pt idx="14">
                  <c:v>مركزي</c:v>
                </c:pt>
                <c:pt idx="15">
                  <c:v>قم</c:v>
                </c:pt>
                <c:pt idx="16">
                  <c:v>البرز</c:v>
                </c:pt>
                <c:pt idx="17">
                  <c:v>فارس</c:v>
                </c:pt>
                <c:pt idx="18">
                  <c:v>همدان</c:v>
                </c:pt>
                <c:pt idx="19">
                  <c:v>خراسان شمالي</c:v>
                </c:pt>
                <c:pt idx="20">
                  <c:v>خراسان رضوي</c:v>
                </c:pt>
                <c:pt idx="21">
                  <c:v>اصفهان</c:v>
                </c:pt>
                <c:pt idx="22">
                  <c:v>بوشهر</c:v>
                </c:pt>
                <c:pt idx="23">
                  <c:v>آذربايجان شرقي</c:v>
                </c:pt>
                <c:pt idx="24">
                  <c:v>هرمزگان</c:v>
                </c:pt>
                <c:pt idx="25">
                  <c:v>تهران</c:v>
                </c:pt>
                <c:pt idx="26">
                  <c:v>خوزستان</c:v>
                </c:pt>
                <c:pt idx="27">
                  <c:v>گيلان</c:v>
                </c:pt>
                <c:pt idx="28">
                  <c:v>گلستان</c:v>
                </c:pt>
                <c:pt idx="29">
                  <c:v>ايلام</c:v>
                </c:pt>
                <c:pt idx="30">
                  <c:v>سيستان وبلوچستان</c:v>
                </c:pt>
              </c:strCache>
              <c:extLst/>
            </c:strRef>
          </c:cat>
          <c:val>
            <c:numRef>
              <c:f>Sheet1!$D$41:$D$72</c:f>
              <c:numCache>
                <c:formatCode>General</c:formatCode>
                <c:ptCount val="31"/>
                <c:pt idx="0">
                  <c:v>0.24390000000000001</c:v>
                </c:pt>
                <c:pt idx="1">
                  <c:v>0.26269999999999999</c:v>
                </c:pt>
                <c:pt idx="2">
                  <c:v>0.26790000000000003</c:v>
                </c:pt>
                <c:pt idx="3">
                  <c:v>0.2702</c:v>
                </c:pt>
                <c:pt idx="4">
                  <c:v>0.27300000000000002</c:v>
                </c:pt>
                <c:pt idx="5">
                  <c:v>0.27829999999999999</c:v>
                </c:pt>
                <c:pt idx="6">
                  <c:v>0.28129999999999999</c:v>
                </c:pt>
                <c:pt idx="7">
                  <c:v>0.2853</c:v>
                </c:pt>
                <c:pt idx="8">
                  <c:v>0.2853</c:v>
                </c:pt>
                <c:pt idx="9">
                  <c:v>0.29010000000000002</c:v>
                </c:pt>
                <c:pt idx="10">
                  <c:v>0.29630000000000001</c:v>
                </c:pt>
                <c:pt idx="11">
                  <c:v>0.30030000000000001</c:v>
                </c:pt>
                <c:pt idx="12">
                  <c:v>0.30480000000000002</c:v>
                </c:pt>
                <c:pt idx="13">
                  <c:v>0.31080000000000002</c:v>
                </c:pt>
                <c:pt idx="14">
                  <c:v>0.31569999999999998</c:v>
                </c:pt>
                <c:pt idx="15">
                  <c:v>0.31590000000000001</c:v>
                </c:pt>
                <c:pt idx="16">
                  <c:v>0.31900000000000001</c:v>
                </c:pt>
                <c:pt idx="17">
                  <c:v>0.32100000000000001</c:v>
                </c:pt>
                <c:pt idx="18">
                  <c:v>0.32290000000000002</c:v>
                </c:pt>
                <c:pt idx="19">
                  <c:v>0.32450000000000001</c:v>
                </c:pt>
                <c:pt idx="20">
                  <c:v>0.33029999999999998</c:v>
                </c:pt>
                <c:pt idx="21">
                  <c:v>0.33550000000000002</c:v>
                </c:pt>
                <c:pt idx="22">
                  <c:v>0.3382</c:v>
                </c:pt>
                <c:pt idx="23">
                  <c:v>0.34129999999999999</c:v>
                </c:pt>
                <c:pt idx="24">
                  <c:v>0.34970000000000001</c:v>
                </c:pt>
                <c:pt idx="25">
                  <c:v>0.376</c:v>
                </c:pt>
                <c:pt idx="26">
                  <c:v>0.37930000000000003</c:v>
                </c:pt>
                <c:pt idx="27">
                  <c:v>0.38840000000000002</c:v>
                </c:pt>
                <c:pt idx="28">
                  <c:v>0.38869999999999999</c:v>
                </c:pt>
                <c:pt idx="29">
                  <c:v>0.39960000000000001</c:v>
                </c:pt>
                <c:pt idx="30">
                  <c:v>0.40360000000000001</c:v>
                </c:pt>
              </c:numCache>
              <c:extLst/>
            </c:numRef>
          </c:val>
        </c:ser>
        <c:dLbls>
          <c:showLegendKey val="0"/>
          <c:showVal val="0"/>
          <c:showCatName val="0"/>
          <c:showSerName val="0"/>
          <c:showPercent val="0"/>
          <c:showBubbleSize val="0"/>
        </c:dLbls>
        <c:gapWidth val="326"/>
        <c:overlap val="-58"/>
        <c:axId val="303559600"/>
        <c:axId val="297220312"/>
      </c:barChart>
      <c:catAx>
        <c:axId val="303559600"/>
        <c:scaling>
          <c:orientation val="minMax"/>
        </c:scaling>
        <c:delete val="0"/>
        <c:axPos val="l"/>
        <c:numFmt formatCode="General" sourceLinked="1"/>
        <c:majorTickMark val="none"/>
        <c:minorTickMark val="none"/>
        <c:tickLblPos val="nextTo"/>
        <c:spPr>
          <a:noFill/>
          <a:ln w="19050" cap="flat" cmpd="sng" algn="ctr">
            <a:solidFill>
              <a:schemeClr val="tx1">
                <a:lumMod val="15000"/>
                <a:lumOff val="85000"/>
              </a:schemeClr>
            </a:solidFill>
            <a:round/>
            <a:headEnd type="none" w="sm" len="sm"/>
            <a:tailEnd type="none" w="sm" len="sm"/>
          </a:ln>
          <a:effectLst/>
        </c:spPr>
        <c:txPr>
          <a:bodyPr rot="-60000000" spcFirstLastPara="1" vertOverflow="ellipsis" vert="horz" wrap="square" anchor="ctr" anchorCtr="1"/>
          <a:lstStyle/>
          <a:p>
            <a:pPr>
              <a:defRPr sz="900" b="1" i="0" u="none" strike="noStrike" kern="1200" baseline="0">
                <a:solidFill>
                  <a:schemeClr val="tx1">
                    <a:lumMod val="65000"/>
                    <a:lumOff val="35000"/>
                  </a:schemeClr>
                </a:solidFill>
                <a:latin typeface="Ab-Yekan" panose="020B0603050302020204" pitchFamily="34" charset="2"/>
                <a:ea typeface="+mn-ea"/>
                <a:cs typeface="B Nazanin" panose="00000400000000000000" pitchFamily="2" charset="-78"/>
              </a:defRPr>
            </a:pPr>
            <a:endParaRPr lang="fa-IR"/>
          </a:p>
        </c:txPr>
        <c:crossAx val="297220312"/>
        <c:crosses val="autoZero"/>
        <c:auto val="1"/>
        <c:lblAlgn val="ctr"/>
        <c:lblOffset val="100"/>
        <c:noMultiLvlLbl val="0"/>
      </c:catAx>
      <c:valAx>
        <c:axId val="297220312"/>
        <c:scaling>
          <c:orientation val="minMax"/>
        </c:scaling>
        <c:delete val="0"/>
        <c:axPos val="b"/>
        <c:majorGridlines>
          <c:spPr>
            <a:ln w="9525" cap="flat" cmpd="sng" algn="ctr">
              <a:gradFill>
                <a:gsLst>
                  <a:gs pos="99000">
                    <a:schemeClr val="tx1">
                      <a:lumMod val="25000"/>
                      <a:lumOff val="75000"/>
                    </a:schemeClr>
                  </a:gs>
                  <a:gs pos="0">
                    <a:schemeClr val="tx1">
                      <a:lumMod val="15000"/>
                      <a:lumOff val="85000"/>
                    </a:schemeClr>
                  </a:gs>
                </a:gsLst>
                <a:lin ang="5400000" scaled="0"/>
              </a:gra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Ab-Yekan" panose="020B0603050302020204" pitchFamily="34" charset="2"/>
                <a:ea typeface="+mn-ea"/>
                <a:cs typeface="B Nazanin" panose="00000400000000000000" pitchFamily="2" charset="-78"/>
              </a:defRPr>
            </a:pPr>
            <a:endParaRPr lang="fa-IR"/>
          </a:p>
        </c:txPr>
        <c:crossAx val="303559600"/>
        <c:crosses val="autoZero"/>
        <c:crossBetween val="between"/>
      </c:valAx>
      <c:spPr>
        <a:noFill/>
        <a:ln>
          <a:noFill/>
        </a:ln>
        <a:effectLst/>
      </c:spPr>
    </c:plotArea>
    <c:plotVisOnly val="1"/>
    <c:dispBlanksAs val="gap"/>
    <c:showDLblsOverMax val="0"/>
  </c:chart>
  <c:spPr>
    <a:solidFill>
      <a:schemeClr val="bg1"/>
    </a:solidFill>
    <a:ln w="9525" cap="flat" cmpd="sng" algn="ctr">
      <a:noFill/>
      <a:round/>
    </a:ln>
    <a:effectLst/>
  </c:spPr>
  <c:txPr>
    <a:bodyPr/>
    <a:lstStyle/>
    <a:p>
      <a:pPr>
        <a:defRPr>
          <a:latin typeface="Ab-Yekan" panose="020B0603050302020204" pitchFamily="34" charset="2"/>
          <a:cs typeface="B Nazanin" panose="00000400000000000000" pitchFamily="2" charset="-78"/>
        </a:defRPr>
      </a:pPr>
      <a:endParaRPr lang="fa-IR"/>
    </a:p>
  </c:txPr>
  <c:externalData r:id="rId4">
    <c:autoUpdate val="0"/>
  </c:externalData>
</c:chartSpace>
</file>

<file path=ppt/charts/chart1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100" b="1" i="0" u="none" strike="noStrike" kern="1200" baseline="0">
                <a:solidFill>
                  <a:schemeClr val="dk1">
                    <a:lumMod val="75000"/>
                    <a:lumOff val="25000"/>
                  </a:schemeClr>
                </a:solidFill>
                <a:latin typeface="Diwani" panose="05000000000000000000" pitchFamily="2" charset="2"/>
                <a:ea typeface="+mn-ea"/>
                <a:cs typeface="B Nazanin" panose="00000400000000000000" pitchFamily="2" charset="-78"/>
              </a:defRPr>
            </a:pPr>
            <a:r>
              <a:rPr lang="fa-IR" sz="1100"/>
              <a:t>ضريب جينی کل کشور در مناطق روستایی سال‌های: 95-1384 (دهك وزنی)</a:t>
            </a:r>
            <a:endParaRPr lang="en-US" sz="1100"/>
          </a:p>
        </c:rich>
      </c:tx>
      <c:layout/>
      <c:overlay val="0"/>
      <c:spPr>
        <a:noFill/>
        <a:ln>
          <a:noFill/>
        </a:ln>
        <a:effectLst/>
      </c:spPr>
      <c:txPr>
        <a:bodyPr rot="0" spcFirstLastPara="1" vertOverflow="ellipsis" vert="horz" wrap="square" anchor="ctr" anchorCtr="1"/>
        <a:lstStyle/>
        <a:p>
          <a:pPr>
            <a:defRPr sz="1100" b="1" i="0" u="none" strike="noStrike" kern="1200" baseline="0">
              <a:solidFill>
                <a:schemeClr val="dk1">
                  <a:lumMod val="75000"/>
                  <a:lumOff val="25000"/>
                </a:schemeClr>
              </a:solidFill>
              <a:latin typeface="Diwani" panose="05000000000000000000" pitchFamily="2" charset="2"/>
              <a:ea typeface="+mn-ea"/>
              <a:cs typeface="B Nazanin" panose="00000400000000000000" pitchFamily="2" charset="-78"/>
            </a:defRPr>
          </a:pPr>
          <a:endParaRPr lang="fa-IR"/>
        </a:p>
      </c:txPr>
    </c:title>
    <c:autoTitleDeleted val="0"/>
    <c:plotArea>
      <c:layout/>
      <c:lineChart>
        <c:grouping val="standard"/>
        <c:varyColors val="0"/>
        <c:ser>
          <c:idx val="1"/>
          <c:order val="0"/>
          <c:tx>
            <c:strRef>
              <c:f>روستایی!$C$38</c:f>
              <c:strCache>
                <c:ptCount val="1"/>
                <c:pt idx="0">
                  <c:v>كل كشور</c:v>
                </c:pt>
              </c:strCache>
            </c:strRef>
          </c:tx>
          <c:spPr>
            <a:ln w="31750" cap="rnd">
              <a:solidFill>
                <a:schemeClr val="accent2"/>
              </a:solidFill>
              <a:round/>
            </a:ln>
            <a:effectLst/>
          </c:spPr>
          <c:marker>
            <c:symbol val="circle"/>
            <c:size val="17"/>
            <c:spPr>
              <a:solidFill>
                <a:schemeClr val="accent2"/>
              </a:solidFill>
              <a:ln>
                <a:noFill/>
              </a:ln>
              <a:effectLst/>
            </c:spPr>
          </c:marker>
          <c:dLbls>
            <c:dLbl>
              <c:idx val="3"/>
              <c:layout>
                <c:manualLayout>
                  <c:x val="-5.7987148831217618E-2"/>
                  <c:y val="6.0115923009623755E-2"/>
                </c:manualLayout>
              </c:layout>
              <c:dLblPos val="r"/>
              <c:showLegendKey val="0"/>
              <c:showVal val="1"/>
              <c:showCatName val="0"/>
              <c:showSerName val="0"/>
              <c:showPercent val="0"/>
              <c:showBubbleSize val="0"/>
              <c:extLst>
                <c:ext xmlns:c15="http://schemas.microsoft.com/office/drawing/2012/chart" uri="{CE6537A1-D6FC-4f65-9D91-7224C49458BB}">
                  <c15:layout/>
                </c:ext>
              </c:extLst>
            </c:dLbl>
            <c:dLbl>
              <c:idx val="8"/>
              <c:layout>
                <c:manualLayout>
                  <c:x val="-5.2698904482778926E-2"/>
                  <c:y val="5.5486293379994125E-2"/>
                </c:manualLayout>
              </c:layout>
              <c:dLblPos val="r"/>
              <c:showLegendKey val="0"/>
              <c:showVal val="1"/>
              <c:showCatName val="0"/>
              <c:showSerName val="0"/>
              <c:showPercent val="0"/>
              <c:showBubbleSize val="0"/>
              <c:extLst>
                <c:ext xmlns:c15="http://schemas.microsoft.com/office/drawing/2012/chart" uri="{CE6537A1-D6FC-4f65-9D91-7224C49458BB}">
                  <c15:layout/>
                </c:ext>
              </c:extLst>
            </c:dLbl>
            <c:spPr>
              <a:noFill/>
              <a:ln>
                <a:noFill/>
              </a:ln>
              <a:effectLst/>
            </c:spPr>
            <c:txPr>
              <a:bodyPr rot="0" spcFirstLastPara="1" vertOverflow="ellipsis" vert="horz" wrap="square" anchor="ctr" anchorCtr="1"/>
              <a:lstStyle/>
              <a:p>
                <a:pPr>
                  <a:defRPr sz="900" b="0" i="0" u="none" strike="noStrike" kern="1200" baseline="0">
                    <a:solidFill>
                      <a:schemeClr val="accent1">
                        <a:lumMod val="50000"/>
                      </a:schemeClr>
                    </a:solidFill>
                    <a:latin typeface="Diwani" panose="05000000000000000000" pitchFamily="2" charset="2"/>
                    <a:ea typeface="+mn-ea"/>
                    <a:cs typeface="B Nazanin" panose="00000400000000000000" pitchFamily="2" charset="-78"/>
                  </a:defRPr>
                </a:pPr>
                <a:endParaRPr lang="fa-IR"/>
              </a:p>
            </c:txPr>
            <c:dLblPos val="t"/>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a:solidFill>
                        <a:schemeClr val="dk1">
                          <a:lumMod val="50000"/>
                          <a:lumOff val="50000"/>
                        </a:schemeClr>
                      </a:solidFill>
                    </a:ln>
                    <a:effectLst/>
                  </c:spPr>
                </c15:leaderLines>
              </c:ext>
            </c:extLst>
          </c:dLbls>
          <c:cat>
            <c:numRef>
              <c:f>روستایی!$D$37:$O$37</c:f>
              <c:numCache>
                <c:formatCode>General</c:formatCode>
                <c:ptCount val="12"/>
                <c:pt idx="0">
                  <c:v>1384</c:v>
                </c:pt>
                <c:pt idx="1">
                  <c:v>1385</c:v>
                </c:pt>
                <c:pt idx="2">
                  <c:v>1386</c:v>
                </c:pt>
                <c:pt idx="3">
                  <c:v>1387</c:v>
                </c:pt>
                <c:pt idx="4">
                  <c:v>1388</c:v>
                </c:pt>
                <c:pt idx="5">
                  <c:v>1389</c:v>
                </c:pt>
                <c:pt idx="6">
                  <c:v>1390</c:v>
                </c:pt>
                <c:pt idx="7">
                  <c:v>1391</c:v>
                </c:pt>
                <c:pt idx="8">
                  <c:v>1392</c:v>
                </c:pt>
                <c:pt idx="9">
                  <c:v>1393</c:v>
                </c:pt>
                <c:pt idx="10">
                  <c:v>1394</c:v>
                </c:pt>
                <c:pt idx="11">
                  <c:v>1395</c:v>
                </c:pt>
              </c:numCache>
            </c:numRef>
          </c:cat>
          <c:val>
            <c:numRef>
              <c:f>روستایی!$D$38:$O$38</c:f>
              <c:numCache>
                <c:formatCode>General</c:formatCode>
                <c:ptCount val="12"/>
                <c:pt idx="0">
                  <c:v>0.38890000000000002</c:v>
                </c:pt>
                <c:pt idx="1">
                  <c:v>0.3977</c:v>
                </c:pt>
                <c:pt idx="2">
                  <c:v>0.39140000000000003</c:v>
                </c:pt>
                <c:pt idx="3">
                  <c:v>0.37890000000000001</c:v>
                </c:pt>
                <c:pt idx="4">
                  <c:v>0.38240000000000002</c:v>
                </c:pt>
                <c:pt idx="5">
                  <c:v>0.38090000000000002</c:v>
                </c:pt>
                <c:pt idx="6">
                  <c:v>0.33939999999999998</c:v>
                </c:pt>
                <c:pt idx="7">
                  <c:v>0.3347</c:v>
                </c:pt>
                <c:pt idx="8">
                  <c:v>0.32429999999999998</c:v>
                </c:pt>
                <c:pt idx="9">
                  <c:v>0.34010000000000001</c:v>
                </c:pt>
                <c:pt idx="10">
                  <c:v>0.3367</c:v>
                </c:pt>
                <c:pt idx="11">
                  <c:v>0.3362</c:v>
                </c:pt>
              </c:numCache>
            </c:numRef>
          </c:val>
          <c:smooth val="0"/>
        </c:ser>
        <c:dLbls>
          <c:dLblPos val="ctr"/>
          <c:showLegendKey val="0"/>
          <c:showVal val="1"/>
          <c:showCatName val="0"/>
          <c:showSerName val="0"/>
          <c:showPercent val="0"/>
          <c:showBubbleSize val="0"/>
        </c:dLbls>
        <c:marker val="1"/>
        <c:smooth val="0"/>
        <c:axId val="227526360"/>
        <c:axId val="318286032"/>
      </c:lineChart>
      <c:catAx>
        <c:axId val="227526360"/>
        <c:scaling>
          <c:orientation val="minMax"/>
        </c:scaling>
        <c:delete val="0"/>
        <c:axPos val="b"/>
        <c:numFmt formatCode="General" sourceLinked="1"/>
        <c:majorTickMark val="none"/>
        <c:minorTickMark val="none"/>
        <c:tickLblPos val="nextTo"/>
        <c:spPr>
          <a:noFill/>
          <a:ln w="19050" cap="flat" cmpd="sng" algn="ctr">
            <a:solidFill>
              <a:schemeClr val="dk1">
                <a:lumMod val="75000"/>
                <a:lumOff val="25000"/>
              </a:schemeClr>
            </a:solidFill>
            <a:round/>
          </a:ln>
          <a:effectLst/>
        </c:spPr>
        <c:txPr>
          <a:bodyPr rot="-60000000" spcFirstLastPara="1" vertOverflow="ellipsis" vert="horz" wrap="square" anchor="ctr" anchorCtr="1"/>
          <a:lstStyle/>
          <a:p>
            <a:pPr>
              <a:defRPr sz="1100" b="0" i="0" u="none" strike="noStrike" kern="1200" cap="all" baseline="0">
                <a:solidFill>
                  <a:schemeClr val="dk1">
                    <a:lumMod val="75000"/>
                    <a:lumOff val="25000"/>
                  </a:schemeClr>
                </a:solidFill>
                <a:latin typeface="Diwani" panose="05000000000000000000" pitchFamily="2" charset="2"/>
                <a:ea typeface="+mn-ea"/>
                <a:cs typeface="B Nazanin" panose="00000400000000000000" pitchFamily="2" charset="-78"/>
              </a:defRPr>
            </a:pPr>
            <a:endParaRPr lang="fa-IR"/>
          </a:p>
        </c:txPr>
        <c:crossAx val="318286032"/>
        <c:crosses val="autoZero"/>
        <c:auto val="1"/>
        <c:lblAlgn val="ctr"/>
        <c:lblOffset val="100"/>
        <c:noMultiLvlLbl val="0"/>
      </c:catAx>
      <c:valAx>
        <c:axId val="318286032"/>
        <c:scaling>
          <c:orientation val="minMax"/>
        </c:scaling>
        <c:delete val="1"/>
        <c:axPos val="l"/>
        <c:majorGridlines>
          <c:spPr>
            <a:ln w="9525" cap="flat" cmpd="sng" algn="ctr">
              <a:gradFill>
                <a:gsLst>
                  <a:gs pos="100000">
                    <a:schemeClr val="dk1">
                      <a:lumMod val="95000"/>
                      <a:lumOff val="5000"/>
                      <a:alpha val="42000"/>
                    </a:schemeClr>
                  </a:gs>
                  <a:gs pos="0">
                    <a:schemeClr val="lt1">
                      <a:lumMod val="75000"/>
                      <a:alpha val="36000"/>
                    </a:schemeClr>
                  </a:gs>
                </a:gsLst>
                <a:lin ang="5400000" scaled="0"/>
              </a:gradFill>
              <a:round/>
            </a:ln>
            <a:effectLst/>
          </c:spPr>
        </c:majorGridlines>
        <c:numFmt formatCode="General" sourceLinked="1"/>
        <c:majorTickMark val="none"/>
        <c:minorTickMark val="none"/>
        <c:tickLblPos val="nextTo"/>
        <c:crossAx val="227526360"/>
        <c:crosses val="autoZero"/>
        <c:crossBetween val="between"/>
      </c:valAx>
      <c:spPr>
        <a:noFill/>
        <a:ln>
          <a:noFill/>
        </a:ln>
        <a:effectLst/>
      </c:spPr>
    </c:plotArea>
    <c:legend>
      <c:legendPos val="b"/>
      <c:layout/>
      <c:overlay val="0"/>
      <c:spPr>
        <a:solidFill>
          <a:schemeClr val="lt1">
            <a:lumMod val="95000"/>
            <a:alpha val="39000"/>
          </a:schemeClr>
        </a:solidFill>
        <a:ln>
          <a:noFill/>
        </a:ln>
        <a:effectLst/>
      </c:spPr>
      <c:txPr>
        <a:bodyPr rot="0" spcFirstLastPara="1" vertOverflow="ellipsis" vert="horz" wrap="square" anchor="ctr" anchorCtr="1"/>
        <a:lstStyle/>
        <a:p>
          <a:pPr>
            <a:defRPr sz="900" b="0" i="0" u="none" strike="noStrike" kern="1200" baseline="0">
              <a:solidFill>
                <a:schemeClr val="dk1">
                  <a:lumMod val="75000"/>
                  <a:lumOff val="25000"/>
                </a:schemeClr>
              </a:solidFill>
              <a:latin typeface="Diwani" panose="05000000000000000000" pitchFamily="2" charset="2"/>
              <a:ea typeface="+mn-ea"/>
              <a:cs typeface="B Nazanin" panose="00000400000000000000" pitchFamily="2" charset="-78"/>
            </a:defRPr>
          </a:pPr>
          <a:endParaRPr lang="fa-IR"/>
        </a:p>
      </c:txPr>
    </c:legend>
    <c:plotVisOnly val="1"/>
    <c:dispBlanksAs val="gap"/>
    <c:showDLblsOverMax val="0"/>
  </c:chart>
  <c: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noFill/>
      <a:round/>
    </a:ln>
    <a:effectLst/>
  </c:spPr>
  <c:txPr>
    <a:bodyPr/>
    <a:lstStyle/>
    <a:p>
      <a:pPr>
        <a:defRPr>
          <a:latin typeface="Diwani" panose="05000000000000000000" pitchFamily="2" charset="2"/>
          <a:cs typeface="B Nazanin" panose="00000400000000000000" pitchFamily="2" charset="-78"/>
        </a:defRPr>
      </a:pPr>
      <a:endParaRPr lang="fa-IR"/>
    </a:p>
  </c:txPr>
  <c:externalData r:id="rId4">
    <c:autoUpdate val="0"/>
  </c:externalData>
</c:chartSpace>
</file>

<file path=ppt/charts/chart15.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200" b="1" i="0" u="none" strike="noStrike" kern="1200" baseline="0">
                <a:solidFill>
                  <a:schemeClr val="dk1">
                    <a:lumMod val="75000"/>
                    <a:lumOff val="25000"/>
                  </a:schemeClr>
                </a:solidFill>
                <a:latin typeface="Ab-Yekan" panose="020B0603050302020204" pitchFamily="34" charset="2"/>
                <a:ea typeface="+mn-ea"/>
                <a:cs typeface="B Mitra" panose="00000400000000000000" pitchFamily="2" charset="-78"/>
              </a:defRPr>
            </a:pPr>
            <a:r>
              <a:rPr lang="fa-IR" sz="1200"/>
              <a:t>تعداد مناطق تحت مدیریت سازمان حفاظت محیط زیست</a:t>
            </a:r>
          </a:p>
        </c:rich>
      </c:tx>
      <c:layout/>
      <c:overlay val="0"/>
      <c:spPr>
        <a:noFill/>
        <a:ln>
          <a:noFill/>
        </a:ln>
        <a:effectLst/>
      </c:spPr>
      <c:txPr>
        <a:bodyPr rot="0" spcFirstLastPara="1" vertOverflow="ellipsis" vert="horz" wrap="square" anchor="ctr" anchorCtr="1"/>
        <a:lstStyle/>
        <a:p>
          <a:pPr>
            <a:defRPr sz="1200" b="1" i="0" u="none" strike="noStrike" kern="1200" baseline="0">
              <a:solidFill>
                <a:schemeClr val="dk1">
                  <a:lumMod val="75000"/>
                  <a:lumOff val="25000"/>
                </a:schemeClr>
              </a:solidFill>
              <a:latin typeface="Ab-Yekan" panose="020B0603050302020204" pitchFamily="34" charset="2"/>
              <a:ea typeface="+mn-ea"/>
              <a:cs typeface="B Mitra" panose="00000400000000000000" pitchFamily="2" charset="-78"/>
            </a:defRPr>
          </a:pPr>
          <a:endParaRPr lang="fa-IR"/>
        </a:p>
      </c:txPr>
    </c:title>
    <c:autoTitleDeleted val="0"/>
    <c:view3D>
      <c:rotX val="0"/>
      <c:rotY val="0"/>
      <c:depthPercent val="60"/>
      <c:rAngAx val="0"/>
      <c:perspective val="100"/>
    </c:view3D>
    <c:floor>
      <c:thickness val="0"/>
      <c:spPr>
        <a:solidFill>
          <a:schemeClr val="lt1">
            <a:lumMod val="95000"/>
          </a:schemeClr>
        </a:solidFill>
        <a:ln>
          <a:noFill/>
        </a:ln>
        <a:effectLst/>
        <a:sp3d/>
      </c:spPr>
    </c:floor>
    <c:sideWall>
      <c:thickness val="0"/>
      <c:spPr>
        <a:noFill/>
        <a:ln>
          <a:noFill/>
        </a:ln>
        <a:effectLst/>
        <a:sp3d/>
      </c:spPr>
    </c:sideWall>
    <c:backWall>
      <c:thickness val="0"/>
      <c:spPr>
        <a:noFill/>
        <a:ln>
          <a:noFill/>
        </a:ln>
        <a:effectLst/>
        <a:sp3d/>
      </c:spPr>
    </c:backWall>
    <c:plotArea>
      <c:layout/>
      <c:bar3DChart>
        <c:barDir val="bar"/>
        <c:grouping val="clustered"/>
        <c:varyColors val="0"/>
        <c:ser>
          <c:idx val="1"/>
          <c:order val="0"/>
          <c:tx>
            <c:strRef>
              <c:f>'تعداد مناطق '!$C$3</c:f>
              <c:strCache>
                <c:ptCount val="1"/>
                <c:pt idx="0">
                  <c:v>تعداد </c:v>
                </c:pt>
              </c:strCache>
            </c:strRef>
          </c:tx>
          <c:spPr>
            <a:solidFill>
              <a:schemeClr val="accent2">
                <a:alpha val="85000"/>
              </a:schemeClr>
            </a:solidFill>
            <a:ln w="9525" cap="flat" cmpd="sng" algn="ctr">
              <a:solidFill>
                <a:schemeClr val="accent2">
                  <a:lumMod val="75000"/>
                </a:schemeClr>
              </a:solidFill>
              <a:round/>
            </a:ln>
            <a:effectLst/>
            <a:sp3d contourW="9525">
              <a:contourClr>
                <a:schemeClr val="accent2">
                  <a:lumMod val="75000"/>
                </a:schemeClr>
              </a:contourClr>
            </a:sp3d>
          </c:spPr>
          <c:invertIfNegative val="0"/>
          <c:dLbls>
            <c:spPr>
              <a:noFill/>
              <a:ln>
                <a:noFill/>
              </a:ln>
              <a:effectLst/>
            </c:spPr>
            <c:txPr>
              <a:bodyPr rot="0" spcFirstLastPara="1" vertOverflow="ellipsis" vert="horz" wrap="square" anchor="ctr" anchorCtr="1"/>
              <a:lstStyle/>
              <a:p>
                <a:pPr>
                  <a:defRPr sz="1000" b="0" i="0" u="none" strike="noStrike" kern="1200" baseline="0">
                    <a:solidFill>
                      <a:schemeClr val="dk1">
                        <a:lumMod val="75000"/>
                        <a:lumOff val="25000"/>
                      </a:schemeClr>
                    </a:solidFill>
                    <a:latin typeface="Ab-Yekan" panose="020B0603050302020204" pitchFamily="34" charset="2"/>
                    <a:ea typeface="+mn-ea"/>
                    <a:cs typeface="B Mitra" panose="00000400000000000000" pitchFamily="2" charset="-78"/>
                  </a:defRPr>
                </a:pPr>
                <a:endParaRPr lang="fa-IR"/>
              </a:p>
            </c:txPr>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a:solidFill>
                        <a:schemeClr val="dk1">
                          <a:lumMod val="50000"/>
                          <a:lumOff val="50000"/>
                        </a:schemeClr>
                      </a:solidFill>
                    </a:ln>
                    <a:effectLst/>
                  </c:spPr>
                </c15:leaderLines>
              </c:ext>
            </c:extLst>
          </c:dLbls>
          <c:cat>
            <c:numRef>
              <c:f>'تعداد مناطق '!$B$4:$B$29</c:f>
              <c:numCache>
                <c:formatCode>General</c:formatCode>
                <c:ptCount val="26"/>
                <c:pt idx="0">
                  <c:v>1369</c:v>
                </c:pt>
                <c:pt idx="1">
                  <c:v>1370</c:v>
                </c:pt>
                <c:pt idx="2">
                  <c:v>1371</c:v>
                </c:pt>
                <c:pt idx="3">
                  <c:v>1372</c:v>
                </c:pt>
                <c:pt idx="4">
                  <c:v>1373</c:v>
                </c:pt>
                <c:pt idx="5">
                  <c:v>1374</c:v>
                </c:pt>
                <c:pt idx="6">
                  <c:v>1375</c:v>
                </c:pt>
                <c:pt idx="7">
                  <c:v>1376</c:v>
                </c:pt>
                <c:pt idx="8">
                  <c:v>1377</c:v>
                </c:pt>
                <c:pt idx="9">
                  <c:v>1378</c:v>
                </c:pt>
                <c:pt idx="10">
                  <c:v>1379</c:v>
                </c:pt>
                <c:pt idx="11">
                  <c:v>1380</c:v>
                </c:pt>
                <c:pt idx="12">
                  <c:v>1381</c:v>
                </c:pt>
                <c:pt idx="13">
                  <c:v>1382</c:v>
                </c:pt>
                <c:pt idx="14">
                  <c:v>1383</c:v>
                </c:pt>
                <c:pt idx="15">
                  <c:v>1384</c:v>
                </c:pt>
                <c:pt idx="16">
                  <c:v>1385</c:v>
                </c:pt>
                <c:pt idx="17">
                  <c:v>1386</c:v>
                </c:pt>
                <c:pt idx="18">
                  <c:v>1387</c:v>
                </c:pt>
                <c:pt idx="19">
                  <c:v>1388</c:v>
                </c:pt>
                <c:pt idx="20">
                  <c:v>1389</c:v>
                </c:pt>
                <c:pt idx="21">
                  <c:v>1390</c:v>
                </c:pt>
                <c:pt idx="22">
                  <c:v>1391</c:v>
                </c:pt>
                <c:pt idx="23">
                  <c:v>1392</c:v>
                </c:pt>
                <c:pt idx="24">
                  <c:v>1393</c:v>
                </c:pt>
                <c:pt idx="25">
                  <c:v>1394</c:v>
                </c:pt>
              </c:numCache>
            </c:numRef>
          </c:cat>
          <c:val>
            <c:numRef>
              <c:f>'تعداد مناطق '!$C$4:$C$29</c:f>
              <c:numCache>
                <c:formatCode>General</c:formatCode>
                <c:ptCount val="26"/>
                <c:pt idx="0">
                  <c:v>72</c:v>
                </c:pt>
                <c:pt idx="1">
                  <c:v>77</c:v>
                </c:pt>
                <c:pt idx="2">
                  <c:v>77</c:v>
                </c:pt>
                <c:pt idx="3">
                  <c:v>77</c:v>
                </c:pt>
                <c:pt idx="4">
                  <c:v>77</c:v>
                </c:pt>
                <c:pt idx="5">
                  <c:v>80</c:v>
                </c:pt>
                <c:pt idx="6">
                  <c:v>87</c:v>
                </c:pt>
                <c:pt idx="7">
                  <c:v>87</c:v>
                </c:pt>
                <c:pt idx="8">
                  <c:v>88</c:v>
                </c:pt>
                <c:pt idx="9">
                  <c:v>88</c:v>
                </c:pt>
                <c:pt idx="10">
                  <c:v>91</c:v>
                </c:pt>
                <c:pt idx="11">
                  <c:v>134</c:v>
                </c:pt>
                <c:pt idx="12">
                  <c:v>152</c:v>
                </c:pt>
                <c:pt idx="13">
                  <c:v>158</c:v>
                </c:pt>
                <c:pt idx="14">
                  <c:v>158</c:v>
                </c:pt>
                <c:pt idx="15">
                  <c:v>165</c:v>
                </c:pt>
                <c:pt idx="16">
                  <c:v>172</c:v>
                </c:pt>
                <c:pt idx="17">
                  <c:v>191</c:v>
                </c:pt>
                <c:pt idx="18">
                  <c:v>191</c:v>
                </c:pt>
                <c:pt idx="19">
                  <c:v>203</c:v>
                </c:pt>
                <c:pt idx="20">
                  <c:v>241</c:v>
                </c:pt>
                <c:pt idx="21">
                  <c:v>254</c:v>
                </c:pt>
                <c:pt idx="22">
                  <c:v>274</c:v>
                </c:pt>
                <c:pt idx="23">
                  <c:v>274</c:v>
                </c:pt>
                <c:pt idx="24">
                  <c:v>280</c:v>
                </c:pt>
                <c:pt idx="25">
                  <c:v>280</c:v>
                </c:pt>
              </c:numCache>
            </c:numRef>
          </c:val>
        </c:ser>
        <c:dLbls>
          <c:showLegendKey val="0"/>
          <c:showVal val="1"/>
          <c:showCatName val="0"/>
          <c:showSerName val="0"/>
          <c:showPercent val="0"/>
          <c:showBubbleSize val="0"/>
        </c:dLbls>
        <c:gapWidth val="65"/>
        <c:shape val="box"/>
        <c:axId val="318286816"/>
        <c:axId val="318287208"/>
        <c:axId val="0"/>
      </c:bar3DChart>
      <c:catAx>
        <c:axId val="318286816"/>
        <c:scaling>
          <c:orientation val="minMax"/>
        </c:scaling>
        <c:delete val="0"/>
        <c:axPos val="l"/>
        <c:numFmt formatCode="General" sourceLinked="1"/>
        <c:majorTickMark val="none"/>
        <c:minorTickMark val="none"/>
        <c:tickLblPos val="nextTo"/>
        <c:spPr>
          <a:noFill/>
          <a:ln w="19050" cap="flat" cmpd="sng" algn="ctr">
            <a:solidFill>
              <a:schemeClr val="dk1">
                <a:lumMod val="75000"/>
                <a:lumOff val="25000"/>
              </a:schemeClr>
            </a:solidFill>
            <a:round/>
          </a:ln>
          <a:effectLst/>
        </c:spPr>
        <c:txPr>
          <a:bodyPr rot="-60000000" spcFirstLastPara="1" vertOverflow="ellipsis" vert="horz" wrap="square" anchor="ctr" anchorCtr="1"/>
          <a:lstStyle/>
          <a:p>
            <a:pPr>
              <a:defRPr sz="900" b="0" i="0" u="none" strike="noStrike" kern="1200" cap="all" baseline="0">
                <a:solidFill>
                  <a:schemeClr val="dk1">
                    <a:lumMod val="75000"/>
                    <a:lumOff val="25000"/>
                  </a:schemeClr>
                </a:solidFill>
                <a:latin typeface="Ab-Yekan" panose="020B0603050302020204" pitchFamily="34" charset="2"/>
                <a:ea typeface="+mn-ea"/>
                <a:cs typeface="B Mitra" panose="00000400000000000000" pitchFamily="2" charset="-78"/>
              </a:defRPr>
            </a:pPr>
            <a:endParaRPr lang="fa-IR"/>
          </a:p>
        </c:txPr>
        <c:crossAx val="318287208"/>
        <c:crosses val="autoZero"/>
        <c:auto val="1"/>
        <c:lblAlgn val="ctr"/>
        <c:lblOffset val="100"/>
        <c:noMultiLvlLbl val="0"/>
      </c:catAx>
      <c:valAx>
        <c:axId val="318287208"/>
        <c:scaling>
          <c:orientation val="minMax"/>
        </c:scaling>
        <c:delete val="0"/>
        <c:axPos val="b"/>
        <c:majorGridlines>
          <c:spPr>
            <a:ln w="9525" cap="flat" cmpd="sng" algn="ctr">
              <a:solidFill>
                <a:schemeClr val="dk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dk1">
                    <a:lumMod val="75000"/>
                    <a:lumOff val="25000"/>
                  </a:schemeClr>
                </a:solidFill>
                <a:latin typeface="Ab-Yekan" panose="020B0603050302020204" pitchFamily="34" charset="2"/>
                <a:ea typeface="+mn-ea"/>
                <a:cs typeface="B Mitra" panose="00000400000000000000" pitchFamily="2" charset="-78"/>
              </a:defRPr>
            </a:pPr>
            <a:endParaRPr lang="fa-IR"/>
          </a:p>
        </c:txPr>
        <c:crossAx val="318286816"/>
        <c:crosses val="autoZero"/>
        <c:crossBetween val="between"/>
      </c:valAx>
      <c:spPr>
        <a:noFill/>
        <a:ln>
          <a:noFill/>
        </a:ln>
        <a:effectLst/>
      </c:spPr>
    </c:plotArea>
    <c:legend>
      <c:legendPos val="b"/>
      <c:layout/>
      <c:overlay val="0"/>
      <c:spPr>
        <a:solidFill>
          <a:schemeClr val="lt1">
            <a:lumMod val="95000"/>
            <a:alpha val="39000"/>
          </a:schemeClr>
        </a:solidFill>
        <a:ln>
          <a:noFill/>
        </a:ln>
        <a:effectLst/>
      </c:spPr>
      <c:txPr>
        <a:bodyPr rot="0" spcFirstLastPara="1" vertOverflow="ellipsis" vert="horz" wrap="square" anchor="ctr" anchorCtr="1"/>
        <a:lstStyle/>
        <a:p>
          <a:pPr>
            <a:defRPr sz="900" b="0" i="0" u="none" strike="noStrike" kern="1200" baseline="0">
              <a:solidFill>
                <a:schemeClr val="dk1">
                  <a:lumMod val="75000"/>
                  <a:lumOff val="25000"/>
                </a:schemeClr>
              </a:solidFill>
              <a:latin typeface="Ab-Yekan" panose="020B0603050302020204" pitchFamily="34" charset="2"/>
              <a:ea typeface="+mn-ea"/>
              <a:cs typeface="B Mitra" panose="00000400000000000000" pitchFamily="2" charset="-78"/>
            </a:defRPr>
          </a:pPr>
          <a:endParaRPr lang="fa-IR"/>
        </a:p>
      </c:txPr>
    </c:legend>
    <c:plotVisOnly val="1"/>
    <c:dispBlanksAs val="gap"/>
    <c:showDLblsOverMax val="0"/>
  </c:chart>
  <c: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noFill/>
      <a:round/>
    </a:ln>
    <a:effectLst/>
  </c:spPr>
  <c:txPr>
    <a:bodyPr/>
    <a:lstStyle/>
    <a:p>
      <a:pPr>
        <a:defRPr>
          <a:latin typeface="Ab-Yekan" panose="020B0603050302020204" pitchFamily="34" charset="2"/>
          <a:cs typeface="B Mitra" panose="00000400000000000000" pitchFamily="2" charset="-78"/>
        </a:defRPr>
      </a:pPr>
      <a:endParaRPr lang="fa-IR"/>
    </a:p>
  </c:txPr>
  <c:externalData r:id="rId4">
    <c:autoUpdate val="0"/>
  </c:externalData>
</c:chartSpace>
</file>

<file path=ppt/charts/chart16.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barChart>
        <c:barDir val="col"/>
        <c:grouping val="clustered"/>
        <c:varyColors val="0"/>
        <c:ser>
          <c:idx val="0"/>
          <c:order val="0"/>
          <c:tx>
            <c:strRef>
              <c:f>Sheet1!$B$1</c:f>
              <c:strCache>
                <c:ptCount val="1"/>
                <c:pt idx="0">
                  <c:v>Series 1</c:v>
                </c:pt>
              </c:strCache>
            </c:strRef>
          </c:tx>
          <c:invertIfNegative val="0"/>
          <c:cat>
            <c:strRef>
              <c:f>Sheet1!$A$2:$A$14</c:f>
              <c:strCache>
                <c:ptCount val="13"/>
                <c:pt idx="0">
                  <c:v>اولين دوره </c:v>
                </c:pt>
                <c:pt idx="1">
                  <c:v>دومين دوره </c:v>
                </c:pt>
                <c:pt idx="2">
                  <c:v>سومين دوره</c:v>
                </c:pt>
                <c:pt idx="3">
                  <c:v>چهارمين دوره</c:v>
                </c:pt>
                <c:pt idx="4">
                  <c:v>پنجمين دوره </c:v>
                </c:pt>
                <c:pt idx="5">
                  <c:v>ششمين دوره </c:v>
                </c:pt>
                <c:pt idx="6">
                  <c:v>هفتمين دوره </c:v>
                </c:pt>
                <c:pt idx="7">
                  <c:v>هشتمين دوره </c:v>
                </c:pt>
                <c:pt idx="8">
                  <c:v>نهمين دوره مرحله اول </c:v>
                </c:pt>
                <c:pt idx="9">
                  <c:v>نهمين دوره مرحله دوم </c:v>
                </c:pt>
                <c:pt idx="10">
                  <c:v>دهمين دوره</c:v>
                </c:pt>
                <c:pt idx="11">
                  <c:v>یازدهمین دوره</c:v>
                </c:pt>
                <c:pt idx="12">
                  <c:v>دواردذهمین دوره</c:v>
                </c:pt>
              </c:strCache>
            </c:strRef>
          </c:cat>
          <c:val>
            <c:numRef>
              <c:f>Sheet1!$B$2:$B$14</c:f>
              <c:numCache>
                <c:formatCode>General</c:formatCode>
                <c:ptCount val="13"/>
                <c:pt idx="0">
                  <c:v>67.41</c:v>
                </c:pt>
                <c:pt idx="1">
                  <c:v>64.239999999999995</c:v>
                </c:pt>
                <c:pt idx="2">
                  <c:v>74.260000000000005</c:v>
                </c:pt>
                <c:pt idx="3">
                  <c:v>54.78</c:v>
                </c:pt>
                <c:pt idx="4">
                  <c:v>54.59</c:v>
                </c:pt>
                <c:pt idx="5">
                  <c:v>50.66</c:v>
                </c:pt>
                <c:pt idx="6">
                  <c:v>79.92</c:v>
                </c:pt>
                <c:pt idx="7">
                  <c:v>66.77</c:v>
                </c:pt>
                <c:pt idx="8">
                  <c:v>62.84</c:v>
                </c:pt>
                <c:pt idx="9">
                  <c:v>59.76</c:v>
                </c:pt>
                <c:pt idx="10">
                  <c:v>84.83</c:v>
                </c:pt>
                <c:pt idx="11">
                  <c:v>72.7</c:v>
                </c:pt>
                <c:pt idx="12">
                  <c:v>73.03</c:v>
                </c:pt>
              </c:numCache>
            </c:numRef>
          </c:val>
        </c:ser>
        <c:ser>
          <c:idx val="1"/>
          <c:order val="1"/>
          <c:tx>
            <c:strRef>
              <c:f>Sheet1!$C$1</c:f>
              <c:strCache>
                <c:ptCount val="1"/>
                <c:pt idx="0">
                  <c:v>Series 2</c:v>
                </c:pt>
              </c:strCache>
            </c:strRef>
          </c:tx>
          <c:invertIfNegative val="0"/>
          <c:cat>
            <c:strRef>
              <c:f>Sheet1!$A$2:$A$14</c:f>
              <c:strCache>
                <c:ptCount val="13"/>
                <c:pt idx="0">
                  <c:v>اولين دوره </c:v>
                </c:pt>
                <c:pt idx="1">
                  <c:v>دومين دوره </c:v>
                </c:pt>
                <c:pt idx="2">
                  <c:v>سومين دوره</c:v>
                </c:pt>
                <c:pt idx="3">
                  <c:v>چهارمين دوره</c:v>
                </c:pt>
                <c:pt idx="4">
                  <c:v>پنجمين دوره </c:v>
                </c:pt>
                <c:pt idx="5">
                  <c:v>ششمين دوره </c:v>
                </c:pt>
                <c:pt idx="6">
                  <c:v>هفتمين دوره </c:v>
                </c:pt>
                <c:pt idx="7">
                  <c:v>هشتمين دوره </c:v>
                </c:pt>
                <c:pt idx="8">
                  <c:v>نهمين دوره مرحله اول </c:v>
                </c:pt>
                <c:pt idx="9">
                  <c:v>نهمين دوره مرحله دوم </c:v>
                </c:pt>
                <c:pt idx="10">
                  <c:v>دهمين دوره</c:v>
                </c:pt>
                <c:pt idx="11">
                  <c:v>یازدهمین دوره</c:v>
                </c:pt>
                <c:pt idx="12">
                  <c:v>دواردذهمین دوره</c:v>
                </c:pt>
              </c:strCache>
            </c:strRef>
          </c:cat>
          <c:val>
            <c:numRef>
              <c:f>Sheet1!$C$2:$C$14</c:f>
              <c:numCache>
                <c:formatCode>General</c:formatCode>
                <c:ptCount val="13"/>
              </c:numCache>
            </c:numRef>
          </c:val>
        </c:ser>
        <c:ser>
          <c:idx val="2"/>
          <c:order val="2"/>
          <c:tx>
            <c:strRef>
              <c:f>Sheet1!$D$1</c:f>
              <c:strCache>
                <c:ptCount val="1"/>
                <c:pt idx="0">
                  <c:v>Series 3</c:v>
                </c:pt>
              </c:strCache>
            </c:strRef>
          </c:tx>
          <c:invertIfNegative val="0"/>
          <c:cat>
            <c:strRef>
              <c:f>Sheet1!$A$2:$A$14</c:f>
              <c:strCache>
                <c:ptCount val="13"/>
                <c:pt idx="0">
                  <c:v>اولين دوره </c:v>
                </c:pt>
                <c:pt idx="1">
                  <c:v>دومين دوره </c:v>
                </c:pt>
                <c:pt idx="2">
                  <c:v>سومين دوره</c:v>
                </c:pt>
                <c:pt idx="3">
                  <c:v>چهارمين دوره</c:v>
                </c:pt>
                <c:pt idx="4">
                  <c:v>پنجمين دوره </c:v>
                </c:pt>
                <c:pt idx="5">
                  <c:v>ششمين دوره </c:v>
                </c:pt>
                <c:pt idx="6">
                  <c:v>هفتمين دوره </c:v>
                </c:pt>
                <c:pt idx="7">
                  <c:v>هشتمين دوره </c:v>
                </c:pt>
                <c:pt idx="8">
                  <c:v>نهمين دوره مرحله اول </c:v>
                </c:pt>
                <c:pt idx="9">
                  <c:v>نهمين دوره مرحله دوم </c:v>
                </c:pt>
                <c:pt idx="10">
                  <c:v>دهمين دوره</c:v>
                </c:pt>
                <c:pt idx="11">
                  <c:v>یازدهمین دوره</c:v>
                </c:pt>
                <c:pt idx="12">
                  <c:v>دواردذهمین دوره</c:v>
                </c:pt>
              </c:strCache>
            </c:strRef>
          </c:cat>
          <c:val>
            <c:numRef>
              <c:f>Sheet1!$D$2:$D$14</c:f>
              <c:numCache>
                <c:formatCode>General</c:formatCode>
                <c:ptCount val="13"/>
              </c:numCache>
            </c:numRef>
          </c:val>
        </c:ser>
        <c:dLbls>
          <c:showLegendKey val="0"/>
          <c:showVal val="0"/>
          <c:showCatName val="0"/>
          <c:showSerName val="0"/>
          <c:showPercent val="0"/>
          <c:showBubbleSize val="0"/>
        </c:dLbls>
        <c:gapWidth val="150"/>
        <c:axId val="438588576"/>
        <c:axId val="438588184"/>
      </c:barChart>
      <c:catAx>
        <c:axId val="438588576"/>
        <c:scaling>
          <c:orientation val="minMax"/>
        </c:scaling>
        <c:delete val="0"/>
        <c:axPos val="b"/>
        <c:numFmt formatCode="General" sourceLinked="1"/>
        <c:majorTickMark val="out"/>
        <c:minorTickMark val="none"/>
        <c:tickLblPos val="nextTo"/>
        <c:txPr>
          <a:bodyPr/>
          <a:lstStyle/>
          <a:p>
            <a:pPr>
              <a:defRPr lang="fa-IR"/>
            </a:pPr>
            <a:endParaRPr lang="fa-IR"/>
          </a:p>
        </c:txPr>
        <c:crossAx val="438588184"/>
        <c:crosses val="autoZero"/>
        <c:auto val="1"/>
        <c:lblAlgn val="ctr"/>
        <c:lblOffset val="100"/>
        <c:noMultiLvlLbl val="0"/>
      </c:catAx>
      <c:valAx>
        <c:axId val="438588184"/>
        <c:scaling>
          <c:orientation val="minMax"/>
        </c:scaling>
        <c:delete val="0"/>
        <c:axPos val="l"/>
        <c:majorGridlines/>
        <c:numFmt formatCode="General" sourceLinked="1"/>
        <c:majorTickMark val="out"/>
        <c:minorTickMark val="none"/>
        <c:tickLblPos val="nextTo"/>
        <c:txPr>
          <a:bodyPr/>
          <a:lstStyle/>
          <a:p>
            <a:pPr>
              <a:defRPr lang="fa-IR"/>
            </a:pPr>
            <a:endParaRPr lang="fa-IR"/>
          </a:p>
        </c:txPr>
        <c:crossAx val="438588576"/>
        <c:crosses val="autoZero"/>
        <c:crossBetween val="between"/>
      </c:valAx>
    </c:plotArea>
    <c:plotVisOnly val="1"/>
    <c:dispBlanksAs val="gap"/>
    <c:showDLblsOverMax val="0"/>
  </c:chart>
  <c:externalData r:id="rId2">
    <c:autoUpdate val="0"/>
  </c:externalData>
</c:chartSpace>
</file>

<file path=ppt/charts/chart17.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barChart>
        <c:barDir val="col"/>
        <c:grouping val="clustered"/>
        <c:varyColors val="0"/>
        <c:ser>
          <c:idx val="0"/>
          <c:order val="0"/>
          <c:tx>
            <c:strRef>
              <c:f>Sheet1!$B$1</c:f>
              <c:strCache>
                <c:ptCount val="1"/>
                <c:pt idx="0">
                  <c:v>Series 1</c:v>
                </c:pt>
              </c:strCache>
            </c:strRef>
          </c:tx>
          <c:invertIfNegative val="0"/>
          <c:cat>
            <c:strRef>
              <c:f>Sheet1!$A$2:$A$12</c:f>
              <c:strCache>
                <c:ptCount val="10"/>
                <c:pt idx="0">
                  <c:v>اولين دوره </c:v>
                </c:pt>
                <c:pt idx="1">
                  <c:v>دومين دوره </c:v>
                </c:pt>
                <c:pt idx="2">
                  <c:v>سومين دوره</c:v>
                </c:pt>
                <c:pt idx="3">
                  <c:v>چهارمين دوره</c:v>
                </c:pt>
                <c:pt idx="4">
                  <c:v>پنجمين دوره </c:v>
                </c:pt>
                <c:pt idx="5">
                  <c:v>ششمين دوره </c:v>
                </c:pt>
                <c:pt idx="6">
                  <c:v>هفتمين دوره </c:v>
                </c:pt>
                <c:pt idx="7">
                  <c:v>هشتمين دوره </c:v>
                </c:pt>
                <c:pt idx="8">
                  <c:v>نهمین دوره</c:v>
                </c:pt>
                <c:pt idx="9">
                  <c:v>دهمین دوره</c:v>
                </c:pt>
              </c:strCache>
            </c:strRef>
          </c:cat>
          <c:val>
            <c:numRef>
              <c:f>Sheet1!$B$2:$B$12</c:f>
              <c:numCache>
                <c:formatCode>General</c:formatCode>
                <c:ptCount val="11"/>
                <c:pt idx="0">
                  <c:v>52.14</c:v>
                </c:pt>
                <c:pt idx="1">
                  <c:v>64.64</c:v>
                </c:pt>
                <c:pt idx="2">
                  <c:v>59.72</c:v>
                </c:pt>
                <c:pt idx="3">
                  <c:v>57.81</c:v>
                </c:pt>
                <c:pt idx="4">
                  <c:v>71.099999999999994</c:v>
                </c:pt>
                <c:pt idx="5">
                  <c:v>67.349999999999994</c:v>
                </c:pt>
                <c:pt idx="6">
                  <c:v>51.21</c:v>
                </c:pt>
                <c:pt idx="7">
                  <c:v>55.4</c:v>
                </c:pt>
                <c:pt idx="8">
                  <c:v>64</c:v>
                </c:pt>
                <c:pt idx="9">
                  <c:v>62</c:v>
                </c:pt>
              </c:numCache>
            </c:numRef>
          </c:val>
        </c:ser>
        <c:ser>
          <c:idx val="1"/>
          <c:order val="1"/>
          <c:tx>
            <c:strRef>
              <c:f>Sheet1!$C$1</c:f>
              <c:strCache>
                <c:ptCount val="1"/>
                <c:pt idx="0">
                  <c:v>Series 2</c:v>
                </c:pt>
              </c:strCache>
            </c:strRef>
          </c:tx>
          <c:invertIfNegative val="0"/>
          <c:cat>
            <c:strRef>
              <c:f>Sheet1!$A$2:$A$12</c:f>
              <c:strCache>
                <c:ptCount val="10"/>
                <c:pt idx="0">
                  <c:v>اولين دوره </c:v>
                </c:pt>
                <c:pt idx="1">
                  <c:v>دومين دوره </c:v>
                </c:pt>
                <c:pt idx="2">
                  <c:v>سومين دوره</c:v>
                </c:pt>
                <c:pt idx="3">
                  <c:v>چهارمين دوره</c:v>
                </c:pt>
                <c:pt idx="4">
                  <c:v>پنجمين دوره </c:v>
                </c:pt>
                <c:pt idx="5">
                  <c:v>ششمين دوره </c:v>
                </c:pt>
                <c:pt idx="6">
                  <c:v>هفتمين دوره </c:v>
                </c:pt>
                <c:pt idx="7">
                  <c:v>هشتمين دوره </c:v>
                </c:pt>
                <c:pt idx="8">
                  <c:v>نهمین دوره</c:v>
                </c:pt>
                <c:pt idx="9">
                  <c:v>دهمین دوره</c:v>
                </c:pt>
              </c:strCache>
            </c:strRef>
          </c:cat>
          <c:val>
            <c:numRef>
              <c:f>Sheet1!$C$2:$C$12</c:f>
              <c:numCache>
                <c:formatCode>General</c:formatCode>
                <c:ptCount val="11"/>
              </c:numCache>
            </c:numRef>
          </c:val>
        </c:ser>
        <c:ser>
          <c:idx val="2"/>
          <c:order val="2"/>
          <c:tx>
            <c:strRef>
              <c:f>Sheet1!$D$1</c:f>
              <c:strCache>
                <c:ptCount val="1"/>
                <c:pt idx="0">
                  <c:v>Series 3</c:v>
                </c:pt>
              </c:strCache>
            </c:strRef>
          </c:tx>
          <c:invertIfNegative val="0"/>
          <c:cat>
            <c:strRef>
              <c:f>Sheet1!$A$2:$A$12</c:f>
              <c:strCache>
                <c:ptCount val="10"/>
                <c:pt idx="0">
                  <c:v>اولين دوره </c:v>
                </c:pt>
                <c:pt idx="1">
                  <c:v>دومين دوره </c:v>
                </c:pt>
                <c:pt idx="2">
                  <c:v>سومين دوره</c:v>
                </c:pt>
                <c:pt idx="3">
                  <c:v>چهارمين دوره</c:v>
                </c:pt>
                <c:pt idx="4">
                  <c:v>پنجمين دوره </c:v>
                </c:pt>
                <c:pt idx="5">
                  <c:v>ششمين دوره </c:v>
                </c:pt>
                <c:pt idx="6">
                  <c:v>هفتمين دوره </c:v>
                </c:pt>
                <c:pt idx="7">
                  <c:v>هشتمين دوره </c:v>
                </c:pt>
                <c:pt idx="8">
                  <c:v>نهمین دوره</c:v>
                </c:pt>
                <c:pt idx="9">
                  <c:v>دهمین دوره</c:v>
                </c:pt>
              </c:strCache>
            </c:strRef>
          </c:cat>
          <c:val>
            <c:numRef>
              <c:f>Sheet1!$D$2:$D$12</c:f>
              <c:numCache>
                <c:formatCode>General</c:formatCode>
                <c:ptCount val="11"/>
              </c:numCache>
            </c:numRef>
          </c:val>
        </c:ser>
        <c:dLbls>
          <c:showLegendKey val="0"/>
          <c:showVal val="0"/>
          <c:showCatName val="0"/>
          <c:showSerName val="0"/>
          <c:showPercent val="0"/>
          <c:showBubbleSize val="0"/>
        </c:dLbls>
        <c:gapWidth val="150"/>
        <c:axId val="438587400"/>
        <c:axId val="438587008"/>
      </c:barChart>
      <c:catAx>
        <c:axId val="438587400"/>
        <c:scaling>
          <c:orientation val="minMax"/>
        </c:scaling>
        <c:delete val="0"/>
        <c:axPos val="b"/>
        <c:numFmt formatCode="General" sourceLinked="1"/>
        <c:majorTickMark val="out"/>
        <c:minorTickMark val="none"/>
        <c:tickLblPos val="nextTo"/>
        <c:txPr>
          <a:bodyPr/>
          <a:lstStyle/>
          <a:p>
            <a:pPr>
              <a:defRPr lang="fa-IR"/>
            </a:pPr>
            <a:endParaRPr lang="fa-IR"/>
          </a:p>
        </c:txPr>
        <c:crossAx val="438587008"/>
        <c:crosses val="autoZero"/>
        <c:auto val="1"/>
        <c:lblAlgn val="ctr"/>
        <c:lblOffset val="100"/>
        <c:noMultiLvlLbl val="0"/>
      </c:catAx>
      <c:valAx>
        <c:axId val="438587008"/>
        <c:scaling>
          <c:orientation val="minMax"/>
        </c:scaling>
        <c:delete val="0"/>
        <c:axPos val="l"/>
        <c:majorGridlines/>
        <c:numFmt formatCode="General" sourceLinked="1"/>
        <c:majorTickMark val="out"/>
        <c:minorTickMark val="none"/>
        <c:tickLblPos val="nextTo"/>
        <c:txPr>
          <a:bodyPr/>
          <a:lstStyle/>
          <a:p>
            <a:pPr>
              <a:defRPr lang="fa-IR"/>
            </a:pPr>
            <a:endParaRPr lang="fa-IR"/>
          </a:p>
        </c:txPr>
        <c:crossAx val="438587400"/>
        <c:crosses val="autoZero"/>
        <c:crossBetween val="between"/>
      </c:valAx>
    </c:plotArea>
    <c:plotVisOnly val="1"/>
    <c:dispBlanksAs val="gap"/>
    <c:showDLblsOverMax val="0"/>
  </c:chart>
  <c:externalData r:id="rId1">
    <c:autoUpdate val="0"/>
  </c:externalData>
</c:chartSpace>
</file>

<file path=ppt/charts/chart18.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barChart>
        <c:barDir val="col"/>
        <c:grouping val="clustered"/>
        <c:varyColors val="0"/>
        <c:ser>
          <c:idx val="0"/>
          <c:order val="0"/>
          <c:tx>
            <c:strRef>
              <c:f>Sheet1!$B$1</c:f>
              <c:strCache>
                <c:ptCount val="1"/>
                <c:pt idx="0">
                  <c:v>Series 1</c:v>
                </c:pt>
              </c:strCache>
            </c:strRef>
          </c:tx>
          <c:invertIfNegative val="0"/>
          <c:cat>
            <c:strRef>
              <c:f>Sheet1!$A$2:$A$12</c:f>
              <c:strCache>
                <c:ptCount val="5"/>
                <c:pt idx="0">
                  <c:v>اولين دوره </c:v>
                </c:pt>
                <c:pt idx="1">
                  <c:v>دومين دوره </c:v>
                </c:pt>
                <c:pt idx="2">
                  <c:v>سومين دوره</c:v>
                </c:pt>
                <c:pt idx="3">
                  <c:v>چهارمين دوره</c:v>
                </c:pt>
                <c:pt idx="4">
                  <c:v>پنجمین دوره</c:v>
                </c:pt>
              </c:strCache>
            </c:strRef>
          </c:cat>
          <c:val>
            <c:numRef>
              <c:f>Sheet1!$B$2:$B$12</c:f>
              <c:numCache>
                <c:formatCode>General</c:formatCode>
                <c:ptCount val="11"/>
                <c:pt idx="0">
                  <c:v>77.38</c:v>
                </c:pt>
                <c:pt idx="1">
                  <c:v>37.090000000000003</c:v>
                </c:pt>
                <c:pt idx="2">
                  <c:v>46.32</c:v>
                </c:pt>
                <c:pt idx="3">
                  <c:v>61</c:v>
                </c:pt>
                <c:pt idx="4">
                  <c:v>61</c:v>
                </c:pt>
              </c:numCache>
            </c:numRef>
          </c:val>
        </c:ser>
        <c:ser>
          <c:idx val="1"/>
          <c:order val="1"/>
          <c:tx>
            <c:strRef>
              <c:f>Sheet1!$C$1</c:f>
              <c:strCache>
                <c:ptCount val="1"/>
                <c:pt idx="0">
                  <c:v>Series 2</c:v>
                </c:pt>
              </c:strCache>
            </c:strRef>
          </c:tx>
          <c:invertIfNegative val="0"/>
          <c:cat>
            <c:strRef>
              <c:f>Sheet1!$A$2:$A$12</c:f>
              <c:strCache>
                <c:ptCount val="5"/>
                <c:pt idx="0">
                  <c:v>اولين دوره </c:v>
                </c:pt>
                <c:pt idx="1">
                  <c:v>دومين دوره </c:v>
                </c:pt>
                <c:pt idx="2">
                  <c:v>سومين دوره</c:v>
                </c:pt>
                <c:pt idx="3">
                  <c:v>چهارمين دوره</c:v>
                </c:pt>
                <c:pt idx="4">
                  <c:v>پنجمین دوره</c:v>
                </c:pt>
              </c:strCache>
            </c:strRef>
          </c:cat>
          <c:val>
            <c:numRef>
              <c:f>Sheet1!$C$2:$C$12</c:f>
              <c:numCache>
                <c:formatCode>General</c:formatCode>
                <c:ptCount val="11"/>
              </c:numCache>
            </c:numRef>
          </c:val>
        </c:ser>
        <c:ser>
          <c:idx val="2"/>
          <c:order val="2"/>
          <c:tx>
            <c:strRef>
              <c:f>Sheet1!$D$1</c:f>
              <c:strCache>
                <c:ptCount val="1"/>
                <c:pt idx="0">
                  <c:v>Series 3</c:v>
                </c:pt>
              </c:strCache>
            </c:strRef>
          </c:tx>
          <c:invertIfNegative val="0"/>
          <c:cat>
            <c:strRef>
              <c:f>Sheet1!$A$2:$A$12</c:f>
              <c:strCache>
                <c:ptCount val="5"/>
                <c:pt idx="0">
                  <c:v>اولين دوره </c:v>
                </c:pt>
                <c:pt idx="1">
                  <c:v>دومين دوره </c:v>
                </c:pt>
                <c:pt idx="2">
                  <c:v>سومين دوره</c:v>
                </c:pt>
                <c:pt idx="3">
                  <c:v>چهارمين دوره</c:v>
                </c:pt>
                <c:pt idx="4">
                  <c:v>پنجمین دوره</c:v>
                </c:pt>
              </c:strCache>
            </c:strRef>
          </c:cat>
          <c:val>
            <c:numRef>
              <c:f>Sheet1!$D$2:$D$12</c:f>
              <c:numCache>
                <c:formatCode>General</c:formatCode>
                <c:ptCount val="11"/>
              </c:numCache>
            </c:numRef>
          </c:val>
        </c:ser>
        <c:dLbls>
          <c:showLegendKey val="0"/>
          <c:showVal val="0"/>
          <c:showCatName val="0"/>
          <c:showSerName val="0"/>
          <c:showPercent val="0"/>
          <c:showBubbleSize val="0"/>
        </c:dLbls>
        <c:gapWidth val="150"/>
        <c:axId val="438586224"/>
        <c:axId val="438585832"/>
      </c:barChart>
      <c:catAx>
        <c:axId val="438586224"/>
        <c:scaling>
          <c:orientation val="minMax"/>
        </c:scaling>
        <c:delete val="0"/>
        <c:axPos val="b"/>
        <c:numFmt formatCode="General" sourceLinked="1"/>
        <c:majorTickMark val="out"/>
        <c:minorTickMark val="none"/>
        <c:tickLblPos val="nextTo"/>
        <c:txPr>
          <a:bodyPr/>
          <a:lstStyle/>
          <a:p>
            <a:pPr>
              <a:defRPr lang="fa-IR"/>
            </a:pPr>
            <a:endParaRPr lang="fa-IR"/>
          </a:p>
        </c:txPr>
        <c:crossAx val="438585832"/>
        <c:crosses val="autoZero"/>
        <c:auto val="1"/>
        <c:lblAlgn val="ctr"/>
        <c:lblOffset val="100"/>
        <c:noMultiLvlLbl val="0"/>
      </c:catAx>
      <c:valAx>
        <c:axId val="438585832"/>
        <c:scaling>
          <c:orientation val="minMax"/>
        </c:scaling>
        <c:delete val="0"/>
        <c:axPos val="l"/>
        <c:majorGridlines/>
        <c:numFmt formatCode="General" sourceLinked="1"/>
        <c:majorTickMark val="out"/>
        <c:minorTickMark val="none"/>
        <c:tickLblPos val="nextTo"/>
        <c:txPr>
          <a:bodyPr/>
          <a:lstStyle/>
          <a:p>
            <a:pPr>
              <a:defRPr lang="fa-IR"/>
            </a:pPr>
            <a:endParaRPr lang="fa-IR"/>
          </a:p>
        </c:txPr>
        <c:crossAx val="438586224"/>
        <c:crosses val="autoZero"/>
        <c:crossBetween val="between"/>
      </c:valAx>
    </c:plotArea>
    <c:plotVisOnly val="1"/>
    <c:dispBlanksAs val="gap"/>
    <c:showDLblsOverMax val="0"/>
  </c:chart>
  <c:externalData r:id="rId1">
    <c:autoUpdate val="0"/>
  </c:externalData>
</c:chartSpace>
</file>

<file path=ppt/charts/chart19.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barChart>
        <c:barDir val="col"/>
        <c:grouping val="clustered"/>
        <c:varyColors val="0"/>
        <c:ser>
          <c:idx val="0"/>
          <c:order val="0"/>
          <c:tx>
            <c:strRef>
              <c:f>Sheet1!$B$1</c:f>
              <c:strCache>
                <c:ptCount val="1"/>
                <c:pt idx="0">
                  <c:v>Series 1</c:v>
                </c:pt>
              </c:strCache>
            </c:strRef>
          </c:tx>
          <c:invertIfNegative val="0"/>
          <c:cat>
            <c:strRef>
              <c:f>Sheet1!$A$2:$A$12</c:f>
              <c:strCache>
                <c:ptCount val="4"/>
                <c:pt idx="0">
                  <c:v>اولين دوره </c:v>
                </c:pt>
                <c:pt idx="1">
                  <c:v>دومين دوره </c:v>
                </c:pt>
                <c:pt idx="2">
                  <c:v>سومين دوره</c:v>
                </c:pt>
                <c:pt idx="3">
                  <c:v>چهارمین</c:v>
                </c:pt>
              </c:strCache>
            </c:strRef>
          </c:cat>
          <c:val>
            <c:numRef>
              <c:f>Sheet1!$B$2:$B$12</c:f>
              <c:numCache>
                <c:formatCode>General</c:formatCode>
                <c:ptCount val="11"/>
                <c:pt idx="0">
                  <c:v>64.42</c:v>
                </c:pt>
                <c:pt idx="1">
                  <c:v>46.96</c:v>
                </c:pt>
                <c:pt idx="2">
                  <c:v>64.83</c:v>
                </c:pt>
                <c:pt idx="3">
                  <c:v>70</c:v>
                </c:pt>
              </c:numCache>
            </c:numRef>
          </c:val>
        </c:ser>
        <c:ser>
          <c:idx val="1"/>
          <c:order val="1"/>
          <c:tx>
            <c:strRef>
              <c:f>Sheet1!$C$1</c:f>
              <c:strCache>
                <c:ptCount val="1"/>
                <c:pt idx="0">
                  <c:v>Series 2</c:v>
                </c:pt>
              </c:strCache>
            </c:strRef>
          </c:tx>
          <c:invertIfNegative val="0"/>
          <c:cat>
            <c:strRef>
              <c:f>Sheet1!$A$2:$A$12</c:f>
              <c:strCache>
                <c:ptCount val="4"/>
                <c:pt idx="0">
                  <c:v>اولين دوره </c:v>
                </c:pt>
                <c:pt idx="1">
                  <c:v>دومين دوره </c:v>
                </c:pt>
                <c:pt idx="2">
                  <c:v>سومين دوره</c:v>
                </c:pt>
                <c:pt idx="3">
                  <c:v>چهارمین</c:v>
                </c:pt>
              </c:strCache>
            </c:strRef>
          </c:cat>
          <c:val>
            <c:numRef>
              <c:f>Sheet1!$C$2:$C$12</c:f>
              <c:numCache>
                <c:formatCode>General</c:formatCode>
                <c:ptCount val="11"/>
              </c:numCache>
            </c:numRef>
          </c:val>
        </c:ser>
        <c:ser>
          <c:idx val="2"/>
          <c:order val="2"/>
          <c:tx>
            <c:strRef>
              <c:f>Sheet1!$D$1</c:f>
              <c:strCache>
                <c:ptCount val="1"/>
                <c:pt idx="0">
                  <c:v>Series 3</c:v>
                </c:pt>
              </c:strCache>
            </c:strRef>
          </c:tx>
          <c:invertIfNegative val="0"/>
          <c:cat>
            <c:strRef>
              <c:f>Sheet1!$A$2:$A$12</c:f>
              <c:strCache>
                <c:ptCount val="4"/>
                <c:pt idx="0">
                  <c:v>اولين دوره </c:v>
                </c:pt>
                <c:pt idx="1">
                  <c:v>دومين دوره </c:v>
                </c:pt>
                <c:pt idx="2">
                  <c:v>سومين دوره</c:v>
                </c:pt>
                <c:pt idx="3">
                  <c:v>چهارمین</c:v>
                </c:pt>
              </c:strCache>
            </c:strRef>
          </c:cat>
          <c:val>
            <c:numRef>
              <c:f>Sheet1!$D$2:$D$12</c:f>
              <c:numCache>
                <c:formatCode>General</c:formatCode>
                <c:ptCount val="11"/>
              </c:numCache>
            </c:numRef>
          </c:val>
        </c:ser>
        <c:dLbls>
          <c:showLegendKey val="0"/>
          <c:showVal val="0"/>
          <c:showCatName val="0"/>
          <c:showSerName val="0"/>
          <c:showPercent val="0"/>
          <c:showBubbleSize val="0"/>
        </c:dLbls>
        <c:gapWidth val="150"/>
        <c:axId val="438585048"/>
        <c:axId val="438584656"/>
      </c:barChart>
      <c:catAx>
        <c:axId val="438585048"/>
        <c:scaling>
          <c:orientation val="minMax"/>
        </c:scaling>
        <c:delete val="0"/>
        <c:axPos val="b"/>
        <c:numFmt formatCode="General" sourceLinked="1"/>
        <c:majorTickMark val="out"/>
        <c:minorTickMark val="none"/>
        <c:tickLblPos val="nextTo"/>
        <c:txPr>
          <a:bodyPr/>
          <a:lstStyle/>
          <a:p>
            <a:pPr>
              <a:defRPr lang="fa-IR"/>
            </a:pPr>
            <a:endParaRPr lang="fa-IR"/>
          </a:p>
        </c:txPr>
        <c:crossAx val="438584656"/>
        <c:crosses val="autoZero"/>
        <c:auto val="1"/>
        <c:lblAlgn val="ctr"/>
        <c:lblOffset val="100"/>
        <c:noMultiLvlLbl val="0"/>
      </c:catAx>
      <c:valAx>
        <c:axId val="438584656"/>
        <c:scaling>
          <c:orientation val="minMax"/>
        </c:scaling>
        <c:delete val="0"/>
        <c:axPos val="l"/>
        <c:majorGridlines/>
        <c:numFmt formatCode="General" sourceLinked="1"/>
        <c:majorTickMark val="out"/>
        <c:minorTickMark val="none"/>
        <c:tickLblPos val="nextTo"/>
        <c:txPr>
          <a:bodyPr/>
          <a:lstStyle/>
          <a:p>
            <a:pPr>
              <a:defRPr lang="fa-IR"/>
            </a:pPr>
            <a:endParaRPr lang="fa-IR"/>
          </a:p>
        </c:txPr>
        <c:crossAx val="438585048"/>
        <c:crosses val="autoZero"/>
        <c:crossBetween val="between"/>
      </c:valAx>
    </c:plotArea>
    <c:plotVisOnly val="1"/>
    <c:dispBlanksAs val="gap"/>
    <c:showDLblsOverMax val="0"/>
  </c:chart>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200" b="1" i="0" u="none" strike="noStrike" kern="1200" baseline="0">
                <a:solidFill>
                  <a:schemeClr val="dk1">
                    <a:lumMod val="75000"/>
                    <a:lumOff val="25000"/>
                  </a:schemeClr>
                </a:solidFill>
                <a:latin typeface="Ab-Yekan" panose="020B0603050302020204" pitchFamily="34" charset="2"/>
                <a:ea typeface="+mn-ea"/>
                <a:cs typeface="B Mitra" panose="00000400000000000000" pitchFamily="2" charset="-78"/>
              </a:defRPr>
            </a:pPr>
            <a:r>
              <a:rPr lang="fa-IR" sz="1200" b="1"/>
              <a:t>نسبت با سوادی مردان در جمعیت 6 ساله و بیش تر </a:t>
            </a:r>
          </a:p>
          <a:p>
            <a:pPr>
              <a:defRPr sz="1200" b="1"/>
            </a:pPr>
            <a:endParaRPr lang="fa-IR" sz="1200" b="1"/>
          </a:p>
        </c:rich>
      </c:tx>
      <c:layout/>
      <c:overlay val="0"/>
      <c:spPr>
        <a:noFill/>
        <a:ln>
          <a:noFill/>
        </a:ln>
        <a:effectLst/>
      </c:spPr>
      <c:txPr>
        <a:bodyPr rot="0" spcFirstLastPara="1" vertOverflow="ellipsis" vert="horz" wrap="square" anchor="ctr" anchorCtr="1"/>
        <a:lstStyle/>
        <a:p>
          <a:pPr>
            <a:defRPr sz="1200" b="1" i="0" u="none" strike="noStrike" kern="1200" baseline="0">
              <a:solidFill>
                <a:schemeClr val="dk1">
                  <a:lumMod val="75000"/>
                  <a:lumOff val="25000"/>
                </a:schemeClr>
              </a:solidFill>
              <a:latin typeface="Ab-Yekan" panose="020B0603050302020204" pitchFamily="34" charset="2"/>
              <a:ea typeface="+mn-ea"/>
              <a:cs typeface="B Mitra" panose="00000400000000000000" pitchFamily="2" charset="-78"/>
            </a:defRPr>
          </a:pPr>
          <a:endParaRPr lang="fa-IR"/>
        </a:p>
      </c:txPr>
    </c:title>
    <c:autoTitleDeleted val="0"/>
    <c:plotArea>
      <c:layout/>
      <c:lineChart>
        <c:grouping val="standard"/>
        <c:varyColors val="0"/>
        <c:ser>
          <c:idx val="1"/>
          <c:order val="0"/>
          <c:tx>
            <c:strRef>
              <c:f>'نسبت با سوادی'!$D$4</c:f>
              <c:strCache>
                <c:ptCount val="1"/>
                <c:pt idx="0">
                  <c:v>مرد</c:v>
                </c:pt>
              </c:strCache>
            </c:strRef>
          </c:tx>
          <c:spPr>
            <a:ln w="31750" cap="rnd">
              <a:solidFill>
                <a:schemeClr val="accent2"/>
              </a:solidFill>
              <a:round/>
            </a:ln>
            <a:effectLst/>
          </c:spPr>
          <c:marker>
            <c:symbol val="circle"/>
            <c:size val="17"/>
            <c:spPr>
              <a:solidFill>
                <a:schemeClr val="accent2"/>
              </a:solidFill>
              <a:ln>
                <a:noFill/>
              </a:ln>
              <a:effectLst/>
            </c:spPr>
          </c:marker>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accent5">
                        <a:lumMod val="50000"/>
                      </a:schemeClr>
                    </a:solidFill>
                    <a:latin typeface="Ab-Yekan" panose="020B0603050302020204" pitchFamily="34" charset="2"/>
                    <a:ea typeface="+mn-ea"/>
                    <a:cs typeface="B Mitra" panose="00000400000000000000" pitchFamily="2" charset="-78"/>
                  </a:defRPr>
                </a:pPr>
                <a:endParaRPr lang="fa-IR"/>
              </a:p>
            </c:txPr>
            <c:dLblPos val="t"/>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a:solidFill>
                        <a:schemeClr val="dk1">
                          <a:lumMod val="50000"/>
                          <a:lumOff val="50000"/>
                        </a:schemeClr>
                      </a:solidFill>
                    </a:ln>
                    <a:effectLst/>
                  </c:spPr>
                </c15:leaderLines>
              </c:ext>
            </c:extLst>
          </c:dLbls>
          <c:cat>
            <c:numRef>
              <c:f>'نسبت با سوادی'!$B$5:$B$12</c:f>
              <c:numCache>
                <c:formatCode>General</c:formatCode>
                <c:ptCount val="8"/>
                <c:pt idx="0">
                  <c:v>1345</c:v>
                </c:pt>
                <c:pt idx="1">
                  <c:v>1355</c:v>
                </c:pt>
                <c:pt idx="2">
                  <c:v>1365</c:v>
                </c:pt>
                <c:pt idx="3">
                  <c:v>1370</c:v>
                </c:pt>
                <c:pt idx="4">
                  <c:v>1375</c:v>
                </c:pt>
                <c:pt idx="5">
                  <c:v>1385</c:v>
                </c:pt>
                <c:pt idx="6">
                  <c:v>1390</c:v>
                </c:pt>
                <c:pt idx="7">
                  <c:v>1395</c:v>
                </c:pt>
              </c:numCache>
            </c:numRef>
          </c:cat>
          <c:val>
            <c:numRef>
              <c:f>'نسبت با سوادی'!$D$5:$D$12</c:f>
              <c:numCache>
                <c:formatCode>General</c:formatCode>
                <c:ptCount val="8"/>
                <c:pt idx="0">
                  <c:v>40.1</c:v>
                </c:pt>
                <c:pt idx="1">
                  <c:v>85.9</c:v>
                </c:pt>
                <c:pt idx="2">
                  <c:v>71</c:v>
                </c:pt>
                <c:pt idx="3">
                  <c:v>80.599999999999994</c:v>
                </c:pt>
                <c:pt idx="4">
                  <c:v>84.7</c:v>
                </c:pt>
                <c:pt idx="5">
                  <c:v>88.7</c:v>
                </c:pt>
                <c:pt idx="6">
                  <c:v>88.4</c:v>
                </c:pt>
                <c:pt idx="7">
                  <c:v>91</c:v>
                </c:pt>
              </c:numCache>
            </c:numRef>
          </c:val>
          <c:smooth val="0"/>
        </c:ser>
        <c:dLbls>
          <c:dLblPos val="ctr"/>
          <c:showLegendKey val="0"/>
          <c:showVal val="1"/>
          <c:showCatName val="0"/>
          <c:showSerName val="0"/>
          <c:showPercent val="0"/>
          <c:showBubbleSize val="0"/>
        </c:dLbls>
        <c:marker val="1"/>
        <c:smooth val="0"/>
        <c:axId val="303647992"/>
        <c:axId val="303652304"/>
      </c:lineChart>
      <c:catAx>
        <c:axId val="303647992"/>
        <c:scaling>
          <c:orientation val="minMax"/>
        </c:scaling>
        <c:delete val="0"/>
        <c:axPos val="b"/>
        <c:numFmt formatCode="General" sourceLinked="1"/>
        <c:majorTickMark val="none"/>
        <c:minorTickMark val="none"/>
        <c:tickLblPos val="nextTo"/>
        <c:spPr>
          <a:noFill/>
          <a:ln w="19050" cap="flat" cmpd="sng" algn="ctr">
            <a:solidFill>
              <a:schemeClr val="dk1">
                <a:lumMod val="75000"/>
                <a:lumOff val="25000"/>
              </a:schemeClr>
            </a:solidFill>
            <a:round/>
          </a:ln>
          <a:effectLst/>
        </c:spPr>
        <c:txPr>
          <a:bodyPr rot="-60000000" spcFirstLastPara="1" vertOverflow="ellipsis" vert="horz" wrap="square" anchor="ctr" anchorCtr="1"/>
          <a:lstStyle/>
          <a:p>
            <a:pPr>
              <a:defRPr sz="1050" b="0" i="0" u="none" strike="noStrike" kern="1200" cap="all" baseline="0">
                <a:solidFill>
                  <a:schemeClr val="dk1">
                    <a:lumMod val="75000"/>
                    <a:lumOff val="25000"/>
                  </a:schemeClr>
                </a:solidFill>
                <a:latin typeface="Diwani" panose="05000000000000000000" pitchFamily="2" charset="2"/>
                <a:ea typeface="+mn-ea"/>
                <a:cs typeface="B Mitra" panose="00000400000000000000" pitchFamily="2" charset="-78"/>
              </a:defRPr>
            </a:pPr>
            <a:endParaRPr lang="fa-IR"/>
          </a:p>
        </c:txPr>
        <c:crossAx val="303652304"/>
        <c:crosses val="autoZero"/>
        <c:auto val="1"/>
        <c:lblAlgn val="ctr"/>
        <c:lblOffset val="100"/>
        <c:noMultiLvlLbl val="0"/>
      </c:catAx>
      <c:valAx>
        <c:axId val="303652304"/>
        <c:scaling>
          <c:orientation val="minMax"/>
        </c:scaling>
        <c:delete val="1"/>
        <c:axPos val="l"/>
        <c:majorGridlines>
          <c:spPr>
            <a:ln w="9525" cap="flat" cmpd="sng" algn="ctr">
              <a:gradFill>
                <a:gsLst>
                  <a:gs pos="100000">
                    <a:schemeClr val="dk1">
                      <a:lumMod val="95000"/>
                      <a:lumOff val="5000"/>
                      <a:alpha val="42000"/>
                    </a:schemeClr>
                  </a:gs>
                  <a:gs pos="0">
                    <a:schemeClr val="lt1">
                      <a:lumMod val="75000"/>
                      <a:alpha val="36000"/>
                    </a:schemeClr>
                  </a:gs>
                </a:gsLst>
                <a:lin ang="5400000" scaled="0"/>
              </a:gradFill>
              <a:round/>
            </a:ln>
            <a:effectLst/>
          </c:spPr>
        </c:majorGridlines>
        <c:numFmt formatCode="General" sourceLinked="1"/>
        <c:majorTickMark val="none"/>
        <c:minorTickMark val="none"/>
        <c:tickLblPos val="nextTo"/>
        <c:crossAx val="303647992"/>
        <c:crosses val="autoZero"/>
        <c:crossBetween val="between"/>
      </c:valAx>
      <c:spPr>
        <a:noFill/>
        <a:ln>
          <a:noFill/>
        </a:ln>
        <a:effectLst/>
      </c:spPr>
    </c:plotArea>
    <c:legend>
      <c:legendPos val="b"/>
      <c:layout/>
      <c:overlay val="0"/>
      <c:spPr>
        <a:solidFill>
          <a:schemeClr val="lt1">
            <a:lumMod val="95000"/>
            <a:alpha val="39000"/>
          </a:schemeClr>
        </a:solidFill>
        <a:ln>
          <a:noFill/>
        </a:ln>
        <a:effectLst/>
      </c:spPr>
      <c:txPr>
        <a:bodyPr rot="0" spcFirstLastPara="1" vertOverflow="ellipsis" vert="horz" wrap="square" anchor="ctr" anchorCtr="1"/>
        <a:lstStyle/>
        <a:p>
          <a:pPr>
            <a:defRPr sz="900" b="0" i="0" u="none" strike="noStrike" kern="1200" baseline="0">
              <a:solidFill>
                <a:schemeClr val="dk1">
                  <a:lumMod val="75000"/>
                  <a:lumOff val="25000"/>
                </a:schemeClr>
              </a:solidFill>
              <a:latin typeface="Ab-Yekan" panose="020B0603050302020204" pitchFamily="34" charset="2"/>
              <a:ea typeface="+mn-ea"/>
              <a:cs typeface="B Mitra" panose="00000400000000000000" pitchFamily="2" charset="-78"/>
            </a:defRPr>
          </a:pPr>
          <a:endParaRPr lang="fa-IR"/>
        </a:p>
      </c:txPr>
    </c:legend>
    <c:plotVisOnly val="1"/>
    <c:dispBlanksAs val="gap"/>
    <c:showDLblsOverMax val="0"/>
  </c:chart>
  <c: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noFill/>
      <a:round/>
    </a:ln>
    <a:effectLst/>
  </c:spPr>
  <c:txPr>
    <a:bodyPr/>
    <a:lstStyle/>
    <a:p>
      <a:pPr>
        <a:defRPr b="0">
          <a:latin typeface="Ab-Yekan" panose="020B0603050302020204" pitchFamily="34" charset="2"/>
          <a:cs typeface="B Mitra" panose="00000400000000000000" pitchFamily="2" charset="-78"/>
        </a:defRPr>
      </a:pPr>
      <a:endParaRPr lang="fa-IR"/>
    </a:p>
  </c:txPr>
  <c:externalData r:id="rId4">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200" b="1" i="0" u="none" strike="noStrike" kern="1200" baseline="0">
                <a:solidFill>
                  <a:schemeClr val="dk1">
                    <a:lumMod val="75000"/>
                    <a:lumOff val="25000"/>
                  </a:schemeClr>
                </a:solidFill>
                <a:latin typeface="Ab-Yekan" panose="020B0603050302020204" pitchFamily="34" charset="2"/>
                <a:ea typeface="+mn-ea"/>
                <a:cs typeface="B Mitra" panose="00000400000000000000" pitchFamily="2" charset="-78"/>
              </a:defRPr>
            </a:pPr>
            <a:r>
              <a:rPr lang="fa-IR" sz="1200" b="1"/>
              <a:t>نسبت با سوادی زنان در جمعیت 6 ساله و بیش تر </a:t>
            </a:r>
          </a:p>
          <a:p>
            <a:pPr>
              <a:defRPr sz="1200" b="1"/>
            </a:pPr>
            <a:endParaRPr lang="fa-IR" sz="1200" b="1"/>
          </a:p>
        </c:rich>
      </c:tx>
      <c:layout/>
      <c:overlay val="0"/>
      <c:spPr>
        <a:noFill/>
        <a:ln>
          <a:noFill/>
        </a:ln>
        <a:effectLst/>
      </c:spPr>
      <c:txPr>
        <a:bodyPr rot="0" spcFirstLastPara="1" vertOverflow="ellipsis" vert="horz" wrap="square" anchor="ctr" anchorCtr="1"/>
        <a:lstStyle/>
        <a:p>
          <a:pPr>
            <a:defRPr sz="1200" b="1" i="0" u="none" strike="noStrike" kern="1200" baseline="0">
              <a:solidFill>
                <a:schemeClr val="dk1">
                  <a:lumMod val="75000"/>
                  <a:lumOff val="25000"/>
                </a:schemeClr>
              </a:solidFill>
              <a:latin typeface="Ab-Yekan" panose="020B0603050302020204" pitchFamily="34" charset="2"/>
              <a:ea typeface="+mn-ea"/>
              <a:cs typeface="B Mitra" panose="00000400000000000000" pitchFamily="2" charset="-78"/>
            </a:defRPr>
          </a:pPr>
          <a:endParaRPr lang="fa-IR"/>
        </a:p>
      </c:txPr>
    </c:title>
    <c:autoTitleDeleted val="0"/>
    <c:plotArea>
      <c:layout/>
      <c:lineChart>
        <c:grouping val="standard"/>
        <c:varyColors val="0"/>
        <c:ser>
          <c:idx val="1"/>
          <c:order val="0"/>
          <c:tx>
            <c:strRef>
              <c:f>'نسبت با سوادی'!$E$4</c:f>
              <c:strCache>
                <c:ptCount val="1"/>
                <c:pt idx="0">
                  <c:v>زن</c:v>
                </c:pt>
              </c:strCache>
            </c:strRef>
          </c:tx>
          <c:spPr>
            <a:ln w="31750" cap="rnd">
              <a:solidFill>
                <a:schemeClr val="accent2"/>
              </a:solidFill>
              <a:round/>
            </a:ln>
            <a:effectLst/>
          </c:spPr>
          <c:marker>
            <c:symbol val="circle"/>
            <c:size val="17"/>
            <c:spPr>
              <a:solidFill>
                <a:schemeClr val="accent2"/>
              </a:solidFill>
              <a:ln>
                <a:noFill/>
              </a:ln>
              <a:effectLst/>
            </c:spPr>
          </c:marker>
          <c:dLbls>
            <c:spPr>
              <a:noFill/>
              <a:ln>
                <a:noFill/>
              </a:ln>
              <a:effectLst/>
            </c:spPr>
            <c:txPr>
              <a:bodyPr rot="0" spcFirstLastPara="1" vertOverflow="ellipsis" vert="horz" wrap="square" lIns="38100" tIns="19050" rIns="38100" bIns="19050" anchor="ctr" anchorCtr="1">
                <a:spAutoFit/>
              </a:bodyPr>
              <a:lstStyle/>
              <a:p>
                <a:pPr>
                  <a:defRPr sz="1000" b="0" i="0" u="none" strike="noStrike" kern="1200" baseline="0">
                    <a:solidFill>
                      <a:schemeClr val="accent5">
                        <a:lumMod val="50000"/>
                      </a:schemeClr>
                    </a:solidFill>
                    <a:latin typeface="Diwani" panose="05000000000000000000" pitchFamily="2" charset="2"/>
                    <a:ea typeface="+mn-ea"/>
                    <a:cs typeface="B Mitra" panose="00000400000000000000" pitchFamily="2" charset="-78"/>
                  </a:defRPr>
                </a:pPr>
                <a:endParaRPr lang="fa-IR"/>
              </a:p>
            </c:txPr>
            <c:dLblPos val="t"/>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a:solidFill>
                        <a:schemeClr val="dk1">
                          <a:lumMod val="50000"/>
                          <a:lumOff val="50000"/>
                        </a:schemeClr>
                      </a:solidFill>
                    </a:ln>
                    <a:effectLst/>
                  </c:spPr>
                </c15:leaderLines>
              </c:ext>
            </c:extLst>
          </c:dLbls>
          <c:cat>
            <c:numRef>
              <c:f>'نسبت با سوادی'!$B$5:$B$12</c:f>
              <c:numCache>
                <c:formatCode>General</c:formatCode>
                <c:ptCount val="8"/>
                <c:pt idx="0">
                  <c:v>1345</c:v>
                </c:pt>
                <c:pt idx="1">
                  <c:v>1355</c:v>
                </c:pt>
                <c:pt idx="2">
                  <c:v>1365</c:v>
                </c:pt>
                <c:pt idx="3">
                  <c:v>1370</c:v>
                </c:pt>
                <c:pt idx="4">
                  <c:v>1375</c:v>
                </c:pt>
                <c:pt idx="5">
                  <c:v>1385</c:v>
                </c:pt>
                <c:pt idx="6">
                  <c:v>1390</c:v>
                </c:pt>
                <c:pt idx="7">
                  <c:v>1395</c:v>
                </c:pt>
              </c:numCache>
            </c:numRef>
          </c:cat>
          <c:val>
            <c:numRef>
              <c:f>'نسبت با سوادی'!$E$5:$E$12</c:f>
              <c:numCache>
                <c:formatCode>General</c:formatCode>
                <c:ptCount val="8"/>
                <c:pt idx="0">
                  <c:v>17.899999999999999</c:v>
                </c:pt>
                <c:pt idx="1">
                  <c:v>35.5</c:v>
                </c:pt>
                <c:pt idx="2">
                  <c:v>52.1</c:v>
                </c:pt>
                <c:pt idx="3">
                  <c:v>67.099999999999994</c:v>
                </c:pt>
                <c:pt idx="4">
                  <c:v>74.2</c:v>
                </c:pt>
                <c:pt idx="5">
                  <c:v>80.3</c:v>
                </c:pt>
                <c:pt idx="6">
                  <c:v>81.099999999999994</c:v>
                </c:pt>
                <c:pt idx="7">
                  <c:v>84.2</c:v>
                </c:pt>
              </c:numCache>
            </c:numRef>
          </c:val>
          <c:smooth val="0"/>
        </c:ser>
        <c:dLbls>
          <c:dLblPos val="ctr"/>
          <c:showLegendKey val="0"/>
          <c:showVal val="1"/>
          <c:showCatName val="0"/>
          <c:showSerName val="0"/>
          <c:showPercent val="0"/>
          <c:showBubbleSize val="0"/>
        </c:dLbls>
        <c:marker val="1"/>
        <c:smooth val="0"/>
        <c:axId val="303655048"/>
        <c:axId val="303649560"/>
      </c:lineChart>
      <c:catAx>
        <c:axId val="303655048"/>
        <c:scaling>
          <c:orientation val="minMax"/>
        </c:scaling>
        <c:delete val="0"/>
        <c:axPos val="b"/>
        <c:numFmt formatCode="General" sourceLinked="1"/>
        <c:majorTickMark val="none"/>
        <c:minorTickMark val="none"/>
        <c:tickLblPos val="nextTo"/>
        <c:spPr>
          <a:noFill/>
          <a:ln w="19050" cap="flat" cmpd="sng" algn="ctr">
            <a:solidFill>
              <a:schemeClr val="dk1">
                <a:lumMod val="75000"/>
                <a:lumOff val="25000"/>
              </a:schemeClr>
            </a:solidFill>
            <a:round/>
          </a:ln>
          <a:effectLst/>
        </c:spPr>
        <c:txPr>
          <a:bodyPr rot="-60000000" spcFirstLastPara="1" vertOverflow="ellipsis" vert="horz" wrap="square" anchor="ctr" anchorCtr="1"/>
          <a:lstStyle/>
          <a:p>
            <a:pPr>
              <a:defRPr sz="1050" b="0" i="0" u="none" strike="noStrike" kern="1200" cap="all" baseline="0">
                <a:solidFill>
                  <a:schemeClr val="dk1">
                    <a:lumMod val="75000"/>
                    <a:lumOff val="25000"/>
                  </a:schemeClr>
                </a:solidFill>
                <a:latin typeface="Diwani" panose="05000000000000000000" pitchFamily="2" charset="2"/>
                <a:ea typeface="+mn-ea"/>
                <a:cs typeface="B Mitra" panose="00000400000000000000" pitchFamily="2" charset="-78"/>
              </a:defRPr>
            </a:pPr>
            <a:endParaRPr lang="fa-IR"/>
          </a:p>
        </c:txPr>
        <c:crossAx val="303649560"/>
        <c:crosses val="autoZero"/>
        <c:auto val="1"/>
        <c:lblAlgn val="ctr"/>
        <c:lblOffset val="100"/>
        <c:noMultiLvlLbl val="0"/>
      </c:catAx>
      <c:valAx>
        <c:axId val="303649560"/>
        <c:scaling>
          <c:orientation val="minMax"/>
        </c:scaling>
        <c:delete val="1"/>
        <c:axPos val="l"/>
        <c:majorGridlines>
          <c:spPr>
            <a:ln w="9525" cap="flat" cmpd="sng" algn="ctr">
              <a:gradFill>
                <a:gsLst>
                  <a:gs pos="100000">
                    <a:schemeClr val="dk1">
                      <a:lumMod val="95000"/>
                      <a:lumOff val="5000"/>
                      <a:alpha val="42000"/>
                    </a:schemeClr>
                  </a:gs>
                  <a:gs pos="0">
                    <a:schemeClr val="lt1">
                      <a:lumMod val="75000"/>
                      <a:alpha val="36000"/>
                    </a:schemeClr>
                  </a:gs>
                </a:gsLst>
                <a:lin ang="5400000" scaled="0"/>
              </a:gradFill>
              <a:round/>
            </a:ln>
            <a:effectLst/>
          </c:spPr>
        </c:majorGridlines>
        <c:numFmt formatCode="General" sourceLinked="1"/>
        <c:majorTickMark val="none"/>
        <c:minorTickMark val="none"/>
        <c:tickLblPos val="nextTo"/>
        <c:crossAx val="303655048"/>
        <c:crosses val="autoZero"/>
        <c:crossBetween val="between"/>
      </c:valAx>
      <c:spPr>
        <a:noFill/>
        <a:ln>
          <a:noFill/>
        </a:ln>
        <a:effectLst/>
      </c:spPr>
    </c:plotArea>
    <c:legend>
      <c:legendPos val="b"/>
      <c:layout/>
      <c:overlay val="0"/>
      <c:spPr>
        <a:solidFill>
          <a:schemeClr val="lt1">
            <a:lumMod val="95000"/>
            <a:alpha val="39000"/>
          </a:schemeClr>
        </a:solidFill>
        <a:ln>
          <a:noFill/>
        </a:ln>
        <a:effectLst/>
      </c:spPr>
      <c:txPr>
        <a:bodyPr rot="0" spcFirstLastPara="1" vertOverflow="ellipsis" vert="horz" wrap="square" anchor="ctr" anchorCtr="1"/>
        <a:lstStyle/>
        <a:p>
          <a:pPr>
            <a:defRPr sz="900" b="0" i="0" u="none" strike="noStrike" kern="1200" baseline="0">
              <a:solidFill>
                <a:schemeClr val="dk1">
                  <a:lumMod val="75000"/>
                  <a:lumOff val="25000"/>
                </a:schemeClr>
              </a:solidFill>
              <a:latin typeface="Ab-Yekan" panose="020B0603050302020204" pitchFamily="34" charset="2"/>
              <a:ea typeface="+mn-ea"/>
              <a:cs typeface="B Mitra" panose="00000400000000000000" pitchFamily="2" charset="-78"/>
            </a:defRPr>
          </a:pPr>
          <a:endParaRPr lang="fa-IR"/>
        </a:p>
      </c:txPr>
    </c:legend>
    <c:plotVisOnly val="1"/>
    <c:dispBlanksAs val="gap"/>
    <c:showDLblsOverMax val="0"/>
  </c:chart>
  <c: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noFill/>
      <a:round/>
    </a:ln>
    <a:effectLst/>
  </c:spPr>
  <c:txPr>
    <a:bodyPr/>
    <a:lstStyle/>
    <a:p>
      <a:pPr>
        <a:defRPr b="0">
          <a:latin typeface="Ab-Yekan" panose="020B0603050302020204" pitchFamily="34" charset="2"/>
          <a:cs typeface="B Mitra" panose="00000400000000000000" pitchFamily="2" charset="-78"/>
        </a:defRPr>
      </a:pPr>
      <a:endParaRPr lang="fa-IR"/>
    </a:p>
  </c:txPr>
  <c:externalData r:id="rId4">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B Nazanin" panose="00000400000000000000" pitchFamily="2" charset="-78"/>
              </a:defRPr>
            </a:pPr>
            <a:r>
              <a:rPr lang="fa-IR">
                <a:cs typeface="B Nazanin" panose="00000400000000000000" pitchFamily="2" charset="-78"/>
              </a:rPr>
              <a:t>تعداد دانش آموزان</a:t>
            </a:r>
            <a:r>
              <a:rPr lang="fa-IR" baseline="0">
                <a:cs typeface="B Nazanin" panose="00000400000000000000" pitchFamily="2" charset="-78"/>
              </a:rPr>
              <a:t> به تفکیک جنسیت</a:t>
            </a:r>
            <a:endParaRPr lang="en-US">
              <a:cs typeface="B Nazanin" panose="00000400000000000000" pitchFamily="2" charset="-78"/>
            </a:endParaRPr>
          </a:p>
        </c:rich>
      </c:tx>
      <c:layout/>
      <c:overlay val="0"/>
      <c:spPr>
        <a:noFill/>
        <a:ln>
          <a:noFill/>
        </a:ln>
        <a:effectLst/>
      </c:spPr>
    </c:title>
    <c:autoTitleDeleted val="0"/>
    <c:plotArea>
      <c:layout/>
      <c:barChart>
        <c:barDir val="col"/>
        <c:grouping val="clustered"/>
        <c:varyColors val="0"/>
        <c:ser>
          <c:idx val="0"/>
          <c:order val="0"/>
          <c:tx>
            <c:strRef>
              <c:f>'دانش آموزان'!$A$3:$B$3</c:f>
              <c:strCache>
                <c:ptCount val="2"/>
                <c:pt idx="0">
                  <c:v>جمع</c:v>
                </c:pt>
                <c:pt idx="1">
                  <c:v>پسر</c:v>
                </c:pt>
              </c:strCache>
            </c:strRef>
          </c:tx>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fa-IR"/>
              </a:p>
            </c:txPr>
            <c:dLblPos val="outEnd"/>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'دانش آموزان'!$C$2:$H$2</c:f>
              <c:strCache>
                <c:ptCount val="6"/>
                <c:pt idx="0">
                  <c:v>1347-1348 </c:v>
                </c:pt>
                <c:pt idx="1">
                  <c:v>1357-1358 </c:v>
                </c:pt>
                <c:pt idx="2">
                  <c:v>1367-1368 </c:v>
                </c:pt>
                <c:pt idx="3">
                  <c:v>1377-1378 </c:v>
                </c:pt>
                <c:pt idx="4">
                  <c:v>1387-1388 </c:v>
                </c:pt>
                <c:pt idx="5">
                  <c:v>1394-1395</c:v>
                </c:pt>
              </c:strCache>
            </c:strRef>
          </c:cat>
          <c:val>
            <c:numRef>
              <c:f>'دانش آموزان'!$C$3:$H$3</c:f>
              <c:numCache>
                <c:formatCode>General</c:formatCode>
                <c:ptCount val="6"/>
                <c:pt idx="0">
                  <c:v>2314030</c:v>
                </c:pt>
                <c:pt idx="1">
                  <c:v>4431123</c:v>
                </c:pt>
                <c:pt idx="2">
                  <c:v>7213610</c:v>
                </c:pt>
                <c:pt idx="3">
                  <c:v>9584066</c:v>
                </c:pt>
                <c:pt idx="4">
                  <c:v>6797562</c:v>
                </c:pt>
                <c:pt idx="5">
                  <c:v>6891232</c:v>
                </c:pt>
              </c:numCache>
            </c:numRef>
          </c:val>
          <c:extLst xmlns:c16r2="http://schemas.microsoft.com/office/drawing/2015/06/chart">
            <c:ext xmlns:c16="http://schemas.microsoft.com/office/drawing/2014/chart" uri="{C3380CC4-5D6E-409C-BE32-E72D297353CC}">
              <c16:uniqueId val="{00000000-F7BE-4F74-B3CF-2BC086F2DE09}"/>
            </c:ext>
          </c:extLst>
        </c:ser>
        <c:ser>
          <c:idx val="1"/>
          <c:order val="1"/>
          <c:tx>
            <c:strRef>
              <c:f>'دانش آموزان'!$A$4:$B$4</c:f>
              <c:strCache>
                <c:ptCount val="2"/>
                <c:pt idx="0">
                  <c:v>جمع</c:v>
                </c:pt>
                <c:pt idx="1">
                  <c:v>دختر</c:v>
                </c:pt>
              </c:strCache>
            </c:strRef>
          </c:tx>
          <c:spPr>
            <a:solidFill>
              <a:schemeClr val="accent2"/>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fa-IR"/>
              </a:p>
            </c:txPr>
            <c:dLblPos val="outEnd"/>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'دانش آموزان'!$C$2:$H$2</c:f>
              <c:strCache>
                <c:ptCount val="6"/>
                <c:pt idx="0">
                  <c:v>1347-1348 </c:v>
                </c:pt>
                <c:pt idx="1">
                  <c:v>1357-1358 </c:v>
                </c:pt>
                <c:pt idx="2">
                  <c:v>1367-1368 </c:v>
                </c:pt>
                <c:pt idx="3">
                  <c:v>1377-1378 </c:v>
                </c:pt>
                <c:pt idx="4">
                  <c:v>1387-1388 </c:v>
                </c:pt>
                <c:pt idx="5">
                  <c:v>1394-1395</c:v>
                </c:pt>
              </c:strCache>
            </c:strRef>
          </c:cat>
          <c:val>
            <c:numRef>
              <c:f>'دانش آموزان'!$C$4:$H$4</c:f>
              <c:numCache>
                <c:formatCode>General</c:formatCode>
                <c:ptCount val="6"/>
                <c:pt idx="0">
                  <c:v>1259130</c:v>
                </c:pt>
                <c:pt idx="1">
                  <c:v>2846168</c:v>
                </c:pt>
                <c:pt idx="2">
                  <c:v>5524433</c:v>
                </c:pt>
                <c:pt idx="3">
                  <c:v>8517813</c:v>
                </c:pt>
                <c:pt idx="4">
                  <c:v>6301075</c:v>
                </c:pt>
                <c:pt idx="5">
                  <c:v>6504307</c:v>
                </c:pt>
              </c:numCache>
            </c:numRef>
          </c:val>
          <c:extLst xmlns:c16r2="http://schemas.microsoft.com/office/drawing/2015/06/chart">
            <c:ext xmlns:c16="http://schemas.microsoft.com/office/drawing/2014/chart" uri="{C3380CC4-5D6E-409C-BE32-E72D297353CC}">
              <c16:uniqueId val="{00000001-F7BE-4F74-B3CF-2BC086F2DE09}"/>
            </c:ext>
          </c:extLst>
        </c:ser>
        <c:dLbls>
          <c:dLblPos val="outEnd"/>
          <c:showLegendKey val="0"/>
          <c:showVal val="1"/>
          <c:showCatName val="0"/>
          <c:showSerName val="0"/>
          <c:showPercent val="0"/>
          <c:showBubbleSize val="0"/>
        </c:dLbls>
        <c:gapWidth val="219"/>
        <c:overlap val="-27"/>
        <c:axId val="303651128"/>
        <c:axId val="303653480"/>
      </c:barChart>
      <c:catAx>
        <c:axId val="30365112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fa-IR"/>
          </a:p>
        </c:txPr>
        <c:crossAx val="303653480"/>
        <c:crosses val="autoZero"/>
        <c:auto val="1"/>
        <c:lblAlgn val="ctr"/>
        <c:lblOffset val="100"/>
        <c:noMultiLvlLbl val="0"/>
      </c:catAx>
      <c:valAx>
        <c:axId val="303653480"/>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fa-IR"/>
          </a:p>
        </c:txPr>
        <c:crossAx val="303651128"/>
        <c:crosses val="autoZero"/>
        <c:crossBetween val="between"/>
      </c:valAx>
      <c:spPr>
        <a:noFill/>
        <a:ln>
          <a:noFill/>
        </a:ln>
        <a:effectLst/>
      </c:spPr>
    </c:plotArea>
    <c:legend>
      <c:legendPos val="b"/>
      <c:layout/>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fa-IR"/>
        </a:p>
      </c:txPr>
    </c:legend>
    <c:plotVisOnly val="1"/>
    <c:dispBlanksAs val="gap"/>
    <c:showDLblsOverMax val="0"/>
  </c:chart>
  <c:spPr>
    <a:solidFill>
      <a:schemeClr val="bg1"/>
    </a:solidFill>
    <a:ln w="9525" cap="flat" cmpd="sng" algn="ctr">
      <a:solidFill>
        <a:schemeClr val="tx1">
          <a:lumMod val="15000"/>
          <a:lumOff val="85000"/>
        </a:schemeClr>
      </a:solidFill>
      <a:round/>
    </a:ln>
    <a:effectLst/>
  </c:spPr>
  <c:txPr>
    <a:bodyPr/>
    <a:lstStyle/>
    <a:p>
      <a:pPr>
        <a:defRPr/>
      </a:pPr>
      <a:endParaRPr lang="fa-IR"/>
    </a:p>
  </c:txPr>
  <c:externalData r:id="rId2">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lineChart>
        <c:grouping val="standard"/>
        <c:varyColors val="0"/>
        <c:ser>
          <c:idx val="0"/>
          <c:order val="0"/>
          <c:spPr>
            <a:ln w="28575" cap="rnd">
              <a:solidFill>
                <a:schemeClr val="accent1"/>
              </a:solidFill>
              <a:round/>
            </a:ln>
            <a:effectLst/>
          </c:spPr>
          <c:marker>
            <c:symbol val="none"/>
          </c:marker>
          <c:dLbls>
            <c:dLbl>
              <c:idx val="11"/>
              <c:layout>
                <c:manualLayout>
                  <c:x val="-1.4335959405520255E-2"/>
                  <c:y val="-9.0874890638670214E-2"/>
                </c:manualLayout>
              </c:layout>
              <c:dLblPos val="r"/>
              <c:showLegendKey val="0"/>
              <c:showVal val="1"/>
              <c:showCatName val="0"/>
              <c:showSerName val="0"/>
              <c:showPercent val="0"/>
              <c:showBubbleSize val="0"/>
              <c:extLst>
                <c:ext xmlns:c15="http://schemas.microsoft.com/office/drawing/2012/chart" uri="{CE6537A1-D6FC-4f65-9D91-7224C49458BB}">
                  <c15:layout/>
                </c:ext>
              </c:extLst>
            </c:dLbl>
            <c:dLbl>
              <c:idx val="12"/>
              <c:layout>
                <c:manualLayout>
                  <c:x val="-2.5275932833731644E-2"/>
                  <c:y val="-4.9208223972003501E-2"/>
                </c:manualLayout>
              </c:layout>
              <c:dLblPos val="r"/>
              <c:showLegendKey val="0"/>
              <c:showVal val="1"/>
              <c:showCatName val="0"/>
              <c:showSerName val="0"/>
              <c:showPercent val="0"/>
              <c:showBubbleSize val="0"/>
              <c:extLst>
                <c:ext xmlns:c15="http://schemas.microsoft.com/office/drawing/2012/chart" uri="{CE6537A1-D6FC-4f65-9D91-7224C49458BB}">
                  <c15:layout/>
                </c:ext>
              </c:extLst>
            </c:dLbl>
            <c:dLbl>
              <c:idx val="13"/>
              <c:layout>
                <c:manualLayout>
                  <c:x val="-2.5275932833731644E-2"/>
                  <c:y val="-5.4763779527559057E-2"/>
                </c:manualLayout>
              </c:layout>
              <c:dLblPos val="r"/>
              <c:showLegendKey val="0"/>
              <c:showVal val="1"/>
              <c:showCatName val="0"/>
              <c:showSerName val="0"/>
              <c:showPercent val="0"/>
              <c:showBubbleSize val="0"/>
              <c:extLst>
                <c:ext xmlns:c15="http://schemas.microsoft.com/office/drawing/2012/chart" uri="{CE6537A1-D6FC-4f65-9D91-7224C49458BB}">
                  <c15:layout/>
                </c:ext>
              </c:extLst>
            </c:dLbl>
            <c:spPr>
              <a:noFill/>
              <a:ln>
                <a:noFill/>
              </a:ln>
              <a:effectLst/>
            </c:spPr>
            <c:txPr>
              <a:bodyPr rot="0" spcFirstLastPara="1" vertOverflow="ellipsis" vert="horz" wrap="square" lIns="38100" tIns="19050" rIns="38100" bIns="19050" anchor="ctr" anchorCtr="1">
                <a:spAutoFit/>
              </a:bodyPr>
              <a:lstStyle/>
              <a:p>
                <a:pPr>
                  <a:defRPr sz="1100" b="1" i="0" u="none" strike="noStrike" kern="1200" baseline="0">
                    <a:solidFill>
                      <a:schemeClr val="tx1">
                        <a:lumMod val="75000"/>
                        <a:lumOff val="25000"/>
                      </a:schemeClr>
                    </a:solidFill>
                    <a:latin typeface="+mn-lt"/>
                    <a:ea typeface="+mn-ea"/>
                    <a:cs typeface="+mn-cs"/>
                  </a:defRPr>
                </a:pPr>
                <a:endParaRPr lang="fa-IR"/>
              </a:p>
            </c:txPr>
            <c:dLblPos val="t"/>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numRef>
              <c:f>'صادرات محصولات با فناوری پیشرفت'!$C$6:$C$19</c:f>
              <c:numCache>
                <c:formatCode>General</c:formatCode>
                <c:ptCount val="14"/>
                <c:pt idx="0">
                  <c:v>1380</c:v>
                </c:pt>
                <c:pt idx="1">
                  <c:v>1381</c:v>
                </c:pt>
                <c:pt idx="2">
                  <c:v>1382</c:v>
                </c:pt>
                <c:pt idx="3">
                  <c:v>1383</c:v>
                </c:pt>
                <c:pt idx="4">
                  <c:v>1384</c:v>
                </c:pt>
                <c:pt idx="5">
                  <c:v>1385</c:v>
                </c:pt>
                <c:pt idx="6">
                  <c:v>1386</c:v>
                </c:pt>
                <c:pt idx="7">
                  <c:v>1387</c:v>
                </c:pt>
                <c:pt idx="8">
                  <c:v>1388</c:v>
                </c:pt>
                <c:pt idx="9">
                  <c:v>1389</c:v>
                </c:pt>
                <c:pt idx="10">
                  <c:v>1390</c:v>
                </c:pt>
                <c:pt idx="11">
                  <c:v>1391</c:v>
                </c:pt>
                <c:pt idx="12">
                  <c:v>1392</c:v>
                </c:pt>
                <c:pt idx="13">
                  <c:v>1393</c:v>
                </c:pt>
              </c:numCache>
            </c:numRef>
          </c:cat>
          <c:val>
            <c:numRef>
              <c:f>'صادرات محصولات با فناوری پیشرفت'!$D$6:$D$19</c:f>
              <c:numCache>
                <c:formatCode>General</c:formatCode>
                <c:ptCount val="14"/>
                <c:pt idx="0">
                  <c:v>27</c:v>
                </c:pt>
                <c:pt idx="1">
                  <c:v>47</c:v>
                </c:pt>
                <c:pt idx="2">
                  <c:v>36</c:v>
                </c:pt>
                <c:pt idx="3">
                  <c:v>81</c:v>
                </c:pt>
                <c:pt idx="4">
                  <c:v>162</c:v>
                </c:pt>
                <c:pt idx="5">
                  <c:v>428</c:v>
                </c:pt>
                <c:pt idx="6">
                  <c:v>478</c:v>
                </c:pt>
                <c:pt idx="7">
                  <c:v>527</c:v>
                </c:pt>
                <c:pt idx="8">
                  <c:v>528</c:v>
                </c:pt>
                <c:pt idx="9">
                  <c:v>620</c:v>
                </c:pt>
                <c:pt idx="10">
                  <c:v>539</c:v>
                </c:pt>
                <c:pt idx="11">
                  <c:v>348</c:v>
                </c:pt>
                <c:pt idx="12">
                  <c:v>236</c:v>
                </c:pt>
                <c:pt idx="13">
                  <c:v>219</c:v>
                </c:pt>
              </c:numCache>
            </c:numRef>
          </c:val>
          <c:smooth val="0"/>
        </c:ser>
        <c:dLbls>
          <c:showLegendKey val="0"/>
          <c:showVal val="0"/>
          <c:showCatName val="0"/>
          <c:showSerName val="0"/>
          <c:showPercent val="0"/>
          <c:showBubbleSize val="0"/>
        </c:dLbls>
        <c:smooth val="0"/>
        <c:axId val="303648776"/>
        <c:axId val="303649952"/>
      </c:lineChart>
      <c:catAx>
        <c:axId val="303648776"/>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700" b="1" i="0" u="none" strike="noStrike" kern="1200" baseline="0">
                <a:solidFill>
                  <a:schemeClr val="tx1">
                    <a:lumMod val="65000"/>
                    <a:lumOff val="35000"/>
                  </a:schemeClr>
                </a:solidFill>
                <a:latin typeface="+mn-lt"/>
                <a:ea typeface="+mn-ea"/>
                <a:cs typeface="+mn-cs"/>
              </a:defRPr>
            </a:pPr>
            <a:endParaRPr lang="fa-IR"/>
          </a:p>
        </c:txPr>
        <c:crossAx val="303649952"/>
        <c:crosses val="autoZero"/>
        <c:auto val="1"/>
        <c:lblAlgn val="ctr"/>
        <c:lblOffset val="100"/>
        <c:noMultiLvlLbl val="0"/>
      </c:catAx>
      <c:valAx>
        <c:axId val="303649952"/>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000" b="1" i="0" u="none" strike="noStrike" kern="1200" baseline="0">
                <a:solidFill>
                  <a:schemeClr val="tx1">
                    <a:lumMod val="65000"/>
                    <a:lumOff val="35000"/>
                  </a:schemeClr>
                </a:solidFill>
                <a:latin typeface="+mn-lt"/>
                <a:ea typeface="+mn-ea"/>
                <a:cs typeface="+mn-cs"/>
              </a:defRPr>
            </a:pPr>
            <a:endParaRPr lang="fa-IR"/>
          </a:p>
        </c:txPr>
        <c:crossAx val="303648776"/>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fa-IR"/>
    </a:p>
  </c:txPr>
  <c:externalData r:id="rId2">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lineChart>
        <c:grouping val="standard"/>
        <c:varyColors val="0"/>
        <c:ser>
          <c:idx val="0"/>
          <c:order val="0"/>
          <c:spPr>
            <a:ln w="28575" cap="rnd">
              <a:solidFill>
                <a:schemeClr val="accent1"/>
              </a:solidFill>
              <a:round/>
            </a:ln>
            <a:effectLst/>
          </c:spPr>
          <c:marker>
            <c:symbol val="none"/>
          </c:marker>
          <c:dLbls>
            <c:spPr>
              <a:noFill/>
              <a:ln>
                <a:noFill/>
              </a:ln>
              <a:effectLst/>
            </c:spPr>
            <c:txPr>
              <a:bodyPr rot="0" spcFirstLastPara="1" vertOverflow="ellipsis" vert="horz" wrap="square" lIns="38100" tIns="19050" rIns="38100" bIns="19050" anchor="ctr" anchorCtr="1">
                <a:spAutoFit/>
              </a:bodyPr>
              <a:lstStyle/>
              <a:p>
                <a:pPr>
                  <a:defRPr sz="1100" b="1" i="0" u="none" strike="noStrike" kern="1200" baseline="0">
                    <a:solidFill>
                      <a:schemeClr val="tx1">
                        <a:lumMod val="75000"/>
                        <a:lumOff val="25000"/>
                      </a:schemeClr>
                    </a:solidFill>
                    <a:latin typeface="+mn-lt"/>
                    <a:ea typeface="+mn-ea"/>
                    <a:cs typeface="+mn-cs"/>
                  </a:defRPr>
                </a:pPr>
                <a:endParaRPr lang="fa-IR"/>
              </a:p>
            </c:txPr>
            <c:dLblPos val="t"/>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numRef>
              <c:f>'صادرات غیرنفتی کشور'!$N$11:$N$19</c:f>
              <c:numCache>
                <c:formatCode>General</c:formatCode>
                <c:ptCount val="9"/>
                <c:pt idx="0">
                  <c:v>1385</c:v>
                </c:pt>
                <c:pt idx="1">
                  <c:v>1386</c:v>
                </c:pt>
                <c:pt idx="2">
                  <c:v>1387</c:v>
                </c:pt>
                <c:pt idx="3">
                  <c:v>1388</c:v>
                </c:pt>
                <c:pt idx="4">
                  <c:v>1389</c:v>
                </c:pt>
                <c:pt idx="5">
                  <c:v>1390</c:v>
                </c:pt>
                <c:pt idx="6">
                  <c:v>1391</c:v>
                </c:pt>
                <c:pt idx="7">
                  <c:v>1392</c:v>
                </c:pt>
                <c:pt idx="8">
                  <c:v>1393</c:v>
                </c:pt>
              </c:numCache>
            </c:numRef>
          </c:cat>
          <c:val>
            <c:numRef>
              <c:f>'صادرات غیرنفتی کشور'!$O$11:$O$19</c:f>
              <c:numCache>
                <c:formatCode>0.00</c:formatCode>
                <c:ptCount val="9"/>
                <c:pt idx="0">
                  <c:v>3.2930676309917675</c:v>
                </c:pt>
                <c:pt idx="1">
                  <c:v>3.1217345872518285</c:v>
                </c:pt>
                <c:pt idx="2">
                  <c:v>2.8745977199585449</c:v>
                </c:pt>
                <c:pt idx="3">
                  <c:v>2.4119501164862269</c:v>
                </c:pt>
                <c:pt idx="4">
                  <c:v>2.335216572504708</c:v>
                </c:pt>
                <c:pt idx="5">
                  <c:v>1.5938257732568455</c:v>
                </c:pt>
                <c:pt idx="6">
                  <c:v>1.068566340160285</c:v>
                </c:pt>
                <c:pt idx="7">
                  <c:v>0.74797160243407712</c:v>
                </c:pt>
                <c:pt idx="8">
                  <c:v>0.59909725071809605</c:v>
                </c:pt>
              </c:numCache>
            </c:numRef>
          </c:val>
          <c:smooth val="0"/>
        </c:ser>
        <c:dLbls>
          <c:showLegendKey val="0"/>
          <c:showVal val="0"/>
          <c:showCatName val="0"/>
          <c:showSerName val="0"/>
          <c:showPercent val="0"/>
          <c:showBubbleSize val="0"/>
        </c:dLbls>
        <c:smooth val="0"/>
        <c:axId val="303653088"/>
        <c:axId val="304911440"/>
      </c:lineChart>
      <c:catAx>
        <c:axId val="30365308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1" i="0" u="none" strike="noStrike" kern="1200" baseline="0">
                <a:solidFill>
                  <a:schemeClr val="tx1">
                    <a:lumMod val="65000"/>
                    <a:lumOff val="35000"/>
                  </a:schemeClr>
                </a:solidFill>
                <a:latin typeface="+mn-lt"/>
                <a:ea typeface="+mn-ea"/>
                <a:cs typeface="+mn-cs"/>
              </a:defRPr>
            </a:pPr>
            <a:endParaRPr lang="fa-IR"/>
          </a:p>
        </c:txPr>
        <c:crossAx val="304911440"/>
        <c:crosses val="autoZero"/>
        <c:auto val="1"/>
        <c:lblAlgn val="ctr"/>
        <c:lblOffset val="100"/>
        <c:noMultiLvlLbl val="0"/>
      </c:catAx>
      <c:valAx>
        <c:axId val="304911440"/>
        <c:scaling>
          <c:orientation val="minMax"/>
        </c:scaling>
        <c:delete val="0"/>
        <c:axPos val="l"/>
        <c:majorGridlines>
          <c:spPr>
            <a:ln w="9525" cap="flat" cmpd="sng" algn="ctr">
              <a:solidFill>
                <a:schemeClr val="tx1">
                  <a:lumMod val="15000"/>
                  <a:lumOff val="85000"/>
                </a:schemeClr>
              </a:solidFill>
              <a:round/>
            </a:ln>
            <a:effectLst/>
          </c:spPr>
        </c:majorGridlines>
        <c:numFmt formatCode="0.00" sourceLinked="1"/>
        <c:majorTickMark val="none"/>
        <c:minorTickMark val="none"/>
        <c:tickLblPos val="nextTo"/>
        <c:spPr>
          <a:noFill/>
          <a:ln>
            <a:noFill/>
          </a:ln>
          <a:effectLst/>
        </c:spPr>
        <c:txPr>
          <a:bodyPr rot="-60000000" spcFirstLastPara="1" vertOverflow="ellipsis" vert="horz" wrap="square" anchor="ctr" anchorCtr="1"/>
          <a:lstStyle/>
          <a:p>
            <a:pPr>
              <a:defRPr sz="1050" b="0" i="0" u="none" strike="noStrike" kern="1200" baseline="0">
                <a:solidFill>
                  <a:schemeClr val="tx1">
                    <a:lumMod val="65000"/>
                    <a:lumOff val="35000"/>
                  </a:schemeClr>
                </a:solidFill>
                <a:latin typeface="+mn-lt"/>
                <a:ea typeface="+mn-ea"/>
                <a:cs typeface="+mn-cs"/>
              </a:defRPr>
            </a:pPr>
            <a:endParaRPr lang="fa-IR"/>
          </a:p>
        </c:txPr>
        <c:crossAx val="303653088"/>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fa-IR"/>
    </a:p>
  </c:txPr>
  <c:externalData r:id="rId2">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600" b="0" i="0" u="none" strike="noStrike" kern="1200" spc="0" baseline="0">
                <a:solidFill>
                  <a:schemeClr val="tx1">
                    <a:lumMod val="65000"/>
                    <a:lumOff val="35000"/>
                  </a:schemeClr>
                </a:solidFill>
                <a:latin typeface="+mn-lt"/>
                <a:ea typeface="+mn-ea"/>
                <a:cs typeface="B Nazanin" panose="00000400000000000000" pitchFamily="2" charset="-78"/>
              </a:defRPr>
            </a:pPr>
            <a:r>
              <a:rPr lang="fa-IR" sz="1600">
                <a:cs typeface="B Nazanin" panose="00000400000000000000" pitchFamily="2" charset="-78"/>
              </a:rPr>
              <a:t>تعداد</a:t>
            </a:r>
            <a:r>
              <a:rPr lang="fa-IR" sz="1600" baseline="0">
                <a:cs typeface="B Nazanin" panose="00000400000000000000" pitchFamily="2" charset="-78"/>
              </a:rPr>
              <a:t> شرکت های دانش بنیان</a:t>
            </a:r>
            <a:endParaRPr lang="fa-IR" sz="1600">
              <a:cs typeface="B Nazanin" panose="00000400000000000000" pitchFamily="2" charset="-78"/>
            </a:endParaRPr>
          </a:p>
        </c:rich>
      </c:tx>
      <c:layout>
        <c:manualLayout>
          <c:xMode val="edge"/>
          <c:yMode val="edge"/>
          <c:x val="0.28825699912510938"/>
          <c:y val="2.3148148148148147E-2"/>
        </c:manualLayout>
      </c:layout>
      <c:overlay val="0"/>
      <c:spPr>
        <a:noFill/>
        <a:ln>
          <a:noFill/>
        </a:ln>
        <a:effectLst/>
      </c:spPr>
    </c:title>
    <c:autoTitleDeleted val="0"/>
    <c:plotArea>
      <c:layout/>
      <c:lineChart>
        <c:grouping val="standard"/>
        <c:varyColors val="0"/>
        <c:ser>
          <c:idx val="0"/>
          <c:order val="0"/>
          <c:tx>
            <c:strRef>
              <c:f>'شرکت های دانش بنیان'!$Q$5</c:f>
              <c:strCache>
                <c:ptCount val="1"/>
                <c:pt idx="0">
                  <c:v>تعداد</c:v>
                </c:pt>
              </c:strCache>
            </c:strRef>
          </c:tx>
          <c:spPr>
            <a:ln w="28575" cap="rnd">
              <a:solidFill>
                <a:schemeClr val="accent1"/>
              </a:solidFill>
              <a:round/>
            </a:ln>
            <a:effectLst/>
          </c:spPr>
          <c:marker>
            <c:symbol val="none"/>
          </c:marker>
          <c:dLbls>
            <c:spPr>
              <a:noFill/>
              <a:ln>
                <a:noFill/>
              </a:ln>
              <a:effectLst/>
            </c:spPr>
            <c:txPr>
              <a:bodyPr rot="0" spcFirstLastPara="1" vertOverflow="ellipsis" vert="horz" wrap="square" lIns="38100" tIns="19050" rIns="38100" bIns="19050" anchor="ctr" anchorCtr="1">
                <a:spAutoFit/>
              </a:bodyPr>
              <a:lstStyle/>
              <a:p>
                <a:pPr>
                  <a:defRPr sz="1050" b="1" i="0" u="none" strike="noStrike" kern="1200" baseline="0">
                    <a:solidFill>
                      <a:schemeClr val="tx1">
                        <a:lumMod val="75000"/>
                        <a:lumOff val="25000"/>
                      </a:schemeClr>
                    </a:solidFill>
                    <a:latin typeface="+mn-lt"/>
                    <a:ea typeface="+mn-ea"/>
                    <a:cs typeface="+mn-cs"/>
                  </a:defRPr>
                </a:pPr>
                <a:endParaRPr lang="fa-IR"/>
              </a:p>
            </c:txPr>
            <c:dLblPos val="t"/>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'شرکت های دانش بنیان'!$P$6:$P$9</c:f>
              <c:strCache>
                <c:ptCount val="4"/>
                <c:pt idx="0">
                  <c:v>1392</c:v>
                </c:pt>
                <c:pt idx="1">
                  <c:v>1393</c:v>
                </c:pt>
                <c:pt idx="2">
                  <c:v>1394</c:v>
                </c:pt>
                <c:pt idx="3">
                  <c:v>1396/01/21</c:v>
                </c:pt>
              </c:strCache>
            </c:strRef>
          </c:cat>
          <c:val>
            <c:numRef>
              <c:f>'شرکت های دانش بنیان'!$Q$6:$Q$9</c:f>
              <c:numCache>
                <c:formatCode>General</c:formatCode>
                <c:ptCount val="4"/>
                <c:pt idx="0">
                  <c:v>35</c:v>
                </c:pt>
                <c:pt idx="1">
                  <c:v>1032</c:v>
                </c:pt>
                <c:pt idx="2">
                  <c:v>2335</c:v>
                </c:pt>
                <c:pt idx="3">
                  <c:v>2975</c:v>
                </c:pt>
              </c:numCache>
            </c:numRef>
          </c:val>
          <c:smooth val="0"/>
        </c:ser>
        <c:dLbls>
          <c:showLegendKey val="0"/>
          <c:showVal val="0"/>
          <c:showCatName val="0"/>
          <c:showSerName val="0"/>
          <c:showPercent val="0"/>
          <c:showBubbleSize val="0"/>
        </c:dLbls>
        <c:smooth val="0"/>
        <c:axId val="304913792"/>
        <c:axId val="304913008"/>
      </c:lineChart>
      <c:catAx>
        <c:axId val="304913792"/>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050" b="1" i="0" u="none" strike="noStrike" kern="1200" baseline="0">
                <a:solidFill>
                  <a:schemeClr val="tx1">
                    <a:lumMod val="65000"/>
                    <a:lumOff val="35000"/>
                  </a:schemeClr>
                </a:solidFill>
                <a:latin typeface="+mn-lt"/>
                <a:ea typeface="+mn-ea"/>
                <a:cs typeface="+mn-cs"/>
              </a:defRPr>
            </a:pPr>
            <a:endParaRPr lang="fa-IR"/>
          </a:p>
        </c:txPr>
        <c:crossAx val="304913008"/>
        <c:crosses val="autoZero"/>
        <c:auto val="1"/>
        <c:lblAlgn val="ctr"/>
        <c:lblOffset val="100"/>
        <c:noMultiLvlLbl val="0"/>
      </c:catAx>
      <c:valAx>
        <c:axId val="304913008"/>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050" b="1" i="0" u="none" strike="noStrike" kern="1200" baseline="0">
                <a:solidFill>
                  <a:schemeClr val="tx1">
                    <a:lumMod val="65000"/>
                    <a:lumOff val="35000"/>
                  </a:schemeClr>
                </a:solidFill>
                <a:latin typeface="+mn-lt"/>
                <a:ea typeface="+mn-ea"/>
                <a:cs typeface="+mn-cs"/>
              </a:defRPr>
            </a:pPr>
            <a:endParaRPr lang="fa-IR"/>
          </a:p>
        </c:txPr>
        <c:crossAx val="304913792"/>
        <c:crosses val="autoZero"/>
        <c:crossBetween val="between"/>
      </c:valAx>
      <c:spPr>
        <a:noFill/>
        <a:ln>
          <a:noFill/>
        </a:ln>
        <a:effectLst/>
      </c:spPr>
    </c:plotArea>
    <c:plotVisOnly val="1"/>
    <c:dispBlanksAs val="gap"/>
    <c:showDLblsOverMax val="0"/>
  </c:chart>
  <c:spPr>
    <a:solidFill>
      <a:schemeClr val="bg1"/>
    </a:solidFill>
    <a:ln w="9525" cap="flat" cmpd="sng" algn="ctr">
      <a:solidFill>
        <a:schemeClr val="tx1">
          <a:lumMod val="15000"/>
          <a:lumOff val="85000"/>
        </a:schemeClr>
      </a:solidFill>
      <a:round/>
    </a:ln>
    <a:effectLst/>
  </c:spPr>
  <c:txPr>
    <a:bodyPr/>
    <a:lstStyle/>
    <a:p>
      <a:pPr>
        <a:defRPr/>
      </a:pPr>
      <a:endParaRPr lang="fa-IR"/>
    </a:p>
  </c:txPr>
  <c:externalData r:id="rId2">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lineChart>
        <c:grouping val="standard"/>
        <c:varyColors val="0"/>
        <c:ser>
          <c:idx val="0"/>
          <c:order val="0"/>
          <c:tx>
            <c:strRef>
              <c:f>Sheet1!$C$3</c:f>
              <c:strCache>
                <c:ptCount val="1"/>
                <c:pt idx="0">
                  <c:v>حجم قراردادها (میلیون دلار)</c:v>
                </c:pt>
              </c:strCache>
            </c:strRef>
          </c:tx>
          <c:spPr>
            <a:ln w="28575" cap="rnd">
              <a:solidFill>
                <a:schemeClr val="accent1"/>
              </a:solidFill>
              <a:round/>
            </a:ln>
            <a:effectLst/>
          </c:spPr>
          <c:marker>
            <c:symbol val="none"/>
          </c:marker>
          <c:dLbls>
            <c:dLbl>
              <c:idx val="7"/>
              <c:layout>
                <c:manualLayout>
                  <c:x val="-1.7538318696959661E-2"/>
                  <c:y val="-7.1430446194225769E-2"/>
                </c:manualLayout>
              </c:layout>
              <c:dLblPos val="r"/>
              <c:showLegendKey val="0"/>
              <c:showVal val="1"/>
              <c:showCatName val="0"/>
              <c:showSerName val="0"/>
              <c:showPercent val="0"/>
              <c:showBubbleSize val="0"/>
              <c:extLst>
                <c:ext xmlns:c15="http://schemas.microsoft.com/office/drawing/2012/chart" uri="{CE6537A1-D6FC-4f65-9D91-7224C49458BB}">
                  <c15:layout/>
                </c:ext>
              </c:extLst>
            </c:dLbl>
            <c:dLbl>
              <c:idx val="9"/>
              <c:layout>
                <c:manualLayout>
                  <c:x val="-3.9347626921158341E-2"/>
                  <c:y val="3.690288713910761E-2"/>
                </c:manualLayout>
              </c:layout>
              <c:dLblPos val="r"/>
              <c:showLegendKey val="0"/>
              <c:showVal val="1"/>
              <c:showCatName val="0"/>
              <c:showSerName val="0"/>
              <c:showPercent val="0"/>
              <c:showBubbleSize val="0"/>
              <c:extLst>
                <c:ext xmlns:c15="http://schemas.microsoft.com/office/drawing/2012/chart" uri="{CE6537A1-D6FC-4f65-9D91-7224C49458BB}">
                  <c15:layout/>
                </c:ext>
              </c:extLst>
            </c:dLbl>
            <c:spPr>
              <a:noFill/>
              <a:ln>
                <a:noFill/>
              </a:ln>
              <a:effectLst/>
            </c:spPr>
            <c:txPr>
              <a:bodyPr rot="0" spcFirstLastPara="1" vertOverflow="ellipsis" vert="horz" wrap="square" lIns="38100" tIns="19050" rIns="38100" bIns="19050" anchor="ctr" anchorCtr="1">
                <a:spAutoFit/>
              </a:bodyPr>
              <a:lstStyle/>
              <a:p>
                <a:pPr>
                  <a:defRPr sz="700" b="1" i="0" u="none" strike="noStrike" kern="1200" baseline="0">
                    <a:solidFill>
                      <a:schemeClr val="tx1">
                        <a:lumMod val="75000"/>
                        <a:lumOff val="25000"/>
                      </a:schemeClr>
                    </a:solidFill>
                    <a:latin typeface="+mn-lt"/>
                    <a:ea typeface="+mn-ea"/>
                    <a:cs typeface="+mn-cs"/>
                  </a:defRPr>
                </a:pPr>
                <a:endParaRPr lang="fa-IR"/>
              </a:p>
            </c:txPr>
            <c:dLblPos val="t"/>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numRef>
              <c:f>Sheet1!$B$4:$B$14</c:f>
              <c:numCache>
                <c:formatCode>General</c:formatCode>
                <c:ptCount val="11"/>
                <c:pt idx="0">
                  <c:v>1384</c:v>
                </c:pt>
                <c:pt idx="1">
                  <c:v>1385</c:v>
                </c:pt>
                <c:pt idx="2">
                  <c:v>1386</c:v>
                </c:pt>
                <c:pt idx="3">
                  <c:v>1387</c:v>
                </c:pt>
                <c:pt idx="4">
                  <c:v>1388</c:v>
                </c:pt>
                <c:pt idx="5">
                  <c:v>1389</c:v>
                </c:pt>
                <c:pt idx="6">
                  <c:v>1390</c:v>
                </c:pt>
                <c:pt idx="7">
                  <c:v>1391</c:v>
                </c:pt>
                <c:pt idx="8">
                  <c:v>1392</c:v>
                </c:pt>
                <c:pt idx="9">
                  <c:v>1393</c:v>
                </c:pt>
                <c:pt idx="10">
                  <c:v>1394</c:v>
                </c:pt>
              </c:numCache>
            </c:numRef>
          </c:cat>
          <c:val>
            <c:numRef>
              <c:f>Sheet1!$C$4:$C$14</c:f>
              <c:numCache>
                <c:formatCode>General</c:formatCode>
                <c:ptCount val="11"/>
                <c:pt idx="0">
                  <c:v>1549</c:v>
                </c:pt>
                <c:pt idx="1">
                  <c:v>1602</c:v>
                </c:pt>
                <c:pt idx="2">
                  <c:v>2075</c:v>
                </c:pt>
                <c:pt idx="3">
                  <c:v>2507</c:v>
                </c:pt>
                <c:pt idx="4">
                  <c:v>3081</c:v>
                </c:pt>
                <c:pt idx="5">
                  <c:v>3301</c:v>
                </c:pt>
                <c:pt idx="6">
                  <c:v>4118</c:v>
                </c:pt>
                <c:pt idx="7">
                  <c:v>2322</c:v>
                </c:pt>
                <c:pt idx="8">
                  <c:v>2260</c:v>
                </c:pt>
                <c:pt idx="9">
                  <c:v>1026</c:v>
                </c:pt>
                <c:pt idx="10">
                  <c:v>2257</c:v>
                </c:pt>
              </c:numCache>
            </c:numRef>
          </c:val>
          <c:smooth val="0"/>
        </c:ser>
        <c:dLbls>
          <c:showLegendKey val="0"/>
          <c:showVal val="0"/>
          <c:showCatName val="0"/>
          <c:showSerName val="0"/>
          <c:showPercent val="0"/>
          <c:showBubbleSize val="0"/>
        </c:dLbls>
        <c:smooth val="0"/>
        <c:axId val="304907912"/>
        <c:axId val="304910264"/>
      </c:lineChart>
      <c:catAx>
        <c:axId val="304907912"/>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1" i="0" u="none" strike="noStrike" kern="1200" baseline="0">
                <a:solidFill>
                  <a:schemeClr val="tx1">
                    <a:lumMod val="65000"/>
                    <a:lumOff val="35000"/>
                  </a:schemeClr>
                </a:solidFill>
                <a:latin typeface="+mn-lt"/>
                <a:ea typeface="+mn-ea"/>
                <a:cs typeface="+mn-cs"/>
              </a:defRPr>
            </a:pPr>
            <a:endParaRPr lang="fa-IR"/>
          </a:p>
        </c:txPr>
        <c:crossAx val="304910264"/>
        <c:crosses val="autoZero"/>
        <c:auto val="1"/>
        <c:lblAlgn val="ctr"/>
        <c:lblOffset val="100"/>
        <c:noMultiLvlLbl val="0"/>
      </c:catAx>
      <c:valAx>
        <c:axId val="304910264"/>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000" b="1" i="0" u="none" strike="noStrike" kern="1200" baseline="0">
                <a:solidFill>
                  <a:schemeClr val="tx1">
                    <a:lumMod val="65000"/>
                    <a:lumOff val="35000"/>
                  </a:schemeClr>
                </a:solidFill>
                <a:latin typeface="+mn-lt"/>
                <a:ea typeface="+mn-ea"/>
                <a:cs typeface="+mn-cs"/>
              </a:defRPr>
            </a:pPr>
            <a:endParaRPr lang="fa-IR"/>
          </a:p>
        </c:txPr>
        <c:crossAx val="304907912"/>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fa-IR"/>
    </a:p>
  </c:txPr>
  <c:externalData r:id="rId2">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lineChart>
        <c:grouping val="standard"/>
        <c:varyColors val="0"/>
        <c:ser>
          <c:idx val="0"/>
          <c:order val="0"/>
          <c:tx>
            <c:strRef>
              <c:f>'تعداد فناوران شاغل در پارک ها'!$D$7</c:f>
              <c:strCache>
                <c:ptCount val="1"/>
                <c:pt idx="0">
                  <c:v>تعداد</c:v>
                </c:pt>
              </c:strCache>
            </c:strRef>
          </c:tx>
          <c:spPr>
            <a:ln w="28575" cap="rnd">
              <a:solidFill>
                <a:schemeClr val="accent1"/>
              </a:solidFill>
              <a:round/>
            </a:ln>
            <a:effectLst/>
          </c:spPr>
          <c:marker>
            <c:symbol val="none"/>
          </c:marker>
          <c:dLbls>
            <c:dLbl>
              <c:idx val="7"/>
              <c:layout>
                <c:manualLayout>
                  <c:x val="2.8193835207032353E-3"/>
                  <c:y val="5.5328235406505916E-2"/>
                </c:manualLayout>
              </c:layout>
              <c:dLblPos val="r"/>
              <c:showLegendKey val="0"/>
              <c:showVal val="1"/>
              <c:showCatName val="0"/>
              <c:showSerName val="0"/>
              <c:showPercent val="0"/>
              <c:showBubbleSize val="0"/>
              <c:extLst>
                <c:ext xmlns:c15="http://schemas.microsoft.com/office/drawing/2012/chart" uri="{CE6537A1-D6FC-4f65-9D91-7224C49458BB}">
                  <c15:layout/>
                </c:ext>
              </c:extLst>
            </c:dLbl>
            <c:spPr>
              <a:noFill/>
              <a:ln>
                <a:noFill/>
              </a:ln>
              <a:effectLst/>
            </c:spPr>
            <c:txPr>
              <a:bodyPr rot="0" spcFirstLastPara="1" vertOverflow="ellipsis" vert="horz" wrap="square" lIns="38100" tIns="19050" rIns="38100" bIns="19050" anchor="ctr" anchorCtr="1">
                <a:spAutoFit/>
              </a:bodyPr>
              <a:lstStyle/>
              <a:p>
                <a:pPr>
                  <a:defRPr sz="1050" b="1" i="0" u="none" strike="noStrike" kern="1200" baseline="0">
                    <a:solidFill>
                      <a:schemeClr val="tx1">
                        <a:lumMod val="75000"/>
                        <a:lumOff val="25000"/>
                      </a:schemeClr>
                    </a:solidFill>
                    <a:latin typeface="+mn-lt"/>
                    <a:ea typeface="+mn-ea"/>
                    <a:cs typeface="+mn-cs"/>
                  </a:defRPr>
                </a:pPr>
                <a:endParaRPr lang="fa-IR"/>
              </a:p>
            </c:txPr>
            <c:dLblPos val="t"/>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numRef>
              <c:f>'تعداد فناوران شاغل در پارک ها'!$C$8:$C$19</c:f>
              <c:numCache>
                <c:formatCode>General</c:formatCode>
                <c:ptCount val="12"/>
                <c:pt idx="0">
                  <c:v>1381</c:v>
                </c:pt>
                <c:pt idx="1">
                  <c:v>1382</c:v>
                </c:pt>
                <c:pt idx="2">
                  <c:v>1383</c:v>
                </c:pt>
                <c:pt idx="3">
                  <c:v>1384</c:v>
                </c:pt>
                <c:pt idx="4">
                  <c:v>1385</c:v>
                </c:pt>
                <c:pt idx="5">
                  <c:v>1386</c:v>
                </c:pt>
                <c:pt idx="6">
                  <c:v>1387</c:v>
                </c:pt>
                <c:pt idx="7">
                  <c:v>1388</c:v>
                </c:pt>
                <c:pt idx="8">
                  <c:v>1389</c:v>
                </c:pt>
                <c:pt idx="9">
                  <c:v>1390</c:v>
                </c:pt>
                <c:pt idx="10">
                  <c:v>1391</c:v>
                </c:pt>
                <c:pt idx="11">
                  <c:v>1392</c:v>
                </c:pt>
              </c:numCache>
            </c:numRef>
          </c:cat>
          <c:val>
            <c:numRef>
              <c:f>'تعداد فناوران شاغل در پارک ها'!$D$8:$D$19</c:f>
              <c:numCache>
                <c:formatCode>General</c:formatCode>
                <c:ptCount val="12"/>
                <c:pt idx="0">
                  <c:v>210</c:v>
                </c:pt>
                <c:pt idx="1">
                  <c:v>460</c:v>
                </c:pt>
                <c:pt idx="2">
                  <c:v>2700</c:v>
                </c:pt>
                <c:pt idx="3">
                  <c:v>2292</c:v>
                </c:pt>
                <c:pt idx="4">
                  <c:v>4608</c:v>
                </c:pt>
                <c:pt idx="5">
                  <c:v>8991</c:v>
                </c:pt>
                <c:pt idx="6">
                  <c:v>11451</c:v>
                </c:pt>
                <c:pt idx="7">
                  <c:v>11952</c:v>
                </c:pt>
                <c:pt idx="8">
                  <c:v>16129</c:v>
                </c:pt>
                <c:pt idx="9">
                  <c:v>16542</c:v>
                </c:pt>
                <c:pt idx="10">
                  <c:v>19000</c:v>
                </c:pt>
                <c:pt idx="11">
                  <c:v>22000</c:v>
                </c:pt>
              </c:numCache>
            </c:numRef>
          </c:val>
          <c:smooth val="0"/>
        </c:ser>
        <c:dLbls>
          <c:showLegendKey val="0"/>
          <c:showVal val="0"/>
          <c:showCatName val="0"/>
          <c:showSerName val="0"/>
          <c:showPercent val="0"/>
          <c:showBubbleSize val="0"/>
        </c:dLbls>
        <c:smooth val="0"/>
        <c:axId val="296125520"/>
        <c:axId val="296123168"/>
      </c:lineChart>
      <c:catAx>
        <c:axId val="29612552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fa-IR"/>
          </a:p>
        </c:txPr>
        <c:crossAx val="296123168"/>
        <c:crosses val="autoZero"/>
        <c:auto val="1"/>
        <c:lblAlgn val="ctr"/>
        <c:lblOffset val="100"/>
        <c:noMultiLvlLbl val="0"/>
      </c:catAx>
      <c:valAx>
        <c:axId val="296123168"/>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fa-IR"/>
          </a:p>
        </c:txPr>
        <c:crossAx val="296125520"/>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fa-IR"/>
    </a:p>
  </c:txPr>
  <c:externalData r:id="rId2">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9.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28">
  <cs:axisTitle>
    <cs:lnRef idx="0"/>
    <cs:fillRef idx="0"/>
    <cs:effectRef idx="0"/>
    <cs:fontRef idx="minor">
      <a:schemeClr val="dk1">
        <a:lumMod val="75000"/>
        <a:lumOff val="25000"/>
      </a:schemeClr>
    </cs:fontRef>
    <cs:defRPr sz="900" b="1" kern="1200"/>
  </cs:axisTitle>
  <cs:categoryAxis>
    <cs:lnRef idx="0"/>
    <cs:fillRef idx="0"/>
    <cs:effectRef idx="0"/>
    <cs:fontRef idx="minor">
      <a:schemeClr val="dk1">
        <a:lumMod val="75000"/>
        <a:lumOff val="25000"/>
      </a:schemeClr>
    </cs:fontRef>
    <cs:spPr>
      <a:ln w="19050" cap="flat" cmpd="sng" algn="ctr">
        <a:solidFill>
          <a:schemeClr val="dk1">
            <a:lumMod val="75000"/>
            <a:lumOff val="25000"/>
          </a:schemeClr>
        </a:solidFill>
        <a:round/>
      </a:ln>
    </cs:spPr>
    <cs:defRPr sz="900" kern="1200" cap="all" baseline="0"/>
  </cs:categoryAxis>
  <cs:chartArea>
    <cs:lnRef idx="0"/>
    <cs:fillRef idx="0"/>
    <cs:effectRef idx="0"/>
    <cs:fontRef idx="minor">
      <a:schemeClr val="dk1"/>
    </cs:fontRef>
    <cs: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cs:spPr>
    <cs:defRPr sz="900" kern="1200"/>
  </cs:chartArea>
  <cs:dataLabel>
    <cs:lnRef idx="0"/>
    <cs:fillRef idx="0">
      <cs:styleClr val="auto"/>
    </cs:fillRef>
    <cs:effectRef idx="0"/>
    <cs:fontRef idx="minor">
      <a:schemeClr val="lt1"/>
    </cs:fontRef>
    <cs:defRPr sz="900" b="1" i="0" u="none" strike="noStrike" kern="1200" baseline="0"/>
  </cs:dataLabel>
  <cs:dataLabelCallout>
    <cs:lnRef idx="0"/>
    <cs:fillRef idx="0"/>
    <cs:effectRef idx="0"/>
    <cs:fontRef idx="minor">
      <a:schemeClr val="lt1"/>
    </cs:fontRef>
    <cs:spPr>
      <a:solidFill>
        <a:schemeClr val="dk1">
          <a:lumMod val="65000"/>
          <a:lumOff val="35000"/>
          <a:alpha val="75000"/>
        </a:schemeClr>
      </a:solidFill>
    </cs:spPr>
    <cs:defRPr sz="900" b="1"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alpha val="85000"/>
        </a:schemeClr>
      </a:solidFill>
      <a:ln w="9525" cap="flat" cmpd="sng" algn="ctr">
        <a:solidFill>
          <a:schemeClr val="lt1">
            <a:alpha val="50000"/>
          </a:schemeClr>
        </a:solidFill>
        <a:round/>
      </a:ln>
    </cs:spPr>
  </cs:dataPoint>
  <cs:dataPoint3D>
    <cs:lnRef idx="0"/>
    <cs:fillRef idx="0">
      <cs:styleClr val="auto"/>
    </cs:fillRef>
    <cs:effectRef idx="0"/>
    <cs:fontRef idx="minor">
      <a:schemeClr val="dk1"/>
    </cs:fontRef>
    <cs:spPr>
      <a:solidFill>
        <a:schemeClr val="phClr">
          <a:alpha val="85000"/>
        </a:schemeClr>
      </a:solidFill>
      <a:ln w="9525" cap="flat" cmpd="sng" algn="ctr">
        <a:solidFill>
          <a:schemeClr val="lt1">
            <a:alpha val="50000"/>
          </a:schemeClr>
        </a:solidFill>
        <a:round/>
      </a:ln>
    </cs:spPr>
  </cs:dataPoint3D>
  <cs:dataPointLine>
    <cs:lnRef idx="0">
      <cs:styleClr val="auto"/>
    </cs:lnRef>
    <cs:fillRef idx="0"/>
    <cs:effectRef idx="0"/>
    <cs:fontRef idx="minor">
      <a:schemeClr val="dk1"/>
    </cs:fontRef>
    <cs:spPr>
      <a:ln w="31750" cap="rnd">
        <a:solidFill>
          <a:schemeClr val="phClr"/>
        </a:solidFill>
        <a:round/>
      </a:ln>
    </cs:spPr>
  </cs:dataPointLine>
  <cs:dataPointMarker>
    <cs:lnRef idx="0"/>
    <cs:fillRef idx="0">
      <cs:styleClr val="auto"/>
    </cs:fillRef>
    <cs:effectRef idx="0"/>
    <cs:fontRef idx="minor">
      <a:schemeClr val="dk1"/>
    </cs:fontRef>
    <cs:spPr>
      <a:solidFill>
        <a:schemeClr val="phClr"/>
      </a:solidFill>
    </cs:spPr>
  </cs:dataPointMarker>
  <cs:dataPointMarkerLayout symbol="circle" size="17"/>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75000"/>
        <a:lumOff val="25000"/>
      </a:schemeClr>
    </cs:fontRef>
    <cs:spPr>
      <a:ln w="9525">
        <a:solidFill>
          <a:schemeClr val="dk1">
            <a:lumMod val="35000"/>
            <a:lumOff val="65000"/>
          </a:schemeClr>
        </a:solidFill>
      </a:ln>
    </cs:spPr>
    <cs:defRPr sz="900" kern="1200"/>
  </cs:dataTable>
  <cs:downBar>
    <cs:lnRef idx="0"/>
    <cs:fillRef idx="0"/>
    <cs:effectRef idx="0"/>
    <cs:fontRef idx="minor">
      <a:schemeClr val="dk1"/>
    </cs:fontRef>
    <cs:spPr>
      <a:solidFill>
        <a:schemeClr val="dk1">
          <a:lumMod val="50000"/>
          <a:lumOff val="50000"/>
        </a:schemeClr>
      </a:solidFill>
      <a:ln w="9525">
        <a:solidFill>
          <a:schemeClr val="dk1">
            <a:lumMod val="65000"/>
            <a:lumOff val="35000"/>
          </a:schemeClr>
        </a:solidFill>
      </a:ln>
    </cs:spPr>
  </cs:downBar>
  <cs:dropLine>
    <cs:lnRef idx="0"/>
    <cs:fillRef idx="0"/>
    <cs:effectRef idx="0"/>
    <cs:fontRef idx="minor">
      <a:schemeClr val="dk1"/>
    </cs:fontRef>
    <cs:spPr>
      <a:ln w="9525">
        <a:solidFill>
          <a:schemeClr val="dk1">
            <a:lumMod val="35000"/>
            <a:lumOff val="65000"/>
          </a:schemeClr>
        </a:solidFill>
        <a:prstDash val="dash"/>
      </a:ln>
    </cs:spPr>
  </cs:dropLine>
  <cs:errorBar>
    <cs:lnRef idx="0"/>
    <cs:fillRef idx="0"/>
    <cs:effectRef idx="0"/>
    <cs:fontRef idx="minor">
      <a:schemeClr val="dk1"/>
    </cs:fontRef>
    <cs:spPr>
      <a:ln w="9525">
        <a:solidFill>
          <a:schemeClr val="dk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gradFill>
          <a:gsLst>
            <a:gs pos="100000">
              <a:schemeClr val="dk1">
                <a:lumMod val="95000"/>
                <a:lumOff val="5000"/>
                <a:alpha val="42000"/>
              </a:schemeClr>
            </a:gs>
            <a:gs pos="0">
              <a:schemeClr val="lt1">
                <a:lumMod val="75000"/>
                <a:alpha val="36000"/>
              </a:schemeClr>
            </a:gs>
          </a:gsLst>
          <a:lin ang="5400000" scaled="0"/>
        </a:gradFill>
        <a:round/>
      </a:ln>
    </cs:spPr>
  </cs:gridlineMajor>
  <cs:gridlineMinor>
    <cs:lnRef idx="0"/>
    <cs:fillRef idx="0"/>
    <cs:effectRef idx="0"/>
    <cs:fontRef idx="minor">
      <a:schemeClr val="dk1"/>
    </cs:fontRef>
    <cs:spPr>
      <a:ln>
        <a:gradFill>
          <a:gsLst>
            <a:gs pos="100000">
              <a:schemeClr val="dk1">
                <a:lumMod val="95000"/>
                <a:lumOff val="5000"/>
                <a:alpha val="42000"/>
              </a:schemeClr>
            </a:gs>
            <a:gs pos="0">
              <a:schemeClr val="lt1">
                <a:lumMod val="75000"/>
                <a:alpha val="36000"/>
              </a:schemeClr>
            </a:gs>
          </a:gsLst>
          <a:lin ang="5400000" scaled="0"/>
        </a:gradFill>
      </a:ln>
    </cs:spPr>
  </cs:gridlineMinor>
  <cs:hiLoLine>
    <cs:lnRef idx="0"/>
    <cs:fillRef idx="0"/>
    <cs:effectRef idx="0"/>
    <cs:fontRef idx="minor">
      <a:schemeClr val="dk1"/>
    </cs:fontRef>
    <cs:spPr>
      <a:ln w="9525">
        <a:solidFill>
          <a:schemeClr val="dk1">
            <a:lumMod val="35000"/>
            <a:lumOff val="65000"/>
          </a:schemeClr>
        </a:solidFill>
        <a:prstDash val="dash"/>
      </a:ln>
    </cs:spPr>
  </cs:hiLoLine>
  <cs:leaderLine>
    <cs:lnRef idx="0"/>
    <cs:fillRef idx="0"/>
    <cs:effectRef idx="0"/>
    <cs:fontRef idx="minor">
      <a:schemeClr val="dk1"/>
    </cs:fontRef>
    <cs:spPr>
      <a:ln w="9525">
        <a:solidFill>
          <a:schemeClr val="dk1">
            <a:lumMod val="50000"/>
            <a:lumOff val="50000"/>
          </a:schemeClr>
        </a:solidFill>
      </a:ln>
    </cs:spPr>
  </cs:leaderLine>
  <cs:legend>
    <cs:lnRef idx="0"/>
    <cs:fillRef idx="0"/>
    <cs:effectRef idx="0"/>
    <cs:fontRef idx="minor">
      <a:schemeClr val="dk1">
        <a:lumMod val="75000"/>
        <a:lumOff val="25000"/>
      </a:schemeClr>
    </cs:fontRef>
    <cs:spPr>
      <a:solidFill>
        <a:schemeClr val="lt1">
          <a:lumMod val="95000"/>
          <a:alpha val="39000"/>
        </a:schemeClr>
      </a:solidFill>
    </cs:spPr>
    <cs:defRPr sz="900" kern="1200"/>
  </cs:legend>
  <cs:plotArea>
    <cs:lnRef idx="0"/>
    <cs:fillRef idx="0"/>
    <cs:effectRef idx="0"/>
    <cs:fontRef idx="minor">
      <a:schemeClr val="dk1"/>
    </cs:fontRef>
  </cs:plotArea>
  <cs:plotArea3D>
    <cs:lnRef idx="0"/>
    <cs:fillRef idx="0"/>
    <cs:effectRef idx="0"/>
    <cs:fontRef idx="minor">
      <a:schemeClr val="dk1"/>
    </cs:fontRef>
  </cs:plotArea3D>
  <cs:seriesAxis>
    <cs:lnRef idx="0"/>
    <cs:fillRef idx="0"/>
    <cs:effectRef idx="0"/>
    <cs:fontRef idx="minor">
      <a:schemeClr val="dk1">
        <a:lumMod val="75000"/>
        <a:lumOff val="25000"/>
      </a:schemeClr>
    </cs:fontRef>
    <cs:spPr>
      <a:ln w="31750" cap="flat" cmpd="sng" algn="ctr">
        <a:solidFill>
          <a:schemeClr val="dk1">
            <a:lumMod val="75000"/>
            <a:lumOff val="25000"/>
          </a:schemeClr>
        </a:solidFill>
        <a:round/>
      </a:ln>
    </cs:spPr>
    <cs:defRPr sz="900" kern="1200"/>
  </cs:seriesAxis>
  <cs:seriesLine>
    <cs:lnRef idx="0"/>
    <cs:fillRef idx="0"/>
    <cs:effectRef idx="0"/>
    <cs:fontRef idx="minor">
      <a:schemeClr val="dk1"/>
    </cs:fontRef>
    <cs:spPr>
      <a:ln w="9525">
        <a:solidFill>
          <a:schemeClr val="dk1">
            <a:lumMod val="50000"/>
            <a:lumOff val="50000"/>
          </a:schemeClr>
        </a:solidFill>
        <a:round/>
      </a:ln>
    </cs:spPr>
  </cs:seriesLine>
  <cs:title>
    <cs:lnRef idx="0"/>
    <cs:fillRef idx="0"/>
    <cs:effectRef idx="0"/>
    <cs:fontRef idx="minor">
      <a:schemeClr val="dk1">
        <a:lumMod val="75000"/>
        <a:lumOff val="25000"/>
      </a:schemeClr>
    </cs:fontRef>
    <cs:defRPr sz="1800" b="1" kern="120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dk1">
        <a:lumMod val="75000"/>
        <a:lumOff val="25000"/>
      </a:schemeClr>
    </cs:fontRef>
    <cs:defRPr sz="900" kern="1200"/>
  </cs:trendlineLabel>
  <cs:upBar>
    <cs:lnRef idx="0"/>
    <cs:fillRef idx="0"/>
    <cs:effectRef idx="0"/>
    <cs:fontRef idx="minor">
      <a:schemeClr val="dk1"/>
    </cs:fontRef>
    <cs:spPr>
      <a:solidFill>
        <a:schemeClr val="lt1"/>
      </a:solidFill>
      <a:ln w="9525">
        <a:solidFill>
          <a:schemeClr val="dk1">
            <a:lumMod val="65000"/>
            <a:lumOff val="35000"/>
          </a:schemeClr>
        </a:solidFill>
      </a:ln>
    </cs:spPr>
  </cs:upBar>
  <cs:valueAxis>
    <cs:lnRef idx="0"/>
    <cs:fillRef idx="0"/>
    <cs:effectRef idx="0"/>
    <cs:fontRef idx="minor">
      <a:schemeClr val="dk1">
        <a:lumMod val="75000"/>
        <a:lumOff val="25000"/>
      </a:schemeClr>
    </cs:fontRef>
    <cs:spPr>
      <a:ln>
        <a:noFill/>
      </a:ln>
    </cs:spPr>
    <cs:defRPr sz="900" kern="1200"/>
  </cs:valueAxis>
  <cs:wall>
    <cs:lnRef idx="0"/>
    <cs:fillRef idx="0"/>
    <cs:effectRef idx="0"/>
    <cs:fontRef idx="minor">
      <a:schemeClr val="dk1"/>
    </cs:fontRef>
  </cs:wall>
</cs:chartStyle>
</file>

<file path=ppt/charts/style2.xml><?xml version="1.0" encoding="utf-8"?>
<cs:chartStyle xmlns:cs="http://schemas.microsoft.com/office/drawing/2012/chartStyle" xmlns:a="http://schemas.openxmlformats.org/drawingml/2006/main" id="228">
  <cs:axisTitle>
    <cs:lnRef idx="0"/>
    <cs:fillRef idx="0"/>
    <cs:effectRef idx="0"/>
    <cs:fontRef idx="minor">
      <a:schemeClr val="dk1">
        <a:lumMod val="75000"/>
        <a:lumOff val="25000"/>
      </a:schemeClr>
    </cs:fontRef>
    <cs:defRPr sz="900" b="1" kern="1200"/>
  </cs:axisTitle>
  <cs:categoryAxis>
    <cs:lnRef idx="0"/>
    <cs:fillRef idx="0"/>
    <cs:effectRef idx="0"/>
    <cs:fontRef idx="minor">
      <a:schemeClr val="dk1">
        <a:lumMod val="75000"/>
        <a:lumOff val="25000"/>
      </a:schemeClr>
    </cs:fontRef>
    <cs:spPr>
      <a:ln w="19050" cap="flat" cmpd="sng" algn="ctr">
        <a:solidFill>
          <a:schemeClr val="dk1">
            <a:lumMod val="75000"/>
            <a:lumOff val="25000"/>
          </a:schemeClr>
        </a:solidFill>
        <a:round/>
      </a:ln>
    </cs:spPr>
    <cs:defRPr sz="900" kern="1200" cap="all" baseline="0"/>
  </cs:categoryAxis>
  <cs:chartArea>
    <cs:lnRef idx="0"/>
    <cs:fillRef idx="0"/>
    <cs:effectRef idx="0"/>
    <cs:fontRef idx="minor">
      <a:schemeClr val="dk1"/>
    </cs:fontRef>
    <cs: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cs:spPr>
    <cs:defRPr sz="900" kern="1200"/>
  </cs:chartArea>
  <cs:dataLabel>
    <cs:lnRef idx="0"/>
    <cs:fillRef idx="0">
      <cs:styleClr val="auto"/>
    </cs:fillRef>
    <cs:effectRef idx="0"/>
    <cs:fontRef idx="minor">
      <a:schemeClr val="lt1"/>
    </cs:fontRef>
    <cs:defRPr sz="900" b="1" i="0" u="none" strike="noStrike" kern="1200" baseline="0"/>
  </cs:dataLabel>
  <cs:dataLabelCallout>
    <cs:lnRef idx="0"/>
    <cs:fillRef idx="0"/>
    <cs:effectRef idx="0"/>
    <cs:fontRef idx="minor">
      <a:schemeClr val="lt1"/>
    </cs:fontRef>
    <cs:spPr>
      <a:solidFill>
        <a:schemeClr val="dk1">
          <a:lumMod val="65000"/>
          <a:lumOff val="35000"/>
          <a:alpha val="75000"/>
        </a:schemeClr>
      </a:solidFill>
    </cs:spPr>
    <cs:defRPr sz="900" b="1"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alpha val="85000"/>
        </a:schemeClr>
      </a:solidFill>
      <a:ln w="9525" cap="flat" cmpd="sng" algn="ctr">
        <a:solidFill>
          <a:schemeClr val="lt1">
            <a:alpha val="50000"/>
          </a:schemeClr>
        </a:solidFill>
        <a:round/>
      </a:ln>
    </cs:spPr>
  </cs:dataPoint>
  <cs:dataPoint3D>
    <cs:lnRef idx="0"/>
    <cs:fillRef idx="0">
      <cs:styleClr val="auto"/>
    </cs:fillRef>
    <cs:effectRef idx="0"/>
    <cs:fontRef idx="minor">
      <a:schemeClr val="dk1"/>
    </cs:fontRef>
    <cs:spPr>
      <a:solidFill>
        <a:schemeClr val="phClr">
          <a:alpha val="85000"/>
        </a:schemeClr>
      </a:solidFill>
      <a:ln w="9525" cap="flat" cmpd="sng" algn="ctr">
        <a:solidFill>
          <a:schemeClr val="lt1">
            <a:alpha val="50000"/>
          </a:schemeClr>
        </a:solidFill>
        <a:round/>
      </a:ln>
    </cs:spPr>
  </cs:dataPoint3D>
  <cs:dataPointLine>
    <cs:lnRef idx="0">
      <cs:styleClr val="auto"/>
    </cs:lnRef>
    <cs:fillRef idx="0"/>
    <cs:effectRef idx="0"/>
    <cs:fontRef idx="minor">
      <a:schemeClr val="dk1"/>
    </cs:fontRef>
    <cs:spPr>
      <a:ln w="31750" cap="rnd">
        <a:solidFill>
          <a:schemeClr val="phClr"/>
        </a:solidFill>
        <a:round/>
      </a:ln>
    </cs:spPr>
  </cs:dataPointLine>
  <cs:dataPointMarker>
    <cs:lnRef idx="0"/>
    <cs:fillRef idx="0">
      <cs:styleClr val="auto"/>
    </cs:fillRef>
    <cs:effectRef idx="0"/>
    <cs:fontRef idx="minor">
      <a:schemeClr val="dk1"/>
    </cs:fontRef>
    <cs:spPr>
      <a:solidFill>
        <a:schemeClr val="phClr"/>
      </a:solidFill>
    </cs:spPr>
  </cs:dataPointMarker>
  <cs:dataPointMarkerLayout symbol="circle" size="17"/>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75000"/>
        <a:lumOff val="25000"/>
      </a:schemeClr>
    </cs:fontRef>
    <cs:spPr>
      <a:ln w="9525">
        <a:solidFill>
          <a:schemeClr val="dk1">
            <a:lumMod val="35000"/>
            <a:lumOff val="65000"/>
          </a:schemeClr>
        </a:solidFill>
      </a:ln>
    </cs:spPr>
    <cs:defRPr sz="900" kern="1200"/>
  </cs:dataTable>
  <cs:downBar>
    <cs:lnRef idx="0"/>
    <cs:fillRef idx="0"/>
    <cs:effectRef idx="0"/>
    <cs:fontRef idx="minor">
      <a:schemeClr val="dk1"/>
    </cs:fontRef>
    <cs:spPr>
      <a:solidFill>
        <a:schemeClr val="dk1">
          <a:lumMod val="50000"/>
          <a:lumOff val="50000"/>
        </a:schemeClr>
      </a:solidFill>
      <a:ln w="9525">
        <a:solidFill>
          <a:schemeClr val="dk1">
            <a:lumMod val="65000"/>
            <a:lumOff val="35000"/>
          </a:schemeClr>
        </a:solidFill>
      </a:ln>
    </cs:spPr>
  </cs:downBar>
  <cs:dropLine>
    <cs:lnRef idx="0"/>
    <cs:fillRef idx="0"/>
    <cs:effectRef idx="0"/>
    <cs:fontRef idx="minor">
      <a:schemeClr val="dk1"/>
    </cs:fontRef>
    <cs:spPr>
      <a:ln w="9525">
        <a:solidFill>
          <a:schemeClr val="dk1">
            <a:lumMod val="35000"/>
            <a:lumOff val="65000"/>
          </a:schemeClr>
        </a:solidFill>
        <a:prstDash val="dash"/>
      </a:ln>
    </cs:spPr>
  </cs:dropLine>
  <cs:errorBar>
    <cs:lnRef idx="0"/>
    <cs:fillRef idx="0"/>
    <cs:effectRef idx="0"/>
    <cs:fontRef idx="minor">
      <a:schemeClr val="dk1"/>
    </cs:fontRef>
    <cs:spPr>
      <a:ln w="9525">
        <a:solidFill>
          <a:schemeClr val="dk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gradFill>
          <a:gsLst>
            <a:gs pos="100000">
              <a:schemeClr val="dk1">
                <a:lumMod val="95000"/>
                <a:lumOff val="5000"/>
                <a:alpha val="42000"/>
              </a:schemeClr>
            </a:gs>
            <a:gs pos="0">
              <a:schemeClr val="lt1">
                <a:lumMod val="75000"/>
                <a:alpha val="36000"/>
              </a:schemeClr>
            </a:gs>
          </a:gsLst>
          <a:lin ang="5400000" scaled="0"/>
        </a:gradFill>
        <a:round/>
      </a:ln>
    </cs:spPr>
  </cs:gridlineMajor>
  <cs:gridlineMinor>
    <cs:lnRef idx="0"/>
    <cs:fillRef idx="0"/>
    <cs:effectRef idx="0"/>
    <cs:fontRef idx="minor">
      <a:schemeClr val="dk1"/>
    </cs:fontRef>
    <cs:spPr>
      <a:ln>
        <a:gradFill>
          <a:gsLst>
            <a:gs pos="100000">
              <a:schemeClr val="dk1">
                <a:lumMod val="95000"/>
                <a:lumOff val="5000"/>
                <a:alpha val="42000"/>
              </a:schemeClr>
            </a:gs>
            <a:gs pos="0">
              <a:schemeClr val="lt1">
                <a:lumMod val="75000"/>
                <a:alpha val="36000"/>
              </a:schemeClr>
            </a:gs>
          </a:gsLst>
          <a:lin ang="5400000" scaled="0"/>
        </a:gradFill>
      </a:ln>
    </cs:spPr>
  </cs:gridlineMinor>
  <cs:hiLoLine>
    <cs:lnRef idx="0"/>
    <cs:fillRef idx="0"/>
    <cs:effectRef idx="0"/>
    <cs:fontRef idx="minor">
      <a:schemeClr val="dk1"/>
    </cs:fontRef>
    <cs:spPr>
      <a:ln w="9525">
        <a:solidFill>
          <a:schemeClr val="dk1">
            <a:lumMod val="35000"/>
            <a:lumOff val="65000"/>
          </a:schemeClr>
        </a:solidFill>
        <a:prstDash val="dash"/>
      </a:ln>
    </cs:spPr>
  </cs:hiLoLine>
  <cs:leaderLine>
    <cs:lnRef idx="0"/>
    <cs:fillRef idx="0"/>
    <cs:effectRef idx="0"/>
    <cs:fontRef idx="minor">
      <a:schemeClr val="dk1"/>
    </cs:fontRef>
    <cs:spPr>
      <a:ln w="9525">
        <a:solidFill>
          <a:schemeClr val="dk1">
            <a:lumMod val="50000"/>
            <a:lumOff val="50000"/>
          </a:schemeClr>
        </a:solidFill>
      </a:ln>
    </cs:spPr>
  </cs:leaderLine>
  <cs:legend>
    <cs:lnRef idx="0"/>
    <cs:fillRef idx="0"/>
    <cs:effectRef idx="0"/>
    <cs:fontRef idx="minor">
      <a:schemeClr val="dk1">
        <a:lumMod val="75000"/>
        <a:lumOff val="25000"/>
      </a:schemeClr>
    </cs:fontRef>
    <cs:spPr>
      <a:solidFill>
        <a:schemeClr val="lt1">
          <a:lumMod val="95000"/>
          <a:alpha val="39000"/>
        </a:schemeClr>
      </a:solidFill>
    </cs:spPr>
    <cs:defRPr sz="900" kern="1200"/>
  </cs:legend>
  <cs:plotArea>
    <cs:lnRef idx="0"/>
    <cs:fillRef idx="0"/>
    <cs:effectRef idx="0"/>
    <cs:fontRef idx="minor">
      <a:schemeClr val="dk1"/>
    </cs:fontRef>
  </cs:plotArea>
  <cs:plotArea3D>
    <cs:lnRef idx="0"/>
    <cs:fillRef idx="0"/>
    <cs:effectRef idx="0"/>
    <cs:fontRef idx="minor">
      <a:schemeClr val="dk1"/>
    </cs:fontRef>
  </cs:plotArea3D>
  <cs:seriesAxis>
    <cs:lnRef idx="0"/>
    <cs:fillRef idx="0"/>
    <cs:effectRef idx="0"/>
    <cs:fontRef idx="minor">
      <a:schemeClr val="dk1">
        <a:lumMod val="75000"/>
        <a:lumOff val="25000"/>
      </a:schemeClr>
    </cs:fontRef>
    <cs:spPr>
      <a:ln w="31750" cap="flat" cmpd="sng" algn="ctr">
        <a:solidFill>
          <a:schemeClr val="dk1">
            <a:lumMod val="75000"/>
            <a:lumOff val="25000"/>
          </a:schemeClr>
        </a:solidFill>
        <a:round/>
      </a:ln>
    </cs:spPr>
    <cs:defRPr sz="900" kern="1200"/>
  </cs:seriesAxis>
  <cs:seriesLine>
    <cs:lnRef idx="0"/>
    <cs:fillRef idx="0"/>
    <cs:effectRef idx="0"/>
    <cs:fontRef idx="minor">
      <a:schemeClr val="dk1"/>
    </cs:fontRef>
    <cs:spPr>
      <a:ln w="9525">
        <a:solidFill>
          <a:schemeClr val="dk1">
            <a:lumMod val="50000"/>
            <a:lumOff val="50000"/>
          </a:schemeClr>
        </a:solidFill>
        <a:round/>
      </a:ln>
    </cs:spPr>
  </cs:seriesLine>
  <cs:title>
    <cs:lnRef idx="0"/>
    <cs:fillRef idx="0"/>
    <cs:effectRef idx="0"/>
    <cs:fontRef idx="minor">
      <a:schemeClr val="dk1">
        <a:lumMod val="75000"/>
        <a:lumOff val="25000"/>
      </a:schemeClr>
    </cs:fontRef>
    <cs:defRPr sz="1800" b="1" kern="120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dk1">
        <a:lumMod val="75000"/>
        <a:lumOff val="25000"/>
      </a:schemeClr>
    </cs:fontRef>
    <cs:defRPr sz="900" kern="1200"/>
  </cs:trendlineLabel>
  <cs:upBar>
    <cs:lnRef idx="0"/>
    <cs:fillRef idx="0"/>
    <cs:effectRef idx="0"/>
    <cs:fontRef idx="minor">
      <a:schemeClr val="dk1"/>
    </cs:fontRef>
    <cs:spPr>
      <a:solidFill>
        <a:schemeClr val="lt1"/>
      </a:solidFill>
      <a:ln w="9525">
        <a:solidFill>
          <a:schemeClr val="dk1">
            <a:lumMod val="65000"/>
            <a:lumOff val="35000"/>
          </a:schemeClr>
        </a:solidFill>
      </a:ln>
    </cs:spPr>
  </cs:upBar>
  <cs:valueAxis>
    <cs:lnRef idx="0"/>
    <cs:fillRef idx="0"/>
    <cs:effectRef idx="0"/>
    <cs:fontRef idx="minor">
      <a:schemeClr val="dk1">
        <a:lumMod val="75000"/>
        <a:lumOff val="25000"/>
      </a:schemeClr>
    </cs:fontRef>
    <cs:spPr>
      <a:ln>
        <a:noFill/>
      </a:ln>
    </cs:spPr>
    <cs:defRPr sz="900" kern="1200"/>
  </cs:valueAxis>
  <cs:wall>
    <cs:lnRef idx="0"/>
    <cs:fillRef idx="0"/>
    <cs:effectRef idx="0"/>
    <cs:fontRef idx="minor">
      <a:schemeClr val="dk1"/>
    </cs:fontRef>
  </cs:wall>
</cs:chartStyle>
</file>

<file path=ppt/charts/style3.xml><?xml version="1.0" encoding="utf-8"?>
<cs:chartStyle xmlns:cs="http://schemas.microsoft.com/office/drawing/2012/chartStyle" xmlns:a="http://schemas.openxmlformats.org/drawingml/2006/main" id="228">
  <cs:axisTitle>
    <cs:lnRef idx="0"/>
    <cs:fillRef idx="0"/>
    <cs:effectRef idx="0"/>
    <cs:fontRef idx="minor">
      <a:schemeClr val="dk1">
        <a:lumMod val="75000"/>
        <a:lumOff val="25000"/>
      </a:schemeClr>
    </cs:fontRef>
    <cs:defRPr sz="900" b="1" kern="1200"/>
  </cs:axisTitle>
  <cs:categoryAxis>
    <cs:lnRef idx="0"/>
    <cs:fillRef idx="0"/>
    <cs:effectRef idx="0"/>
    <cs:fontRef idx="minor">
      <a:schemeClr val="dk1">
        <a:lumMod val="75000"/>
        <a:lumOff val="25000"/>
      </a:schemeClr>
    </cs:fontRef>
    <cs:spPr>
      <a:ln w="19050" cap="flat" cmpd="sng" algn="ctr">
        <a:solidFill>
          <a:schemeClr val="dk1">
            <a:lumMod val="75000"/>
            <a:lumOff val="25000"/>
          </a:schemeClr>
        </a:solidFill>
        <a:round/>
      </a:ln>
    </cs:spPr>
    <cs:defRPr sz="900" kern="1200" cap="all" baseline="0"/>
  </cs:categoryAxis>
  <cs:chartArea>
    <cs:lnRef idx="0"/>
    <cs:fillRef idx="0"/>
    <cs:effectRef idx="0"/>
    <cs:fontRef idx="minor">
      <a:schemeClr val="dk1"/>
    </cs:fontRef>
    <cs: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cs:spPr>
    <cs:defRPr sz="900" kern="1200"/>
  </cs:chartArea>
  <cs:dataLabel>
    <cs:lnRef idx="0"/>
    <cs:fillRef idx="0">
      <cs:styleClr val="auto"/>
    </cs:fillRef>
    <cs:effectRef idx="0"/>
    <cs:fontRef idx="minor">
      <a:schemeClr val="lt1"/>
    </cs:fontRef>
    <cs:defRPr sz="900" b="1" i="0" u="none" strike="noStrike" kern="1200" baseline="0"/>
  </cs:dataLabel>
  <cs:dataLabelCallout>
    <cs:lnRef idx="0"/>
    <cs:fillRef idx="0"/>
    <cs:effectRef idx="0"/>
    <cs:fontRef idx="minor">
      <a:schemeClr val="lt1"/>
    </cs:fontRef>
    <cs:spPr>
      <a:solidFill>
        <a:schemeClr val="dk1">
          <a:lumMod val="65000"/>
          <a:lumOff val="35000"/>
          <a:alpha val="75000"/>
        </a:schemeClr>
      </a:solidFill>
    </cs:spPr>
    <cs:defRPr sz="900" b="1"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alpha val="85000"/>
        </a:schemeClr>
      </a:solidFill>
      <a:ln w="9525" cap="flat" cmpd="sng" algn="ctr">
        <a:solidFill>
          <a:schemeClr val="lt1">
            <a:alpha val="50000"/>
          </a:schemeClr>
        </a:solidFill>
        <a:round/>
      </a:ln>
    </cs:spPr>
  </cs:dataPoint>
  <cs:dataPoint3D>
    <cs:lnRef idx="0"/>
    <cs:fillRef idx="0">
      <cs:styleClr val="auto"/>
    </cs:fillRef>
    <cs:effectRef idx="0"/>
    <cs:fontRef idx="minor">
      <a:schemeClr val="dk1"/>
    </cs:fontRef>
    <cs:spPr>
      <a:solidFill>
        <a:schemeClr val="phClr">
          <a:alpha val="85000"/>
        </a:schemeClr>
      </a:solidFill>
      <a:ln w="9525" cap="flat" cmpd="sng" algn="ctr">
        <a:solidFill>
          <a:schemeClr val="lt1">
            <a:alpha val="50000"/>
          </a:schemeClr>
        </a:solidFill>
        <a:round/>
      </a:ln>
    </cs:spPr>
  </cs:dataPoint3D>
  <cs:dataPointLine>
    <cs:lnRef idx="0">
      <cs:styleClr val="auto"/>
    </cs:lnRef>
    <cs:fillRef idx="0"/>
    <cs:effectRef idx="0"/>
    <cs:fontRef idx="minor">
      <a:schemeClr val="dk1"/>
    </cs:fontRef>
    <cs:spPr>
      <a:ln w="31750" cap="rnd">
        <a:solidFill>
          <a:schemeClr val="phClr"/>
        </a:solidFill>
        <a:round/>
      </a:ln>
    </cs:spPr>
  </cs:dataPointLine>
  <cs:dataPointMarker>
    <cs:lnRef idx="0"/>
    <cs:fillRef idx="0">
      <cs:styleClr val="auto"/>
    </cs:fillRef>
    <cs:effectRef idx="0"/>
    <cs:fontRef idx="minor">
      <a:schemeClr val="dk1"/>
    </cs:fontRef>
    <cs:spPr>
      <a:solidFill>
        <a:schemeClr val="phClr"/>
      </a:solidFill>
    </cs:spPr>
  </cs:dataPointMarker>
  <cs:dataPointMarkerLayout symbol="circle" size="17"/>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75000"/>
        <a:lumOff val="25000"/>
      </a:schemeClr>
    </cs:fontRef>
    <cs:spPr>
      <a:ln w="9525">
        <a:solidFill>
          <a:schemeClr val="dk1">
            <a:lumMod val="35000"/>
            <a:lumOff val="65000"/>
          </a:schemeClr>
        </a:solidFill>
      </a:ln>
    </cs:spPr>
    <cs:defRPr sz="900" kern="1200"/>
  </cs:dataTable>
  <cs:downBar>
    <cs:lnRef idx="0"/>
    <cs:fillRef idx="0"/>
    <cs:effectRef idx="0"/>
    <cs:fontRef idx="minor">
      <a:schemeClr val="dk1"/>
    </cs:fontRef>
    <cs:spPr>
      <a:solidFill>
        <a:schemeClr val="dk1">
          <a:lumMod val="50000"/>
          <a:lumOff val="50000"/>
        </a:schemeClr>
      </a:solidFill>
      <a:ln w="9525">
        <a:solidFill>
          <a:schemeClr val="dk1">
            <a:lumMod val="65000"/>
            <a:lumOff val="35000"/>
          </a:schemeClr>
        </a:solidFill>
      </a:ln>
    </cs:spPr>
  </cs:downBar>
  <cs:dropLine>
    <cs:lnRef idx="0"/>
    <cs:fillRef idx="0"/>
    <cs:effectRef idx="0"/>
    <cs:fontRef idx="minor">
      <a:schemeClr val="dk1"/>
    </cs:fontRef>
    <cs:spPr>
      <a:ln w="9525">
        <a:solidFill>
          <a:schemeClr val="dk1">
            <a:lumMod val="35000"/>
            <a:lumOff val="65000"/>
          </a:schemeClr>
        </a:solidFill>
        <a:prstDash val="dash"/>
      </a:ln>
    </cs:spPr>
  </cs:dropLine>
  <cs:errorBar>
    <cs:lnRef idx="0"/>
    <cs:fillRef idx="0"/>
    <cs:effectRef idx="0"/>
    <cs:fontRef idx="minor">
      <a:schemeClr val="dk1"/>
    </cs:fontRef>
    <cs:spPr>
      <a:ln w="9525">
        <a:solidFill>
          <a:schemeClr val="dk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gradFill>
          <a:gsLst>
            <a:gs pos="100000">
              <a:schemeClr val="dk1">
                <a:lumMod val="95000"/>
                <a:lumOff val="5000"/>
                <a:alpha val="42000"/>
              </a:schemeClr>
            </a:gs>
            <a:gs pos="0">
              <a:schemeClr val="lt1">
                <a:lumMod val="75000"/>
                <a:alpha val="36000"/>
              </a:schemeClr>
            </a:gs>
          </a:gsLst>
          <a:lin ang="5400000" scaled="0"/>
        </a:gradFill>
        <a:round/>
      </a:ln>
    </cs:spPr>
  </cs:gridlineMajor>
  <cs:gridlineMinor>
    <cs:lnRef idx="0"/>
    <cs:fillRef idx="0"/>
    <cs:effectRef idx="0"/>
    <cs:fontRef idx="minor">
      <a:schemeClr val="dk1"/>
    </cs:fontRef>
    <cs:spPr>
      <a:ln>
        <a:gradFill>
          <a:gsLst>
            <a:gs pos="100000">
              <a:schemeClr val="dk1">
                <a:lumMod val="95000"/>
                <a:lumOff val="5000"/>
                <a:alpha val="42000"/>
              </a:schemeClr>
            </a:gs>
            <a:gs pos="0">
              <a:schemeClr val="lt1">
                <a:lumMod val="75000"/>
                <a:alpha val="36000"/>
              </a:schemeClr>
            </a:gs>
          </a:gsLst>
          <a:lin ang="5400000" scaled="0"/>
        </a:gradFill>
      </a:ln>
    </cs:spPr>
  </cs:gridlineMinor>
  <cs:hiLoLine>
    <cs:lnRef idx="0"/>
    <cs:fillRef idx="0"/>
    <cs:effectRef idx="0"/>
    <cs:fontRef idx="minor">
      <a:schemeClr val="dk1"/>
    </cs:fontRef>
    <cs:spPr>
      <a:ln w="9525">
        <a:solidFill>
          <a:schemeClr val="dk1">
            <a:lumMod val="35000"/>
            <a:lumOff val="65000"/>
          </a:schemeClr>
        </a:solidFill>
        <a:prstDash val="dash"/>
      </a:ln>
    </cs:spPr>
  </cs:hiLoLine>
  <cs:leaderLine>
    <cs:lnRef idx="0"/>
    <cs:fillRef idx="0"/>
    <cs:effectRef idx="0"/>
    <cs:fontRef idx="minor">
      <a:schemeClr val="dk1"/>
    </cs:fontRef>
    <cs:spPr>
      <a:ln w="9525">
        <a:solidFill>
          <a:schemeClr val="dk1">
            <a:lumMod val="50000"/>
            <a:lumOff val="50000"/>
          </a:schemeClr>
        </a:solidFill>
      </a:ln>
    </cs:spPr>
  </cs:leaderLine>
  <cs:legend>
    <cs:lnRef idx="0"/>
    <cs:fillRef idx="0"/>
    <cs:effectRef idx="0"/>
    <cs:fontRef idx="minor">
      <a:schemeClr val="dk1">
        <a:lumMod val="75000"/>
        <a:lumOff val="25000"/>
      </a:schemeClr>
    </cs:fontRef>
    <cs:spPr>
      <a:solidFill>
        <a:schemeClr val="lt1">
          <a:lumMod val="95000"/>
          <a:alpha val="39000"/>
        </a:schemeClr>
      </a:solidFill>
    </cs:spPr>
    <cs:defRPr sz="900" kern="1200"/>
  </cs:legend>
  <cs:plotArea>
    <cs:lnRef idx="0"/>
    <cs:fillRef idx="0"/>
    <cs:effectRef idx="0"/>
    <cs:fontRef idx="minor">
      <a:schemeClr val="dk1"/>
    </cs:fontRef>
  </cs:plotArea>
  <cs:plotArea3D>
    <cs:lnRef idx="0"/>
    <cs:fillRef idx="0"/>
    <cs:effectRef idx="0"/>
    <cs:fontRef idx="minor">
      <a:schemeClr val="dk1"/>
    </cs:fontRef>
  </cs:plotArea3D>
  <cs:seriesAxis>
    <cs:lnRef idx="0"/>
    <cs:fillRef idx="0"/>
    <cs:effectRef idx="0"/>
    <cs:fontRef idx="minor">
      <a:schemeClr val="dk1">
        <a:lumMod val="75000"/>
        <a:lumOff val="25000"/>
      </a:schemeClr>
    </cs:fontRef>
    <cs:spPr>
      <a:ln w="31750" cap="flat" cmpd="sng" algn="ctr">
        <a:solidFill>
          <a:schemeClr val="dk1">
            <a:lumMod val="75000"/>
            <a:lumOff val="25000"/>
          </a:schemeClr>
        </a:solidFill>
        <a:round/>
      </a:ln>
    </cs:spPr>
    <cs:defRPr sz="900" kern="1200"/>
  </cs:seriesAxis>
  <cs:seriesLine>
    <cs:lnRef idx="0"/>
    <cs:fillRef idx="0"/>
    <cs:effectRef idx="0"/>
    <cs:fontRef idx="minor">
      <a:schemeClr val="dk1"/>
    </cs:fontRef>
    <cs:spPr>
      <a:ln w="9525">
        <a:solidFill>
          <a:schemeClr val="dk1">
            <a:lumMod val="50000"/>
            <a:lumOff val="50000"/>
          </a:schemeClr>
        </a:solidFill>
        <a:round/>
      </a:ln>
    </cs:spPr>
  </cs:seriesLine>
  <cs:title>
    <cs:lnRef idx="0"/>
    <cs:fillRef idx="0"/>
    <cs:effectRef idx="0"/>
    <cs:fontRef idx="minor">
      <a:schemeClr val="dk1">
        <a:lumMod val="75000"/>
        <a:lumOff val="25000"/>
      </a:schemeClr>
    </cs:fontRef>
    <cs:defRPr sz="1800" b="1" kern="120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dk1">
        <a:lumMod val="75000"/>
        <a:lumOff val="25000"/>
      </a:schemeClr>
    </cs:fontRef>
    <cs:defRPr sz="900" kern="1200"/>
  </cs:trendlineLabel>
  <cs:upBar>
    <cs:lnRef idx="0"/>
    <cs:fillRef idx="0"/>
    <cs:effectRef idx="0"/>
    <cs:fontRef idx="minor">
      <a:schemeClr val="dk1"/>
    </cs:fontRef>
    <cs:spPr>
      <a:solidFill>
        <a:schemeClr val="lt1"/>
      </a:solidFill>
      <a:ln w="9525">
        <a:solidFill>
          <a:schemeClr val="dk1">
            <a:lumMod val="65000"/>
            <a:lumOff val="35000"/>
          </a:schemeClr>
        </a:solidFill>
      </a:ln>
    </cs:spPr>
  </cs:upBar>
  <cs:valueAxis>
    <cs:lnRef idx="0"/>
    <cs:fillRef idx="0"/>
    <cs:effectRef idx="0"/>
    <cs:fontRef idx="minor">
      <a:schemeClr val="dk1">
        <a:lumMod val="75000"/>
        <a:lumOff val="25000"/>
      </a:schemeClr>
    </cs:fontRef>
    <cs:spPr>
      <a:ln>
        <a:noFill/>
      </a:ln>
    </cs:spPr>
    <cs:defRPr sz="900" kern="1200"/>
  </cs:valueAxis>
  <cs:wall>
    <cs:lnRef idx="0"/>
    <cs:fillRef idx="0"/>
    <cs:effectRef idx="0"/>
    <cs:fontRef idx="minor">
      <a:schemeClr val="dk1"/>
    </cs:fontRef>
  </cs:wall>
</cs:chartStyle>
</file>

<file path=ppt/charts/style4.xml><?xml version="1.0" encoding="utf-8"?>
<cs:chartStyle xmlns:cs="http://schemas.microsoft.com/office/drawing/2012/chartStyle" xmlns:a="http://schemas.openxmlformats.org/drawingml/2006/main" id="288">
  <cs:axisTitle>
    <cs:lnRef idx="0"/>
    <cs:fillRef idx="0"/>
    <cs:effectRef idx="0"/>
    <cs:fontRef idx="minor">
      <a:schemeClr val="dk1">
        <a:lumMod val="75000"/>
        <a:lumOff val="25000"/>
      </a:schemeClr>
    </cs:fontRef>
    <cs:defRPr sz="900" b="1" kern="1200"/>
  </cs:axisTitle>
  <cs:categoryAxis>
    <cs:lnRef idx="0"/>
    <cs:fillRef idx="0"/>
    <cs:effectRef idx="0"/>
    <cs:fontRef idx="minor">
      <a:schemeClr val="dk1">
        <a:lumMod val="75000"/>
        <a:lumOff val="25000"/>
      </a:schemeClr>
    </cs:fontRef>
    <cs:spPr>
      <a:ln w="19050" cap="flat" cmpd="sng" algn="ctr">
        <a:solidFill>
          <a:schemeClr val="dk1">
            <a:lumMod val="75000"/>
            <a:lumOff val="25000"/>
          </a:schemeClr>
        </a:solidFill>
        <a:round/>
      </a:ln>
    </cs:spPr>
    <cs:defRPr sz="900" kern="1200" cap="all" baseline="0"/>
  </cs:categoryAxis>
  <cs:chartArea>
    <cs:lnRef idx="0"/>
    <cs:fillRef idx="0"/>
    <cs:effectRef idx="0"/>
    <cs:fontRef idx="minor">
      <a:schemeClr val="dk1"/>
    </cs:fontRef>
    <cs: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cs:spPr>
    <cs:defRPr sz="900" kern="1200"/>
  </cs:chartArea>
  <cs:dataLabel>
    <cs:lnRef idx="0"/>
    <cs:fillRef idx="0"/>
    <cs:effectRef idx="0"/>
    <cs:fontRef idx="minor">
      <a:schemeClr val="dk1">
        <a:lumMod val="75000"/>
        <a:lumOff val="25000"/>
      </a:schemeClr>
    </cs:fontRef>
    <cs:defRPr sz="900" kern="1200"/>
  </cs:dataLabel>
  <cs:dataLabelCallout>
    <cs:lnRef idx="0"/>
    <cs:fillRef idx="0"/>
    <cs:effectRef idx="0"/>
    <cs:fontRef idx="minor">
      <a:schemeClr val="lt1"/>
    </cs:fontRef>
    <cs:spPr>
      <a:solidFill>
        <a:schemeClr val="dk1">
          <a:lumMod val="65000"/>
          <a:lumOff val="35000"/>
          <a:alpha val="75000"/>
        </a:schemeClr>
      </a:solidFill>
    </cs:spPr>
    <cs:defRPr sz="900" b="1" kern="1200"/>
    <cs:bodyPr rot="0" spcFirstLastPara="1" vertOverflow="clip" horzOverflow="clip" vert="horz" wrap="square" lIns="36576" tIns="18288" rIns="36576" bIns="18288" anchor="ctr" anchorCtr="1">
      <a:spAutoFit/>
    </cs:bodyPr>
  </cs:dataLabelCallout>
  <cs:dataPoint>
    <cs:lnRef idx="0">
      <cs:styleClr val="auto"/>
    </cs:lnRef>
    <cs:fillRef idx="0">
      <cs:styleClr val="auto"/>
    </cs:fillRef>
    <cs:effectRef idx="0"/>
    <cs:fontRef idx="minor">
      <a:schemeClr val="dk1"/>
    </cs:fontRef>
    <cs:spPr>
      <a:solidFill>
        <a:schemeClr val="phClr">
          <a:alpha val="85000"/>
        </a:schemeClr>
      </a:solidFill>
      <a:ln w="9525" cap="flat" cmpd="sng" algn="ctr">
        <a:solidFill>
          <a:schemeClr val="phClr">
            <a:lumMod val="75000"/>
          </a:schemeClr>
        </a:solidFill>
        <a:round/>
      </a:ln>
    </cs:spPr>
  </cs:dataPoint>
  <cs:dataPoint3D>
    <cs:lnRef idx="0">
      <cs:styleClr val="auto"/>
    </cs:lnRef>
    <cs:fillRef idx="0">
      <cs:styleClr val="auto"/>
    </cs:fillRef>
    <cs:effectRef idx="0">
      <cs:styleClr val="auto"/>
    </cs:effectRef>
    <cs:fontRef idx="minor">
      <a:schemeClr val="dk1"/>
    </cs:fontRef>
    <cs:spPr>
      <a:solidFill>
        <a:schemeClr val="phClr">
          <a:alpha val="85000"/>
        </a:schemeClr>
      </a:solidFill>
      <a:ln w="9525" cap="flat" cmpd="sng" algn="ctr">
        <a:solidFill>
          <a:schemeClr val="phClr">
            <a:lumMod val="75000"/>
          </a:schemeClr>
        </a:solidFill>
        <a:round/>
      </a:ln>
    </cs:spPr>
  </cs:dataPoint3D>
  <cs:dataPointLine>
    <cs:lnRef idx="0">
      <cs:styleClr val="auto"/>
    </cs:lnRef>
    <cs:fillRef idx="0"/>
    <cs:effectRef idx="0"/>
    <cs:fontRef idx="minor">
      <a:schemeClr val="dk1"/>
    </cs:fontRef>
    <cs:spPr>
      <a:ln w="31750" cap="rnd">
        <a:solidFill>
          <a:schemeClr val="phClr">
            <a:alpha val="85000"/>
          </a:schemeClr>
        </a:solidFill>
        <a:round/>
      </a:ln>
    </cs:spPr>
  </cs:dataPointLine>
  <cs:dataPointMarker>
    <cs:lnRef idx="0"/>
    <cs:fillRef idx="0">
      <cs:styleClr val="auto"/>
    </cs:fillRef>
    <cs:effectRef idx="0"/>
    <cs:fontRef idx="minor">
      <a:schemeClr val="dk1"/>
    </cs:fontRef>
    <cs:spPr>
      <a:solidFill>
        <a:schemeClr val="phClr">
          <a:alpha val="85000"/>
        </a:schemeClr>
      </a:solidFill>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75000"/>
        <a:lumOff val="25000"/>
      </a:schemeClr>
    </cs:fontRef>
    <cs:spPr>
      <a:ln w="9525">
        <a:solidFill>
          <a:schemeClr val="dk1">
            <a:lumMod val="35000"/>
            <a:lumOff val="65000"/>
          </a:schemeClr>
        </a:solidFill>
      </a:ln>
    </cs:spPr>
    <cs:defRPr sz="900" kern="1200"/>
  </cs:dataTable>
  <cs:downBar>
    <cs:lnRef idx="0"/>
    <cs:fillRef idx="0"/>
    <cs:effectRef idx="0"/>
    <cs:fontRef idx="minor">
      <a:schemeClr val="dk1"/>
    </cs:fontRef>
    <cs:spPr>
      <a:solidFill>
        <a:schemeClr val="dk1">
          <a:lumMod val="50000"/>
          <a:lumOff val="50000"/>
        </a:schemeClr>
      </a:solidFill>
      <a:ln w="9525">
        <a:solidFill>
          <a:schemeClr val="dk1">
            <a:lumMod val="65000"/>
            <a:lumOff val="35000"/>
          </a:schemeClr>
        </a:solidFill>
      </a:ln>
    </cs:spPr>
  </cs:downBar>
  <cs:dropLine>
    <cs:lnRef idx="0"/>
    <cs:fillRef idx="0"/>
    <cs:effectRef idx="0"/>
    <cs:fontRef idx="minor">
      <a:schemeClr val="dk1"/>
    </cs:fontRef>
    <cs:spPr>
      <a:ln w="9525">
        <a:solidFill>
          <a:schemeClr val="dk1">
            <a:lumMod val="35000"/>
            <a:lumOff val="65000"/>
          </a:schemeClr>
        </a:solidFill>
        <a:prstDash val="dash"/>
      </a:ln>
    </cs:spPr>
  </cs:dropLine>
  <cs:errorBar>
    <cs:lnRef idx="0"/>
    <cs:fillRef idx="0"/>
    <cs:effectRef idx="0"/>
    <cs:fontRef idx="minor">
      <a:schemeClr val="dk1"/>
    </cs:fontRef>
    <cs:spPr>
      <a:ln w="9525">
        <a:solidFill>
          <a:schemeClr val="dk1">
            <a:lumMod val="65000"/>
            <a:lumOff val="35000"/>
          </a:schemeClr>
        </a:solidFill>
        <a:round/>
      </a:ln>
    </cs:spPr>
  </cs:errorBar>
  <cs:floor>
    <cs:lnRef idx="0"/>
    <cs:fillRef idx="0"/>
    <cs:effectRef idx="0"/>
    <cs:fontRef idx="minor">
      <a:schemeClr val="dk1"/>
    </cs:fontRef>
    <cs:spPr>
      <a:solidFill>
        <a:schemeClr val="lt1">
          <a:lumMod val="95000"/>
        </a:schemeClr>
      </a:solidFill>
      <a:sp3d/>
    </cs:spPr>
  </cs:floor>
  <cs:gridlineMajor>
    <cs:lnRef idx="0"/>
    <cs:fillRef idx="0"/>
    <cs:effectRef idx="0"/>
    <cs:fontRef idx="minor">
      <a:schemeClr val="dk1"/>
    </cs:fontRef>
    <cs:spPr>
      <a:ln w="9525" cap="flat" cmpd="sng" algn="ctr">
        <a:solidFill>
          <a:schemeClr val="dk1">
            <a:lumMod val="15000"/>
            <a:lumOff val="85000"/>
          </a:schemeClr>
        </a:solidFill>
        <a:round/>
      </a:ln>
    </cs:spPr>
  </cs:gridlineMajor>
  <cs:gridlineMinor>
    <cs:lnRef idx="0"/>
    <cs:fillRef idx="0"/>
    <cs:effectRef idx="0"/>
    <cs:fontRef idx="minor">
      <a:schemeClr val="dk1"/>
    </cs:fontRef>
    <cs:spPr>
      <a:ln w="9525" cap="flat" cmpd="sng" algn="ctr">
        <a:solidFill>
          <a:schemeClr val="dk1">
            <a:lumMod val="5000"/>
            <a:lumOff val="95000"/>
          </a:schemeClr>
        </a:solidFill>
        <a:round/>
      </a:ln>
    </cs:spPr>
  </cs:gridlineMinor>
  <cs:hiLoLine>
    <cs:lnRef idx="0"/>
    <cs:fillRef idx="0"/>
    <cs:effectRef idx="0"/>
    <cs:fontRef idx="minor">
      <a:schemeClr val="dk1"/>
    </cs:fontRef>
    <cs:spPr>
      <a:ln w="9525">
        <a:solidFill>
          <a:schemeClr val="dk1">
            <a:lumMod val="35000"/>
            <a:lumOff val="65000"/>
          </a:schemeClr>
        </a:solidFill>
        <a:prstDash val="dash"/>
      </a:ln>
    </cs:spPr>
  </cs:hiLoLine>
  <cs:leaderLine>
    <cs:lnRef idx="0"/>
    <cs:fillRef idx="0"/>
    <cs:effectRef idx="0"/>
    <cs:fontRef idx="minor">
      <a:schemeClr val="dk1"/>
    </cs:fontRef>
    <cs:spPr>
      <a:ln w="9525">
        <a:solidFill>
          <a:schemeClr val="dk1">
            <a:lumMod val="50000"/>
            <a:lumOff val="50000"/>
          </a:schemeClr>
        </a:solidFill>
      </a:ln>
    </cs:spPr>
  </cs:leaderLine>
  <cs:legend>
    <cs:lnRef idx="0"/>
    <cs:fillRef idx="0"/>
    <cs:effectRef idx="0"/>
    <cs:fontRef idx="minor">
      <a:schemeClr val="dk1">
        <a:lumMod val="75000"/>
        <a:lumOff val="25000"/>
      </a:schemeClr>
    </cs:fontRef>
    <cs:spPr>
      <a:solidFill>
        <a:schemeClr val="lt1">
          <a:lumMod val="95000"/>
          <a:alpha val="39000"/>
        </a:schemeClr>
      </a:solidFill>
    </cs:spPr>
    <cs:defRPr sz="900" kern="1200"/>
  </cs:legend>
  <cs:plotArea>
    <cs:lnRef idx="0"/>
    <cs:fillRef idx="0"/>
    <cs:effectRef idx="0"/>
    <cs:fontRef idx="minor">
      <a:schemeClr val="dk1"/>
    </cs:fontRef>
  </cs:plotArea>
  <cs:plotArea3D>
    <cs:lnRef idx="0"/>
    <cs:fillRef idx="0"/>
    <cs:effectRef idx="0"/>
    <cs:fontRef idx="minor">
      <a:schemeClr val="dk1"/>
    </cs:fontRef>
  </cs:plotArea3D>
  <cs:seriesAxis>
    <cs:lnRef idx="0"/>
    <cs:fillRef idx="0"/>
    <cs:effectRef idx="0"/>
    <cs:fontRef idx="minor">
      <a:schemeClr val="dk1">
        <a:lumMod val="75000"/>
        <a:lumOff val="25000"/>
      </a:schemeClr>
    </cs:fontRef>
    <cs:spPr/>
    <cs:defRPr sz="900" kern="1200"/>
  </cs:seriesAxis>
  <cs:seriesLine>
    <cs:lnRef idx="0"/>
    <cs:fillRef idx="0"/>
    <cs:effectRef idx="0"/>
    <cs:fontRef idx="minor">
      <a:schemeClr val="dk1"/>
    </cs:fontRef>
    <cs:spPr>
      <a:ln w="9525">
        <a:solidFill>
          <a:schemeClr val="dk1">
            <a:lumMod val="50000"/>
            <a:lumOff val="50000"/>
          </a:schemeClr>
        </a:solidFill>
        <a:round/>
      </a:ln>
    </cs:spPr>
  </cs:seriesLine>
  <cs:title>
    <cs:lnRef idx="0"/>
    <cs:fillRef idx="0"/>
    <cs:effectRef idx="0"/>
    <cs:fontRef idx="minor">
      <a:schemeClr val="dk1">
        <a:lumMod val="75000"/>
        <a:lumOff val="25000"/>
      </a:schemeClr>
    </cs:fontRef>
    <cs:defRPr sz="1800" b="1" kern="120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dk1">
        <a:lumMod val="75000"/>
        <a:lumOff val="25000"/>
      </a:schemeClr>
    </cs:fontRef>
    <cs:defRPr sz="900" kern="1200"/>
  </cs:trendlineLabel>
  <cs:upBar>
    <cs:lnRef idx="0"/>
    <cs:fillRef idx="0"/>
    <cs:effectRef idx="0"/>
    <cs:fontRef idx="minor">
      <a:schemeClr val="dk1"/>
    </cs:fontRef>
    <cs:spPr>
      <a:solidFill>
        <a:schemeClr val="lt1"/>
      </a:solidFill>
      <a:ln w="9525">
        <a:solidFill>
          <a:schemeClr val="dk1">
            <a:lumMod val="65000"/>
            <a:lumOff val="35000"/>
          </a:schemeClr>
        </a:solidFill>
      </a:ln>
    </cs:spPr>
  </cs:upBar>
  <cs:valueAxis>
    <cs:lnRef idx="0"/>
    <cs:fillRef idx="0"/>
    <cs:effectRef idx="0"/>
    <cs:fontRef idx="minor">
      <a:schemeClr val="dk1">
        <a:lumMod val="75000"/>
        <a:lumOff val="25000"/>
      </a:schemeClr>
    </cs:fontRef>
    <cs:spPr>
      <a:ln>
        <a:noFill/>
      </a:ln>
    </cs:spPr>
    <cs:defRPr sz="900" kern="1200"/>
  </cs:valueAxis>
  <cs:wall>
    <cs:lnRef idx="0"/>
    <cs:fillRef idx="0"/>
    <cs:effectRef idx="0"/>
    <cs:fontRef idx="minor">
      <a:schemeClr val="dk1"/>
    </cs:fontRef>
  </cs:wall>
</cs:chartStyle>
</file>

<file path=ppt/charts/style5.xml><?xml version="1.0" encoding="utf-8"?>
<cs:chartStyle xmlns:cs="http://schemas.microsoft.com/office/drawing/2012/chartStyle" xmlns:a="http://schemas.openxmlformats.org/drawingml/2006/main" id="288">
  <cs:axisTitle>
    <cs:lnRef idx="0"/>
    <cs:fillRef idx="0"/>
    <cs:effectRef idx="0"/>
    <cs:fontRef idx="minor">
      <a:schemeClr val="dk1">
        <a:lumMod val="75000"/>
        <a:lumOff val="25000"/>
      </a:schemeClr>
    </cs:fontRef>
    <cs:defRPr sz="900" b="1" kern="1200"/>
  </cs:axisTitle>
  <cs:categoryAxis>
    <cs:lnRef idx="0"/>
    <cs:fillRef idx="0"/>
    <cs:effectRef idx="0"/>
    <cs:fontRef idx="minor">
      <a:schemeClr val="dk1">
        <a:lumMod val="75000"/>
        <a:lumOff val="25000"/>
      </a:schemeClr>
    </cs:fontRef>
    <cs:spPr>
      <a:ln w="19050" cap="flat" cmpd="sng" algn="ctr">
        <a:solidFill>
          <a:schemeClr val="dk1">
            <a:lumMod val="75000"/>
            <a:lumOff val="25000"/>
          </a:schemeClr>
        </a:solidFill>
        <a:round/>
      </a:ln>
    </cs:spPr>
    <cs:defRPr sz="900" kern="1200" cap="all" baseline="0"/>
  </cs:categoryAxis>
  <cs:chartArea>
    <cs:lnRef idx="0"/>
    <cs:fillRef idx="0"/>
    <cs:effectRef idx="0"/>
    <cs:fontRef idx="minor">
      <a:schemeClr val="dk1"/>
    </cs:fontRef>
    <cs: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cs:spPr>
    <cs:defRPr sz="900" kern="1200"/>
  </cs:chartArea>
  <cs:dataLabel>
    <cs:lnRef idx="0"/>
    <cs:fillRef idx="0"/>
    <cs:effectRef idx="0"/>
    <cs:fontRef idx="minor">
      <a:schemeClr val="dk1">
        <a:lumMod val="75000"/>
        <a:lumOff val="25000"/>
      </a:schemeClr>
    </cs:fontRef>
    <cs:defRPr sz="900" kern="1200"/>
  </cs:dataLabel>
  <cs:dataLabelCallout>
    <cs:lnRef idx="0"/>
    <cs:fillRef idx="0"/>
    <cs:effectRef idx="0"/>
    <cs:fontRef idx="minor">
      <a:schemeClr val="lt1"/>
    </cs:fontRef>
    <cs:spPr>
      <a:solidFill>
        <a:schemeClr val="dk1">
          <a:lumMod val="65000"/>
          <a:lumOff val="35000"/>
          <a:alpha val="75000"/>
        </a:schemeClr>
      </a:solidFill>
    </cs:spPr>
    <cs:defRPr sz="900" b="1" kern="1200"/>
    <cs:bodyPr rot="0" spcFirstLastPara="1" vertOverflow="clip" horzOverflow="clip" vert="horz" wrap="square" lIns="36576" tIns="18288" rIns="36576" bIns="18288" anchor="ctr" anchorCtr="1">
      <a:spAutoFit/>
    </cs:bodyPr>
  </cs:dataLabelCallout>
  <cs:dataPoint>
    <cs:lnRef idx="0">
      <cs:styleClr val="auto"/>
    </cs:lnRef>
    <cs:fillRef idx="0">
      <cs:styleClr val="auto"/>
    </cs:fillRef>
    <cs:effectRef idx="0"/>
    <cs:fontRef idx="minor">
      <a:schemeClr val="dk1"/>
    </cs:fontRef>
    <cs:spPr>
      <a:solidFill>
        <a:schemeClr val="phClr">
          <a:alpha val="85000"/>
        </a:schemeClr>
      </a:solidFill>
      <a:ln w="9525" cap="flat" cmpd="sng" algn="ctr">
        <a:solidFill>
          <a:schemeClr val="phClr">
            <a:lumMod val="75000"/>
          </a:schemeClr>
        </a:solidFill>
        <a:round/>
      </a:ln>
    </cs:spPr>
  </cs:dataPoint>
  <cs:dataPoint3D>
    <cs:lnRef idx="0">
      <cs:styleClr val="auto"/>
    </cs:lnRef>
    <cs:fillRef idx="0">
      <cs:styleClr val="auto"/>
    </cs:fillRef>
    <cs:effectRef idx="0">
      <cs:styleClr val="auto"/>
    </cs:effectRef>
    <cs:fontRef idx="minor">
      <a:schemeClr val="dk1"/>
    </cs:fontRef>
    <cs:spPr>
      <a:solidFill>
        <a:schemeClr val="phClr">
          <a:alpha val="85000"/>
        </a:schemeClr>
      </a:solidFill>
      <a:ln w="9525" cap="flat" cmpd="sng" algn="ctr">
        <a:solidFill>
          <a:schemeClr val="phClr">
            <a:lumMod val="75000"/>
          </a:schemeClr>
        </a:solidFill>
        <a:round/>
      </a:ln>
    </cs:spPr>
  </cs:dataPoint3D>
  <cs:dataPointLine>
    <cs:lnRef idx="0">
      <cs:styleClr val="auto"/>
    </cs:lnRef>
    <cs:fillRef idx="0"/>
    <cs:effectRef idx="0"/>
    <cs:fontRef idx="minor">
      <a:schemeClr val="dk1"/>
    </cs:fontRef>
    <cs:spPr>
      <a:ln w="31750" cap="rnd">
        <a:solidFill>
          <a:schemeClr val="phClr">
            <a:alpha val="85000"/>
          </a:schemeClr>
        </a:solidFill>
        <a:round/>
      </a:ln>
    </cs:spPr>
  </cs:dataPointLine>
  <cs:dataPointMarker>
    <cs:lnRef idx="0"/>
    <cs:fillRef idx="0">
      <cs:styleClr val="auto"/>
    </cs:fillRef>
    <cs:effectRef idx="0"/>
    <cs:fontRef idx="minor">
      <a:schemeClr val="dk1"/>
    </cs:fontRef>
    <cs:spPr>
      <a:solidFill>
        <a:schemeClr val="phClr">
          <a:alpha val="85000"/>
        </a:schemeClr>
      </a:solidFill>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75000"/>
        <a:lumOff val="25000"/>
      </a:schemeClr>
    </cs:fontRef>
    <cs:spPr>
      <a:ln w="9525">
        <a:solidFill>
          <a:schemeClr val="dk1">
            <a:lumMod val="35000"/>
            <a:lumOff val="65000"/>
          </a:schemeClr>
        </a:solidFill>
      </a:ln>
    </cs:spPr>
    <cs:defRPr sz="900" kern="1200"/>
  </cs:dataTable>
  <cs:downBar>
    <cs:lnRef idx="0"/>
    <cs:fillRef idx="0"/>
    <cs:effectRef idx="0"/>
    <cs:fontRef idx="minor">
      <a:schemeClr val="dk1"/>
    </cs:fontRef>
    <cs:spPr>
      <a:solidFill>
        <a:schemeClr val="dk1">
          <a:lumMod val="50000"/>
          <a:lumOff val="50000"/>
        </a:schemeClr>
      </a:solidFill>
      <a:ln w="9525">
        <a:solidFill>
          <a:schemeClr val="dk1">
            <a:lumMod val="65000"/>
            <a:lumOff val="35000"/>
          </a:schemeClr>
        </a:solidFill>
      </a:ln>
    </cs:spPr>
  </cs:downBar>
  <cs:dropLine>
    <cs:lnRef idx="0"/>
    <cs:fillRef idx="0"/>
    <cs:effectRef idx="0"/>
    <cs:fontRef idx="minor">
      <a:schemeClr val="dk1"/>
    </cs:fontRef>
    <cs:spPr>
      <a:ln w="9525">
        <a:solidFill>
          <a:schemeClr val="dk1">
            <a:lumMod val="35000"/>
            <a:lumOff val="65000"/>
          </a:schemeClr>
        </a:solidFill>
        <a:prstDash val="dash"/>
      </a:ln>
    </cs:spPr>
  </cs:dropLine>
  <cs:errorBar>
    <cs:lnRef idx="0"/>
    <cs:fillRef idx="0"/>
    <cs:effectRef idx="0"/>
    <cs:fontRef idx="minor">
      <a:schemeClr val="dk1"/>
    </cs:fontRef>
    <cs:spPr>
      <a:ln w="9525">
        <a:solidFill>
          <a:schemeClr val="dk1">
            <a:lumMod val="65000"/>
            <a:lumOff val="35000"/>
          </a:schemeClr>
        </a:solidFill>
        <a:round/>
      </a:ln>
    </cs:spPr>
  </cs:errorBar>
  <cs:floor>
    <cs:lnRef idx="0"/>
    <cs:fillRef idx="0"/>
    <cs:effectRef idx="0"/>
    <cs:fontRef idx="minor">
      <a:schemeClr val="dk1"/>
    </cs:fontRef>
    <cs:spPr>
      <a:solidFill>
        <a:schemeClr val="lt1">
          <a:lumMod val="95000"/>
        </a:schemeClr>
      </a:solidFill>
      <a:sp3d/>
    </cs:spPr>
  </cs:floor>
  <cs:gridlineMajor>
    <cs:lnRef idx="0"/>
    <cs:fillRef idx="0"/>
    <cs:effectRef idx="0"/>
    <cs:fontRef idx="minor">
      <a:schemeClr val="dk1"/>
    </cs:fontRef>
    <cs:spPr>
      <a:ln w="9525" cap="flat" cmpd="sng" algn="ctr">
        <a:solidFill>
          <a:schemeClr val="dk1">
            <a:lumMod val="15000"/>
            <a:lumOff val="85000"/>
          </a:schemeClr>
        </a:solidFill>
        <a:round/>
      </a:ln>
    </cs:spPr>
  </cs:gridlineMajor>
  <cs:gridlineMinor>
    <cs:lnRef idx="0"/>
    <cs:fillRef idx="0"/>
    <cs:effectRef idx="0"/>
    <cs:fontRef idx="minor">
      <a:schemeClr val="dk1"/>
    </cs:fontRef>
    <cs:spPr>
      <a:ln w="9525" cap="flat" cmpd="sng" algn="ctr">
        <a:solidFill>
          <a:schemeClr val="dk1">
            <a:lumMod val="5000"/>
            <a:lumOff val="95000"/>
          </a:schemeClr>
        </a:solidFill>
        <a:round/>
      </a:ln>
    </cs:spPr>
  </cs:gridlineMinor>
  <cs:hiLoLine>
    <cs:lnRef idx="0"/>
    <cs:fillRef idx="0"/>
    <cs:effectRef idx="0"/>
    <cs:fontRef idx="minor">
      <a:schemeClr val="dk1"/>
    </cs:fontRef>
    <cs:spPr>
      <a:ln w="9525">
        <a:solidFill>
          <a:schemeClr val="dk1">
            <a:lumMod val="35000"/>
            <a:lumOff val="65000"/>
          </a:schemeClr>
        </a:solidFill>
        <a:prstDash val="dash"/>
      </a:ln>
    </cs:spPr>
  </cs:hiLoLine>
  <cs:leaderLine>
    <cs:lnRef idx="0"/>
    <cs:fillRef idx="0"/>
    <cs:effectRef idx="0"/>
    <cs:fontRef idx="minor">
      <a:schemeClr val="dk1"/>
    </cs:fontRef>
    <cs:spPr>
      <a:ln w="9525">
        <a:solidFill>
          <a:schemeClr val="dk1">
            <a:lumMod val="50000"/>
            <a:lumOff val="50000"/>
          </a:schemeClr>
        </a:solidFill>
      </a:ln>
    </cs:spPr>
  </cs:leaderLine>
  <cs:legend>
    <cs:lnRef idx="0"/>
    <cs:fillRef idx="0"/>
    <cs:effectRef idx="0"/>
    <cs:fontRef idx="minor">
      <a:schemeClr val="dk1">
        <a:lumMod val="75000"/>
        <a:lumOff val="25000"/>
      </a:schemeClr>
    </cs:fontRef>
    <cs:spPr>
      <a:solidFill>
        <a:schemeClr val="lt1">
          <a:lumMod val="95000"/>
          <a:alpha val="39000"/>
        </a:schemeClr>
      </a:solidFill>
    </cs:spPr>
    <cs:defRPr sz="900" kern="1200"/>
  </cs:legend>
  <cs:plotArea>
    <cs:lnRef idx="0"/>
    <cs:fillRef idx="0"/>
    <cs:effectRef idx="0"/>
    <cs:fontRef idx="minor">
      <a:schemeClr val="dk1"/>
    </cs:fontRef>
  </cs:plotArea>
  <cs:plotArea3D>
    <cs:lnRef idx="0"/>
    <cs:fillRef idx="0"/>
    <cs:effectRef idx="0"/>
    <cs:fontRef idx="minor">
      <a:schemeClr val="dk1"/>
    </cs:fontRef>
  </cs:plotArea3D>
  <cs:seriesAxis>
    <cs:lnRef idx="0"/>
    <cs:fillRef idx="0"/>
    <cs:effectRef idx="0"/>
    <cs:fontRef idx="minor">
      <a:schemeClr val="dk1">
        <a:lumMod val="75000"/>
        <a:lumOff val="25000"/>
      </a:schemeClr>
    </cs:fontRef>
    <cs:spPr/>
    <cs:defRPr sz="900" kern="1200"/>
  </cs:seriesAxis>
  <cs:seriesLine>
    <cs:lnRef idx="0"/>
    <cs:fillRef idx="0"/>
    <cs:effectRef idx="0"/>
    <cs:fontRef idx="minor">
      <a:schemeClr val="dk1"/>
    </cs:fontRef>
    <cs:spPr>
      <a:ln w="9525">
        <a:solidFill>
          <a:schemeClr val="dk1">
            <a:lumMod val="50000"/>
            <a:lumOff val="50000"/>
          </a:schemeClr>
        </a:solidFill>
        <a:round/>
      </a:ln>
    </cs:spPr>
  </cs:seriesLine>
  <cs:title>
    <cs:lnRef idx="0"/>
    <cs:fillRef idx="0"/>
    <cs:effectRef idx="0"/>
    <cs:fontRef idx="minor">
      <a:schemeClr val="dk1">
        <a:lumMod val="75000"/>
        <a:lumOff val="25000"/>
      </a:schemeClr>
    </cs:fontRef>
    <cs:defRPr sz="1800" b="1" kern="120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dk1">
        <a:lumMod val="75000"/>
        <a:lumOff val="25000"/>
      </a:schemeClr>
    </cs:fontRef>
    <cs:defRPr sz="900" kern="1200"/>
  </cs:trendlineLabel>
  <cs:upBar>
    <cs:lnRef idx="0"/>
    <cs:fillRef idx="0"/>
    <cs:effectRef idx="0"/>
    <cs:fontRef idx="minor">
      <a:schemeClr val="dk1"/>
    </cs:fontRef>
    <cs:spPr>
      <a:solidFill>
        <a:schemeClr val="lt1"/>
      </a:solidFill>
      <a:ln w="9525">
        <a:solidFill>
          <a:schemeClr val="dk1">
            <a:lumMod val="65000"/>
            <a:lumOff val="35000"/>
          </a:schemeClr>
        </a:solidFill>
      </a:ln>
    </cs:spPr>
  </cs:upBar>
  <cs:valueAxis>
    <cs:lnRef idx="0"/>
    <cs:fillRef idx="0"/>
    <cs:effectRef idx="0"/>
    <cs:fontRef idx="minor">
      <a:schemeClr val="dk1">
        <a:lumMod val="75000"/>
        <a:lumOff val="25000"/>
      </a:schemeClr>
    </cs:fontRef>
    <cs:spPr>
      <a:ln>
        <a:noFill/>
      </a:ln>
    </cs:spPr>
    <cs:defRPr sz="900" kern="1200"/>
  </cs:valueAxis>
  <cs:wall>
    <cs:lnRef idx="0"/>
    <cs:fillRef idx="0"/>
    <cs:effectRef idx="0"/>
    <cs:fontRef idx="minor">
      <a:schemeClr val="dk1"/>
    </cs:fontRef>
  </cs:wall>
</cs:chartStyle>
</file>

<file path=ppt/charts/style6.xml><?xml version="1.0" encoding="utf-8"?>
<cs:chartStyle xmlns:cs="http://schemas.microsoft.com/office/drawing/2012/chartStyle" xmlns:a="http://schemas.openxmlformats.org/drawingml/2006/main" id="228">
  <cs:axisTitle>
    <cs:lnRef idx="0"/>
    <cs:fillRef idx="0"/>
    <cs:effectRef idx="0"/>
    <cs:fontRef idx="minor">
      <a:schemeClr val="dk1">
        <a:lumMod val="75000"/>
        <a:lumOff val="25000"/>
      </a:schemeClr>
    </cs:fontRef>
    <cs:defRPr sz="900" b="1" kern="1200"/>
  </cs:axisTitle>
  <cs:categoryAxis>
    <cs:lnRef idx="0"/>
    <cs:fillRef idx="0"/>
    <cs:effectRef idx="0"/>
    <cs:fontRef idx="minor">
      <a:schemeClr val="dk1">
        <a:lumMod val="75000"/>
        <a:lumOff val="25000"/>
      </a:schemeClr>
    </cs:fontRef>
    <cs:spPr>
      <a:ln w="19050" cap="flat" cmpd="sng" algn="ctr">
        <a:solidFill>
          <a:schemeClr val="dk1">
            <a:lumMod val="75000"/>
            <a:lumOff val="25000"/>
          </a:schemeClr>
        </a:solidFill>
        <a:round/>
      </a:ln>
    </cs:spPr>
    <cs:defRPr sz="900" kern="1200" cap="all" baseline="0"/>
  </cs:categoryAxis>
  <cs:chartArea>
    <cs:lnRef idx="0"/>
    <cs:fillRef idx="0"/>
    <cs:effectRef idx="0"/>
    <cs:fontRef idx="minor">
      <a:schemeClr val="dk1"/>
    </cs:fontRef>
    <cs: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cs:spPr>
    <cs:defRPr sz="900" kern="1200"/>
  </cs:chartArea>
  <cs:dataLabel>
    <cs:lnRef idx="0"/>
    <cs:fillRef idx="0">
      <cs:styleClr val="auto"/>
    </cs:fillRef>
    <cs:effectRef idx="0"/>
    <cs:fontRef idx="minor">
      <a:schemeClr val="lt1"/>
    </cs:fontRef>
    <cs:defRPr sz="900" b="1" i="0" u="none" strike="noStrike" kern="1200" baseline="0"/>
  </cs:dataLabel>
  <cs:dataLabelCallout>
    <cs:lnRef idx="0"/>
    <cs:fillRef idx="0"/>
    <cs:effectRef idx="0"/>
    <cs:fontRef idx="minor">
      <a:schemeClr val="lt1"/>
    </cs:fontRef>
    <cs:spPr>
      <a:solidFill>
        <a:schemeClr val="dk1">
          <a:lumMod val="65000"/>
          <a:lumOff val="35000"/>
          <a:alpha val="75000"/>
        </a:schemeClr>
      </a:solidFill>
    </cs:spPr>
    <cs:defRPr sz="900" b="1"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alpha val="85000"/>
        </a:schemeClr>
      </a:solidFill>
      <a:ln w="9525" cap="flat" cmpd="sng" algn="ctr">
        <a:solidFill>
          <a:schemeClr val="lt1">
            <a:alpha val="50000"/>
          </a:schemeClr>
        </a:solidFill>
        <a:round/>
      </a:ln>
    </cs:spPr>
  </cs:dataPoint>
  <cs:dataPoint3D>
    <cs:lnRef idx="0"/>
    <cs:fillRef idx="0">
      <cs:styleClr val="auto"/>
    </cs:fillRef>
    <cs:effectRef idx="0"/>
    <cs:fontRef idx="minor">
      <a:schemeClr val="dk1"/>
    </cs:fontRef>
    <cs:spPr>
      <a:solidFill>
        <a:schemeClr val="phClr">
          <a:alpha val="85000"/>
        </a:schemeClr>
      </a:solidFill>
      <a:ln w="9525" cap="flat" cmpd="sng" algn="ctr">
        <a:solidFill>
          <a:schemeClr val="lt1">
            <a:alpha val="50000"/>
          </a:schemeClr>
        </a:solidFill>
        <a:round/>
      </a:ln>
    </cs:spPr>
  </cs:dataPoint3D>
  <cs:dataPointLine>
    <cs:lnRef idx="0">
      <cs:styleClr val="auto"/>
    </cs:lnRef>
    <cs:fillRef idx="0"/>
    <cs:effectRef idx="0"/>
    <cs:fontRef idx="minor">
      <a:schemeClr val="dk1"/>
    </cs:fontRef>
    <cs:spPr>
      <a:ln w="31750" cap="rnd">
        <a:solidFill>
          <a:schemeClr val="phClr"/>
        </a:solidFill>
        <a:round/>
      </a:ln>
    </cs:spPr>
  </cs:dataPointLine>
  <cs:dataPointMarker>
    <cs:lnRef idx="0"/>
    <cs:fillRef idx="0">
      <cs:styleClr val="auto"/>
    </cs:fillRef>
    <cs:effectRef idx="0"/>
    <cs:fontRef idx="minor">
      <a:schemeClr val="dk1"/>
    </cs:fontRef>
    <cs:spPr>
      <a:solidFill>
        <a:schemeClr val="phClr"/>
      </a:solidFill>
    </cs:spPr>
  </cs:dataPointMarker>
  <cs:dataPointMarkerLayout symbol="circle" size="17"/>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75000"/>
        <a:lumOff val="25000"/>
      </a:schemeClr>
    </cs:fontRef>
    <cs:spPr>
      <a:ln w="9525">
        <a:solidFill>
          <a:schemeClr val="dk1">
            <a:lumMod val="35000"/>
            <a:lumOff val="65000"/>
          </a:schemeClr>
        </a:solidFill>
      </a:ln>
    </cs:spPr>
    <cs:defRPr sz="900" kern="1200"/>
  </cs:dataTable>
  <cs:downBar>
    <cs:lnRef idx="0"/>
    <cs:fillRef idx="0"/>
    <cs:effectRef idx="0"/>
    <cs:fontRef idx="minor">
      <a:schemeClr val="dk1"/>
    </cs:fontRef>
    <cs:spPr>
      <a:solidFill>
        <a:schemeClr val="dk1">
          <a:lumMod val="50000"/>
          <a:lumOff val="50000"/>
        </a:schemeClr>
      </a:solidFill>
      <a:ln w="9525">
        <a:solidFill>
          <a:schemeClr val="dk1">
            <a:lumMod val="65000"/>
            <a:lumOff val="35000"/>
          </a:schemeClr>
        </a:solidFill>
      </a:ln>
    </cs:spPr>
  </cs:downBar>
  <cs:dropLine>
    <cs:lnRef idx="0"/>
    <cs:fillRef idx="0"/>
    <cs:effectRef idx="0"/>
    <cs:fontRef idx="minor">
      <a:schemeClr val="dk1"/>
    </cs:fontRef>
    <cs:spPr>
      <a:ln w="9525">
        <a:solidFill>
          <a:schemeClr val="dk1">
            <a:lumMod val="35000"/>
            <a:lumOff val="65000"/>
          </a:schemeClr>
        </a:solidFill>
        <a:prstDash val="dash"/>
      </a:ln>
    </cs:spPr>
  </cs:dropLine>
  <cs:errorBar>
    <cs:lnRef idx="0"/>
    <cs:fillRef idx="0"/>
    <cs:effectRef idx="0"/>
    <cs:fontRef idx="minor">
      <a:schemeClr val="dk1"/>
    </cs:fontRef>
    <cs:spPr>
      <a:ln w="9525">
        <a:solidFill>
          <a:schemeClr val="dk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gradFill>
          <a:gsLst>
            <a:gs pos="100000">
              <a:schemeClr val="dk1">
                <a:lumMod val="95000"/>
                <a:lumOff val="5000"/>
                <a:alpha val="42000"/>
              </a:schemeClr>
            </a:gs>
            <a:gs pos="0">
              <a:schemeClr val="lt1">
                <a:lumMod val="75000"/>
                <a:alpha val="36000"/>
              </a:schemeClr>
            </a:gs>
          </a:gsLst>
          <a:lin ang="5400000" scaled="0"/>
        </a:gradFill>
        <a:round/>
      </a:ln>
    </cs:spPr>
  </cs:gridlineMajor>
  <cs:gridlineMinor>
    <cs:lnRef idx="0"/>
    <cs:fillRef idx="0"/>
    <cs:effectRef idx="0"/>
    <cs:fontRef idx="minor">
      <a:schemeClr val="dk1"/>
    </cs:fontRef>
    <cs:spPr>
      <a:ln>
        <a:gradFill>
          <a:gsLst>
            <a:gs pos="100000">
              <a:schemeClr val="dk1">
                <a:lumMod val="95000"/>
                <a:lumOff val="5000"/>
                <a:alpha val="42000"/>
              </a:schemeClr>
            </a:gs>
            <a:gs pos="0">
              <a:schemeClr val="lt1">
                <a:lumMod val="75000"/>
                <a:alpha val="36000"/>
              </a:schemeClr>
            </a:gs>
          </a:gsLst>
          <a:lin ang="5400000" scaled="0"/>
        </a:gradFill>
      </a:ln>
    </cs:spPr>
  </cs:gridlineMinor>
  <cs:hiLoLine>
    <cs:lnRef idx="0"/>
    <cs:fillRef idx="0"/>
    <cs:effectRef idx="0"/>
    <cs:fontRef idx="minor">
      <a:schemeClr val="dk1"/>
    </cs:fontRef>
    <cs:spPr>
      <a:ln w="9525">
        <a:solidFill>
          <a:schemeClr val="dk1">
            <a:lumMod val="35000"/>
            <a:lumOff val="65000"/>
          </a:schemeClr>
        </a:solidFill>
        <a:prstDash val="dash"/>
      </a:ln>
    </cs:spPr>
  </cs:hiLoLine>
  <cs:leaderLine>
    <cs:lnRef idx="0"/>
    <cs:fillRef idx="0"/>
    <cs:effectRef idx="0"/>
    <cs:fontRef idx="minor">
      <a:schemeClr val="dk1"/>
    </cs:fontRef>
    <cs:spPr>
      <a:ln w="9525">
        <a:solidFill>
          <a:schemeClr val="dk1">
            <a:lumMod val="50000"/>
            <a:lumOff val="50000"/>
          </a:schemeClr>
        </a:solidFill>
      </a:ln>
    </cs:spPr>
  </cs:leaderLine>
  <cs:legend>
    <cs:lnRef idx="0"/>
    <cs:fillRef idx="0"/>
    <cs:effectRef idx="0"/>
    <cs:fontRef idx="minor">
      <a:schemeClr val="dk1">
        <a:lumMod val="75000"/>
        <a:lumOff val="25000"/>
      </a:schemeClr>
    </cs:fontRef>
    <cs:spPr>
      <a:solidFill>
        <a:schemeClr val="lt1">
          <a:lumMod val="95000"/>
          <a:alpha val="39000"/>
        </a:schemeClr>
      </a:solidFill>
    </cs:spPr>
    <cs:defRPr sz="900" kern="1200"/>
  </cs:legend>
  <cs:plotArea>
    <cs:lnRef idx="0"/>
    <cs:fillRef idx="0"/>
    <cs:effectRef idx="0"/>
    <cs:fontRef idx="minor">
      <a:schemeClr val="dk1"/>
    </cs:fontRef>
  </cs:plotArea>
  <cs:plotArea3D>
    <cs:lnRef idx="0"/>
    <cs:fillRef idx="0"/>
    <cs:effectRef idx="0"/>
    <cs:fontRef idx="minor">
      <a:schemeClr val="dk1"/>
    </cs:fontRef>
  </cs:plotArea3D>
  <cs:seriesAxis>
    <cs:lnRef idx="0"/>
    <cs:fillRef idx="0"/>
    <cs:effectRef idx="0"/>
    <cs:fontRef idx="minor">
      <a:schemeClr val="dk1">
        <a:lumMod val="75000"/>
        <a:lumOff val="25000"/>
      </a:schemeClr>
    </cs:fontRef>
    <cs:spPr>
      <a:ln w="31750" cap="flat" cmpd="sng" algn="ctr">
        <a:solidFill>
          <a:schemeClr val="dk1">
            <a:lumMod val="75000"/>
            <a:lumOff val="25000"/>
          </a:schemeClr>
        </a:solidFill>
        <a:round/>
      </a:ln>
    </cs:spPr>
    <cs:defRPr sz="900" kern="1200"/>
  </cs:seriesAxis>
  <cs:seriesLine>
    <cs:lnRef idx="0"/>
    <cs:fillRef idx="0"/>
    <cs:effectRef idx="0"/>
    <cs:fontRef idx="minor">
      <a:schemeClr val="dk1"/>
    </cs:fontRef>
    <cs:spPr>
      <a:ln w="9525">
        <a:solidFill>
          <a:schemeClr val="dk1">
            <a:lumMod val="50000"/>
            <a:lumOff val="50000"/>
          </a:schemeClr>
        </a:solidFill>
        <a:round/>
      </a:ln>
    </cs:spPr>
  </cs:seriesLine>
  <cs:title>
    <cs:lnRef idx="0"/>
    <cs:fillRef idx="0"/>
    <cs:effectRef idx="0"/>
    <cs:fontRef idx="minor">
      <a:schemeClr val="dk1">
        <a:lumMod val="75000"/>
        <a:lumOff val="25000"/>
      </a:schemeClr>
    </cs:fontRef>
    <cs:defRPr sz="1800" b="1" kern="120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dk1">
        <a:lumMod val="75000"/>
        <a:lumOff val="25000"/>
      </a:schemeClr>
    </cs:fontRef>
    <cs:defRPr sz="900" kern="1200"/>
  </cs:trendlineLabel>
  <cs:upBar>
    <cs:lnRef idx="0"/>
    <cs:fillRef idx="0"/>
    <cs:effectRef idx="0"/>
    <cs:fontRef idx="minor">
      <a:schemeClr val="dk1"/>
    </cs:fontRef>
    <cs:spPr>
      <a:solidFill>
        <a:schemeClr val="lt1"/>
      </a:solidFill>
      <a:ln w="9525">
        <a:solidFill>
          <a:schemeClr val="dk1">
            <a:lumMod val="65000"/>
            <a:lumOff val="35000"/>
          </a:schemeClr>
        </a:solidFill>
      </a:ln>
    </cs:spPr>
  </cs:upBar>
  <cs:valueAxis>
    <cs:lnRef idx="0"/>
    <cs:fillRef idx="0"/>
    <cs:effectRef idx="0"/>
    <cs:fontRef idx="minor">
      <a:schemeClr val="dk1">
        <a:lumMod val="75000"/>
        <a:lumOff val="25000"/>
      </a:schemeClr>
    </cs:fontRef>
    <cs:spPr>
      <a:ln>
        <a:noFill/>
      </a:ln>
    </cs:spPr>
    <cs:defRPr sz="900" kern="1200"/>
  </cs:valueAxis>
  <cs:wall>
    <cs:lnRef idx="0"/>
    <cs:fillRef idx="0"/>
    <cs:effectRef idx="0"/>
    <cs:fontRef idx="minor">
      <a:schemeClr val="dk1"/>
    </cs:fontRef>
  </cs:wall>
</cs:chartStyle>
</file>

<file path=ppt/charts/style7.xml><?xml version="1.0" encoding="utf-8"?>
<cs:chartStyle xmlns:cs="http://schemas.microsoft.com/office/drawing/2012/chartStyle" xmlns:a="http://schemas.openxmlformats.org/drawingml/2006/main" id="223">
  <cs:axisTitle>
    <cs:lnRef idx="0"/>
    <cs:fillRef idx="0"/>
    <cs:effectRef idx="0"/>
    <cs:fontRef idx="minor">
      <a:schemeClr val="tx1">
        <a:lumMod val="65000"/>
        <a:lumOff val="35000"/>
      </a:schemeClr>
    </cs:fontRef>
    <cs:defRPr sz="900" kern="1200" cap="all"/>
  </cs:axisTitle>
  <cs:categoryAxis>
    <cs:lnRef idx="0"/>
    <cs:fillRef idx="0"/>
    <cs:effectRef idx="0"/>
    <cs:fontRef idx="minor">
      <a:schemeClr val="tx1">
        <a:lumMod val="65000"/>
        <a:lumOff val="35000"/>
      </a:schemeClr>
    </cs:fontRef>
    <cs:spPr>
      <a:ln w="19050" cap="flat" cmpd="sng" algn="ctr">
        <a:solidFill>
          <a:schemeClr val="tx1">
            <a:lumMod val="15000"/>
            <a:lumOff val="85000"/>
          </a:schemeClr>
        </a:solidFill>
        <a:round/>
        <a:headEnd type="none" w="sm" len="sm"/>
        <a:tailEnd type="none" w="sm" len="sm"/>
      </a:ln>
    </cs:spPr>
    <cs:defRPr sz="900" kern="1200"/>
  </cs:categoryAxis>
  <cs:chartArea mods="allowNoFillOverride allowNoLineOverride">
    <cs:lnRef idx="0"/>
    <cs:fillRef idx="0"/>
    <cs:effectRef idx="0"/>
    <cs:fontRef idx="minor">
      <a:schemeClr val="dk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bg1"/>
    </cs:fontRef>
    <cs:spPr>
      <a:solidFill>
        <a:schemeClr val="tx1">
          <a:lumMod val="50000"/>
          <a:lumOff val="50000"/>
        </a:schemeClr>
      </a:solidFill>
    </cs:spPr>
    <cs:defRPr sz="900"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gradFill flip="none" rotWithShape="1">
        <a:gsLst>
          <a:gs pos="0">
            <a:schemeClr val="phClr"/>
          </a:gs>
          <a:gs pos="75000">
            <a:schemeClr val="phClr">
              <a:lumMod val="60000"/>
              <a:lumOff val="40000"/>
            </a:schemeClr>
          </a:gs>
          <a:gs pos="51000">
            <a:schemeClr val="phClr">
              <a:alpha val="75000"/>
            </a:schemeClr>
          </a:gs>
          <a:gs pos="100000">
            <a:schemeClr val="phClr">
              <a:lumMod val="20000"/>
              <a:lumOff val="80000"/>
              <a:alpha val="15000"/>
            </a:schemeClr>
          </a:gs>
        </a:gsLst>
        <a:lin ang="10800000" scaled="1"/>
        <a:tileRect/>
      </a:gradFill>
    </cs:spPr>
  </cs:dataPoint>
  <cs:dataPoint3D>
    <cs:lnRef idx="0"/>
    <cs:fillRef idx="0">
      <cs:styleClr val="auto"/>
    </cs:fillRef>
    <cs:effectRef idx="0"/>
    <cs:fontRef idx="minor">
      <a:schemeClr val="dk1"/>
    </cs:fontRef>
    <cs:spPr>
      <a:gradFill flip="none" rotWithShape="1">
        <a:gsLst>
          <a:gs pos="0">
            <a:schemeClr val="phClr"/>
          </a:gs>
          <a:gs pos="75000">
            <a:schemeClr val="phClr">
              <a:lumMod val="60000"/>
              <a:lumOff val="40000"/>
            </a:schemeClr>
          </a:gs>
          <a:gs pos="51000">
            <a:schemeClr val="phClr">
              <a:alpha val="75000"/>
            </a:schemeClr>
          </a:gs>
          <a:gs pos="100000">
            <a:schemeClr val="phClr">
              <a:lumMod val="20000"/>
              <a:lumOff val="80000"/>
              <a:alpha val="15000"/>
            </a:schemeClr>
          </a:gs>
        </a:gsLst>
        <a:lin ang="10800000" scaled="1"/>
        <a:tileRect/>
      </a:gradFill>
    </cs:spPr>
  </cs:dataPoint3D>
  <cs:dataPointLine>
    <cs:lnRef idx="0">
      <cs:styleClr val="auto"/>
    </cs:lnRef>
    <cs:fillRef idx="0"/>
    <cs:effectRef idx="0"/>
    <cs:fontRef idx="minor">
      <a:schemeClr val="dk1"/>
    </cs:fontRef>
    <cs:spPr>
      <a:ln w="28575" cap="rnd">
        <a:solidFill>
          <a:schemeClr val="phClr"/>
        </a:solidFill>
        <a:round/>
      </a:ln>
    </cs:spPr>
  </cs:dataPointLine>
  <cs:dataPointMarker>
    <cs:lnRef idx="0">
      <cs:styleClr val="auto"/>
    </cs:lnRef>
    <cs:fillRef idx="0">
      <cs:styleClr val="auto"/>
    </cs:fillRef>
    <cs:effectRef idx="0"/>
    <cs:fontRef idx="minor">
      <a:schemeClr val="dk1"/>
    </cs:fontRef>
    <cs:spPr>
      <a:gradFill>
        <a:gsLst>
          <a:gs pos="0">
            <a:schemeClr val="phClr"/>
          </a:gs>
          <a:gs pos="46000">
            <a:schemeClr val="phClr"/>
          </a:gs>
          <a:gs pos="100000">
            <a:schemeClr val="phClr">
              <a:lumMod val="20000"/>
              <a:lumOff val="80000"/>
              <a:alpha val="0"/>
            </a:schemeClr>
          </a:gs>
        </a:gsLst>
        <a:path path="circle">
          <a:fillToRect l="50000" t="-80000" r="50000" b="180000"/>
        </a:path>
      </a:gradFill>
      <a:ln w="9525" cap="flat" cmpd="sng" algn="ctr">
        <a:solidFill>
          <a:schemeClr val="phClr">
            <a:shade val="95000"/>
          </a:schemeClr>
        </a:solidFill>
        <a:round/>
      </a:ln>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ln w="9525">
        <a:solidFill>
          <a:schemeClr val="tx1">
            <a:lumMod val="15000"/>
            <a:lumOff val="85000"/>
          </a:schemeClr>
        </a:solidFill>
      </a:ln>
    </cs:spPr>
    <cs:defRPr sz="900" kern="1200"/>
  </cs:dataTable>
  <cs:downBar>
    <cs:lnRef idx="0"/>
    <cs:fillRef idx="0"/>
    <cs:effectRef idx="0"/>
    <cs:fontRef idx="minor">
      <a:schemeClr val="dk1"/>
    </cs:fontRef>
    <cs:spPr>
      <a:solidFill>
        <a:schemeClr val="dk1">
          <a:lumMod val="75000"/>
          <a:lumOff val="25000"/>
        </a:schemeClr>
      </a:solidFill>
      <a:ln w="9525">
        <a:solidFill>
          <a:schemeClr val="tx1">
            <a:lumMod val="65000"/>
            <a:lumOff val="35000"/>
          </a:schemeClr>
        </a:solidFill>
      </a:ln>
    </cs:spPr>
  </cs:downBar>
  <cs:dropLine>
    <cs:lnRef idx="0"/>
    <cs:fillRef idx="0"/>
    <cs:effectRef idx="0"/>
    <cs:fontRef idx="minor">
      <a:schemeClr val="dk1"/>
    </cs:fontRef>
    <cs:spPr>
      <a:ln w="9525">
        <a:solidFill>
          <a:schemeClr val="tx1">
            <a:lumMod val="35000"/>
            <a:lumOff val="65000"/>
          </a:schemeClr>
        </a:solidFill>
      </a:ln>
    </cs:spPr>
  </cs:dropLine>
  <cs:errorBar>
    <cs:lnRef idx="0"/>
    <cs:fillRef idx="0"/>
    <cs:effectRef idx="0"/>
    <cs:fontRef idx="minor">
      <a:schemeClr val="dk1"/>
    </cs:fontRef>
    <cs:spPr>
      <a:ln w="9525" cap="flat" cmpd="sng" algn="ctr">
        <a:solidFill>
          <a:schemeClr val="tx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gradFill>
          <a:gsLst>
            <a:gs pos="99000">
              <a:schemeClr val="tx1">
                <a:lumMod val="25000"/>
                <a:lumOff val="75000"/>
              </a:schemeClr>
            </a:gs>
            <a:gs pos="0">
              <a:schemeClr val="tx1">
                <a:lumMod val="15000"/>
                <a:lumOff val="85000"/>
              </a:schemeClr>
            </a:gs>
          </a:gsLst>
          <a:lin ang="5400000" scaled="0"/>
        </a:gradFill>
        <a:round/>
      </a:ln>
    </cs:spPr>
  </cs:gridlineMajor>
  <cs:gridlineMinor>
    <cs:lnRef idx="0"/>
    <cs:fillRef idx="0"/>
    <cs:effectRef idx="0"/>
    <cs:fontRef idx="minor">
      <a:schemeClr val="dk1"/>
    </cs:fontRef>
    <cs:spPr>
      <a:ln w="9525" cap="flat" cmpd="sng" algn="ctr">
        <a:gradFill>
          <a:gsLst>
            <a:gs pos="100000">
              <a:schemeClr val="tx1">
                <a:lumMod val="15000"/>
                <a:lumOff val="85000"/>
              </a:schemeClr>
            </a:gs>
            <a:gs pos="0">
              <a:schemeClr val="tx1">
                <a:lumMod val="5000"/>
                <a:lumOff val="95000"/>
              </a:schemeClr>
            </a:gs>
          </a:gsLst>
          <a:lin ang="5400000" scaled="0"/>
        </a:gradFill>
        <a:round/>
      </a:ln>
    </cs:spPr>
  </cs:gridlineMinor>
  <cs:hiLoLine>
    <cs:lnRef idx="0"/>
    <cs:fillRef idx="0"/>
    <cs:effectRef idx="0"/>
    <cs:fontRef idx="minor">
      <a:schemeClr val="dk1"/>
    </cs:fontRef>
    <cs:spPr>
      <a:ln w="9525">
        <a:solidFill>
          <a:schemeClr val="tx1">
            <a:lumMod val="50000"/>
            <a:lumOff val="50000"/>
          </a:schemeClr>
        </a:solidFill>
      </a:ln>
    </cs:spPr>
  </cs:hiLoLine>
  <cs:leaderLine>
    <cs:lnRef idx="0"/>
    <cs:fillRef idx="0"/>
    <cs:effectRef idx="0"/>
    <cs:fontRef idx="minor">
      <a:schemeClr val="dk1"/>
    </cs:fontRef>
    <cs:spPr>
      <a:ln w="9525">
        <a:solidFill>
          <a:schemeClr val="tx1">
            <a:lumMod val="35000"/>
            <a:lumOff val="65000"/>
          </a:schemeClr>
        </a:solidFill>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headEnd type="none" w="sm" len="sm"/>
        <a:tailEnd type="none" w="sm" len="sm"/>
      </a:ln>
    </cs:spPr>
    <cs:defRPr sz="900" kern="1200"/>
  </cs:seriesAxis>
  <cs:seriesLine>
    <cs:lnRef idx="0"/>
    <cs:fillRef idx="0"/>
    <cs:effectRef idx="0"/>
    <cs:fontRef idx="minor">
      <a:schemeClr val="dk1"/>
    </cs:fontRef>
    <cs:spPr>
      <a:ln w="9525">
        <a:solidFill>
          <a:schemeClr val="tx1">
            <a:lumMod val="35000"/>
            <a:lumOff val="65000"/>
          </a:schemeClr>
        </a:solidFill>
        <a:round/>
      </a:ln>
    </cs:spPr>
  </cs:seriesLine>
  <cs:title>
    <cs:lnRef idx="0"/>
    <cs:fillRef idx="0"/>
    <cs:effectRef idx="0"/>
    <cs:fontRef idx="minor">
      <a:schemeClr val="tx1">
        <a:lumMod val="65000"/>
        <a:lumOff val="35000"/>
      </a:schemeClr>
    </cs:fontRef>
    <cs:defRPr sz="1800" b="1" kern="1200" cap="all" spc="50" baseline="0"/>
  </cs:title>
  <cs:trendline>
    <cs:lnRef idx="0">
      <cs:styleClr val="auto"/>
    </cs:lnRef>
    <cs:fillRef idx="0"/>
    <cs:effectRef idx="0"/>
    <cs:fontRef idx="minor">
      <a:schemeClr val="dk1"/>
    </cs:fontRef>
    <cs:spPr>
      <a:ln w="9525" cap="rnd">
        <a:solidFill>
          <a:schemeClr val="phClr"/>
        </a:solidFill>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65000"/>
            <a:lumOff val="3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dk1"/>
    </cs:fontRef>
  </cs:wall>
</cs:chartStyle>
</file>

<file path=ppt/charts/style8.xml><?xml version="1.0" encoding="utf-8"?>
<cs:chartStyle xmlns:cs="http://schemas.microsoft.com/office/drawing/2012/chartStyle" xmlns:a="http://schemas.openxmlformats.org/drawingml/2006/main" id="228">
  <cs:axisTitle>
    <cs:lnRef idx="0"/>
    <cs:fillRef idx="0"/>
    <cs:effectRef idx="0"/>
    <cs:fontRef idx="minor">
      <a:schemeClr val="dk1">
        <a:lumMod val="75000"/>
        <a:lumOff val="25000"/>
      </a:schemeClr>
    </cs:fontRef>
    <cs:defRPr sz="900" b="1" kern="1200"/>
  </cs:axisTitle>
  <cs:categoryAxis>
    <cs:lnRef idx="0"/>
    <cs:fillRef idx="0"/>
    <cs:effectRef idx="0"/>
    <cs:fontRef idx="minor">
      <a:schemeClr val="dk1">
        <a:lumMod val="75000"/>
        <a:lumOff val="25000"/>
      </a:schemeClr>
    </cs:fontRef>
    <cs:spPr>
      <a:ln w="19050" cap="flat" cmpd="sng" algn="ctr">
        <a:solidFill>
          <a:schemeClr val="dk1">
            <a:lumMod val="75000"/>
            <a:lumOff val="25000"/>
          </a:schemeClr>
        </a:solidFill>
        <a:round/>
      </a:ln>
    </cs:spPr>
    <cs:defRPr sz="900" kern="1200" cap="all" baseline="0"/>
  </cs:categoryAxis>
  <cs:chartArea>
    <cs:lnRef idx="0"/>
    <cs:fillRef idx="0"/>
    <cs:effectRef idx="0"/>
    <cs:fontRef idx="minor">
      <a:schemeClr val="dk1"/>
    </cs:fontRef>
    <cs: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cs:spPr>
    <cs:defRPr sz="900" kern="1200"/>
  </cs:chartArea>
  <cs:dataLabel>
    <cs:lnRef idx="0"/>
    <cs:fillRef idx="0">
      <cs:styleClr val="auto"/>
    </cs:fillRef>
    <cs:effectRef idx="0"/>
    <cs:fontRef idx="minor">
      <a:schemeClr val="lt1"/>
    </cs:fontRef>
    <cs:defRPr sz="900" b="1" i="0" u="none" strike="noStrike" kern="1200" baseline="0"/>
  </cs:dataLabel>
  <cs:dataLabelCallout>
    <cs:lnRef idx="0"/>
    <cs:fillRef idx="0"/>
    <cs:effectRef idx="0"/>
    <cs:fontRef idx="minor">
      <a:schemeClr val="lt1"/>
    </cs:fontRef>
    <cs:spPr>
      <a:solidFill>
        <a:schemeClr val="dk1">
          <a:lumMod val="65000"/>
          <a:lumOff val="35000"/>
          <a:alpha val="75000"/>
        </a:schemeClr>
      </a:solidFill>
    </cs:spPr>
    <cs:defRPr sz="900" b="1"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alpha val="85000"/>
        </a:schemeClr>
      </a:solidFill>
      <a:ln w="9525" cap="flat" cmpd="sng" algn="ctr">
        <a:solidFill>
          <a:schemeClr val="lt1">
            <a:alpha val="50000"/>
          </a:schemeClr>
        </a:solidFill>
        <a:round/>
      </a:ln>
    </cs:spPr>
  </cs:dataPoint>
  <cs:dataPoint3D>
    <cs:lnRef idx="0"/>
    <cs:fillRef idx="0">
      <cs:styleClr val="auto"/>
    </cs:fillRef>
    <cs:effectRef idx="0"/>
    <cs:fontRef idx="minor">
      <a:schemeClr val="dk1"/>
    </cs:fontRef>
    <cs:spPr>
      <a:solidFill>
        <a:schemeClr val="phClr">
          <a:alpha val="85000"/>
        </a:schemeClr>
      </a:solidFill>
      <a:ln w="9525" cap="flat" cmpd="sng" algn="ctr">
        <a:solidFill>
          <a:schemeClr val="lt1">
            <a:alpha val="50000"/>
          </a:schemeClr>
        </a:solidFill>
        <a:round/>
      </a:ln>
    </cs:spPr>
  </cs:dataPoint3D>
  <cs:dataPointLine>
    <cs:lnRef idx="0">
      <cs:styleClr val="auto"/>
    </cs:lnRef>
    <cs:fillRef idx="0"/>
    <cs:effectRef idx="0"/>
    <cs:fontRef idx="minor">
      <a:schemeClr val="dk1"/>
    </cs:fontRef>
    <cs:spPr>
      <a:ln w="31750" cap="rnd">
        <a:solidFill>
          <a:schemeClr val="phClr"/>
        </a:solidFill>
        <a:round/>
      </a:ln>
    </cs:spPr>
  </cs:dataPointLine>
  <cs:dataPointMarker>
    <cs:lnRef idx="0"/>
    <cs:fillRef idx="0">
      <cs:styleClr val="auto"/>
    </cs:fillRef>
    <cs:effectRef idx="0"/>
    <cs:fontRef idx="minor">
      <a:schemeClr val="dk1"/>
    </cs:fontRef>
    <cs:spPr>
      <a:solidFill>
        <a:schemeClr val="phClr"/>
      </a:solidFill>
    </cs:spPr>
  </cs:dataPointMarker>
  <cs:dataPointMarkerLayout symbol="circle" size="17"/>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75000"/>
        <a:lumOff val="25000"/>
      </a:schemeClr>
    </cs:fontRef>
    <cs:spPr>
      <a:ln w="9525">
        <a:solidFill>
          <a:schemeClr val="dk1">
            <a:lumMod val="35000"/>
            <a:lumOff val="65000"/>
          </a:schemeClr>
        </a:solidFill>
      </a:ln>
    </cs:spPr>
    <cs:defRPr sz="900" kern="1200"/>
  </cs:dataTable>
  <cs:downBar>
    <cs:lnRef idx="0"/>
    <cs:fillRef idx="0"/>
    <cs:effectRef idx="0"/>
    <cs:fontRef idx="minor">
      <a:schemeClr val="dk1"/>
    </cs:fontRef>
    <cs:spPr>
      <a:solidFill>
        <a:schemeClr val="dk1">
          <a:lumMod val="50000"/>
          <a:lumOff val="50000"/>
        </a:schemeClr>
      </a:solidFill>
      <a:ln w="9525">
        <a:solidFill>
          <a:schemeClr val="dk1">
            <a:lumMod val="65000"/>
            <a:lumOff val="35000"/>
          </a:schemeClr>
        </a:solidFill>
      </a:ln>
    </cs:spPr>
  </cs:downBar>
  <cs:dropLine>
    <cs:lnRef idx="0"/>
    <cs:fillRef idx="0"/>
    <cs:effectRef idx="0"/>
    <cs:fontRef idx="minor">
      <a:schemeClr val="dk1"/>
    </cs:fontRef>
    <cs:spPr>
      <a:ln w="9525">
        <a:solidFill>
          <a:schemeClr val="dk1">
            <a:lumMod val="35000"/>
            <a:lumOff val="65000"/>
          </a:schemeClr>
        </a:solidFill>
        <a:prstDash val="dash"/>
      </a:ln>
    </cs:spPr>
  </cs:dropLine>
  <cs:errorBar>
    <cs:lnRef idx="0"/>
    <cs:fillRef idx="0"/>
    <cs:effectRef idx="0"/>
    <cs:fontRef idx="minor">
      <a:schemeClr val="dk1"/>
    </cs:fontRef>
    <cs:spPr>
      <a:ln w="9525">
        <a:solidFill>
          <a:schemeClr val="dk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gradFill>
          <a:gsLst>
            <a:gs pos="100000">
              <a:schemeClr val="dk1">
                <a:lumMod val="95000"/>
                <a:lumOff val="5000"/>
                <a:alpha val="42000"/>
              </a:schemeClr>
            </a:gs>
            <a:gs pos="0">
              <a:schemeClr val="lt1">
                <a:lumMod val="75000"/>
                <a:alpha val="36000"/>
              </a:schemeClr>
            </a:gs>
          </a:gsLst>
          <a:lin ang="5400000" scaled="0"/>
        </a:gradFill>
        <a:round/>
      </a:ln>
    </cs:spPr>
  </cs:gridlineMajor>
  <cs:gridlineMinor>
    <cs:lnRef idx="0"/>
    <cs:fillRef idx="0"/>
    <cs:effectRef idx="0"/>
    <cs:fontRef idx="minor">
      <a:schemeClr val="dk1"/>
    </cs:fontRef>
    <cs:spPr>
      <a:ln>
        <a:gradFill>
          <a:gsLst>
            <a:gs pos="100000">
              <a:schemeClr val="dk1">
                <a:lumMod val="95000"/>
                <a:lumOff val="5000"/>
                <a:alpha val="42000"/>
              </a:schemeClr>
            </a:gs>
            <a:gs pos="0">
              <a:schemeClr val="lt1">
                <a:lumMod val="75000"/>
                <a:alpha val="36000"/>
              </a:schemeClr>
            </a:gs>
          </a:gsLst>
          <a:lin ang="5400000" scaled="0"/>
        </a:gradFill>
      </a:ln>
    </cs:spPr>
  </cs:gridlineMinor>
  <cs:hiLoLine>
    <cs:lnRef idx="0"/>
    <cs:fillRef idx="0"/>
    <cs:effectRef idx="0"/>
    <cs:fontRef idx="minor">
      <a:schemeClr val="dk1"/>
    </cs:fontRef>
    <cs:spPr>
      <a:ln w="9525">
        <a:solidFill>
          <a:schemeClr val="dk1">
            <a:lumMod val="35000"/>
            <a:lumOff val="65000"/>
          </a:schemeClr>
        </a:solidFill>
        <a:prstDash val="dash"/>
      </a:ln>
    </cs:spPr>
  </cs:hiLoLine>
  <cs:leaderLine>
    <cs:lnRef idx="0"/>
    <cs:fillRef idx="0"/>
    <cs:effectRef idx="0"/>
    <cs:fontRef idx="minor">
      <a:schemeClr val="dk1"/>
    </cs:fontRef>
    <cs:spPr>
      <a:ln w="9525">
        <a:solidFill>
          <a:schemeClr val="dk1">
            <a:lumMod val="50000"/>
            <a:lumOff val="50000"/>
          </a:schemeClr>
        </a:solidFill>
      </a:ln>
    </cs:spPr>
  </cs:leaderLine>
  <cs:legend>
    <cs:lnRef idx="0"/>
    <cs:fillRef idx="0"/>
    <cs:effectRef idx="0"/>
    <cs:fontRef idx="minor">
      <a:schemeClr val="dk1">
        <a:lumMod val="75000"/>
        <a:lumOff val="25000"/>
      </a:schemeClr>
    </cs:fontRef>
    <cs:spPr>
      <a:solidFill>
        <a:schemeClr val="lt1">
          <a:lumMod val="95000"/>
          <a:alpha val="39000"/>
        </a:schemeClr>
      </a:solidFill>
    </cs:spPr>
    <cs:defRPr sz="900" kern="1200"/>
  </cs:legend>
  <cs:plotArea>
    <cs:lnRef idx="0"/>
    <cs:fillRef idx="0"/>
    <cs:effectRef idx="0"/>
    <cs:fontRef idx="minor">
      <a:schemeClr val="dk1"/>
    </cs:fontRef>
  </cs:plotArea>
  <cs:plotArea3D>
    <cs:lnRef idx="0"/>
    <cs:fillRef idx="0"/>
    <cs:effectRef idx="0"/>
    <cs:fontRef idx="minor">
      <a:schemeClr val="dk1"/>
    </cs:fontRef>
  </cs:plotArea3D>
  <cs:seriesAxis>
    <cs:lnRef idx="0"/>
    <cs:fillRef idx="0"/>
    <cs:effectRef idx="0"/>
    <cs:fontRef idx="minor">
      <a:schemeClr val="dk1">
        <a:lumMod val="75000"/>
        <a:lumOff val="25000"/>
      </a:schemeClr>
    </cs:fontRef>
    <cs:spPr>
      <a:ln w="31750" cap="flat" cmpd="sng" algn="ctr">
        <a:solidFill>
          <a:schemeClr val="dk1">
            <a:lumMod val="75000"/>
            <a:lumOff val="25000"/>
          </a:schemeClr>
        </a:solidFill>
        <a:round/>
      </a:ln>
    </cs:spPr>
    <cs:defRPr sz="900" kern="1200"/>
  </cs:seriesAxis>
  <cs:seriesLine>
    <cs:lnRef idx="0"/>
    <cs:fillRef idx="0"/>
    <cs:effectRef idx="0"/>
    <cs:fontRef idx="minor">
      <a:schemeClr val="dk1"/>
    </cs:fontRef>
    <cs:spPr>
      <a:ln w="9525">
        <a:solidFill>
          <a:schemeClr val="dk1">
            <a:lumMod val="50000"/>
            <a:lumOff val="50000"/>
          </a:schemeClr>
        </a:solidFill>
        <a:round/>
      </a:ln>
    </cs:spPr>
  </cs:seriesLine>
  <cs:title>
    <cs:lnRef idx="0"/>
    <cs:fillRef idx="0"/>
    <cs:effectRef idx="0"/>
    <cs:fontRef idx="minor">
      <a:schemeClr val="dk1">
        <a:lumMod val="75000"/>
        <a:lumOff val="25000"/>
      </a:schemeClr>
    </cs:fontRef>
    <cs:defRPr sz="1800" b="1" kern="120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dk1">
        <a:lumMod val="75000"/>
        <a:lumOff val="25000"/>
      </a:schemeClr>
    </cs:fontRef>
    <cs:defRPr sz="900" kern="1200"/>
  </cs:trendlineLabel>
  <cs:upBar>
    <cs:lnRef idx="0"/>
    <cs:fillRef idx="0"/>
    <cs:effectRef idx="0"/>
    <cs:fontRef idx="minor">
      <a:schemeClr val="dk1"/>
    </cs:fontRef>
    <cs:spPr>
      <a:solidFill>
        <a:schemeClr val="lt1"/>
      </a:solidFill>
      <a:ln w="9525">
        <a:solidFill>
          <a:schemeClr val="dk1">
            <a:lumMod val="65000"/>
            <a:lumOff val="35000"/>
          </a:schemeClr>
        </a:solidFill>
      </a:ln>
    </cs:spPr>
  </cs:upBar>
  <cs:valueAxis>
    <cs:lnRef idx="0"/>
    <cs:fillRef idx="0"/>
    <cs:effectRef idx="0"/>
    <cs:fontRef idx="minor">
      <a:schemeClr val="dk1">
        <a:lumMod val="75000"/>
        <a:lumOff val="25000"/>
      </a:schemeClr>
    </cs:fontRef>
    <cs:spPr>
      <a:ln>
        <a:noFill/>
      </a:ln>
    </cs:spPr>
    <cs:defRPr sz="900" kern="1200"/>
  </cs:valueAxis>
  <cs:wall>
    <cs:lnRef idx="0"/>
    <cs:fillRef idx="0"/>
    <cs:effectRef idx="0"/>
    <cs:fontRef idx="minor">
      <a:schemeClr val="dk1"/>
    </cs:fontRef>
  </cs:wall>
</cs:chartStyle>
</file>

<file path=ppt/charts/style9.xml><?xml version="1.0" encoding="utf-8"?>
<cs:chartStyle xmlns:cs="http://schemas.microsoft.com/office/drawing/2012/chartStyle" xmlns:a="http://schemas.openxmlformats.org/drawingml/2006/main" id="288">
  <cs:axisTitle>
    <cs:lnRef idx="0"/>
    <cs:fillRef idx="0"/>
    <cs:effectRef idx="0"/>
    <cs:fontRef idx="minor">
      <a:schemeClr val="dk1">
        <a:lumMod val="75000"/>
        <a:lumOff val="25000"/>
      </a:schemeClr>
    </cs:fontRef>
    <cs:defRPr sz="900" b="1" kern="1200"/>
  </cs:axisTitle>
  <cs:categoryAxis>
    <cs:lnRef idx="0"/>
    <cs:fillRef idx="0"/>
    <cs:effectRef idx="0"/>
    <cs:fontRef idx="minor">
      <a:schemeClr val="dk1">
        <a:lumMod val="75000"/>
        <a:lumOff val="25000"/>
      </a:schemeClr>
    </cs:fontRef>
    <cs:spPr>
      <a:ln w="19050" cap="flat" cmpd="sng" algn="ctr">
        <a:solidFill>
          <a:schemeClr val="dk1">
            <a:lumMod val="75000"/>
            <a:lumOff val="25000"/>
          </a:schemeClr>
        </a:solidFill>
        <a:round/>
      </a:ln>
    </cs:spPr>
    <cs:defRPr sz="900" kern="1200" cap="all" baseline="0"/>
  </cs:categoryAxis>
  <cs:chartArea>
    <cs:lnRef idx="0"/>
    <cs:fillRef idx="0"/>
    <cs:effectRef idx="0"/>
    <cs:fontRef idx="minor">
      <a:schemeClr val="dk1"/>
    </cs:fontRef>
    <cs: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cs:spPr>
    <cs:defRPr sz="900" kern="1200"/>
  </cs:chartArea>
  <cs:dataLabel>
    <cs:lnRef idx="0"/>
    <cs:fillRef idx="0"/>
    <cs:effectRef idx="0"/>
    <cs:fontRef idx="minor">
      <a:schemeClr val="dk1">
        <a:lumMod val="75000"/>
        <a:lumOff val="25000"/>
      </a:schemeClr>
    </cs:fontRef>
    <cs:defRPr sz="900" kern="1200"/>
  </cs:dataLabel>
  <cs:dataLabelCallout>
    <cs:lnRef idx="0"/>
    <cs:fillRef idx="0"/>
    <cs:effectRef idx="0"/>
    <cs:fontRef idx="minor">
      <a:schemeClr val="lt1"/>
    </cs:fontRef>
    <cs:spPr>
      <a:solidFill>
        <a:schemeClr val="dk1">
          <a:lumMod val="65000"/>
          <a:lumOff val="35000"/>
          <a:alpha val="75000"/>
        </a:schemeClr>
      </a:solidFill>
    </cs:spPr>
    <cs:defRPr sz="900" b="1" kern="1200"/>
    <cs:bodyPr rot="0" spcFirstLastPara="1" vertOverflow="clip" horzOverflow="clip" vert="horz" wrap="square" lIns="36576" tIns="18288" rIns="36576" bIns="18288" anchor="ctr" anchorCtr="1">
      <a:spAutoFit/>
    </cs:bodyPr>
  </cs:dataLabelCallout>
  <cs:dataPoint>
    <cs:lnRef idx="0">
      <cs:styleClr val="auto"/>
    </cs:lnRef>
    <cs:fillRef idx="0">
      <cs:styleClr val="auto"/>
    </cs:fillRef>
    <cs:effectRef idx="0"/>
    <cs:fontRef idx="minor">
      <a:schemeClr val="dk1"/>
    </cs:fontRef>
    <cs:spPr>
      <a:solidFill>
        <a:schemeClr val="phClr">
          <a:alpha val="85000"/>
        </a:schemeClr>
      </a:solidFill>
      <a:ln w="9525" cap="flat" cmpd="sng" algn="ctr">
        <a:solidFill>
          <a:schemeClr val="phClr">
            <a:lumMod val="75000"/>
          </a:schemeClr>
        </a:solidFill>
        <a:round/>
      </a:ln>
    </cs:spPr>
  </cs:dataPoint>
  <cs:dataPoint3D>
    <cs:lnRef idx="0">
      <cs:styleClr val="auto"/>
    </cs:lnRef>
    <cs:fillRef idx="0">
      <cs:styleClr val="auto"/>
    </cs:fillRef>
    <cs:effectRef idx="0">
      <cs:styleClr val="auto"/>
    </cs:effectRef>
    <cs:fontRef idx="minor">
      <a:schemeClr val="dk1"/>
    </cs:fontRef>
    <cs:spPr>
      <a:solidFill>
        <a:schemeClr val="phClr">
          <a:alpha val="85000"/>
        </a:schemeClr>
      </a:solidFill>
      <a:ln w="9525" cap="flat" cmpd="sng" algn="ctr">
        <a:solidFill>
          <a:schemeClr val="phClr">
            <a:lumMod val="75000"/>
          </a:schemeClr>
        </a:solidFill>
        <a:round/>
      </a:ln>
    </cs:spPr>
  </cs:dataPoint3D>
  <cs:dataPointLine>
    <cs:lnRef idx="0">
      <cs:styleClr val="auto"/>
    </cs:lnRef>
    <cs:fillRef idx="0"/>
    <cs:effectRef idx="0"/>
    <cs:fontRef idx="minor">
      <a:schemeClr val="dk1"/>
    </cs:fontRef>
    <cs:spPr>
      <a:ln w="31750" cap="rnd">
        <a:solidFill>
          <a:schemeClr val="phClr">
            <a:alpha val="85000"/>
          </a:schemeClr>
        </a:solidFill>
        <a:round/>
      </a:ln>
    </cs:spPr>
  </cs:dataPointLine>
  <cs:dataPointMarker>
    <cs:lnRef idx="0"/>
    <cs:fillRef idx="0">
      <cs:styleClr val="auto"/>
    </cs:fillRef>
    <cs:effectRef idx="0"/>
    <cs:fontRef idx="minor">
      <a:schemeClr val="dk1"/>
    </cs:fontRef>
    <cs:spPr>
      <a:solidFill>
        <a:schemeClr val="phClr">
          <a:alpha val="85000"/>
        </a:schemeClr>
      </a:solidFill>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75000"/>
        <a:lumOff val="25000"/>
      </a:schemeClr>
    </cs:fontRef>
    <cs:spPr>
      <a:ln w="9525">
        <a:solidFill>
          <a:schemeClr val="dk1">
            <a:lumMod val="35000"/>
            <a:lumOff val="65000"/>
          </a:schemeClr>
        </a:solidFill>
      </a:ln>
    </cs:spPr>
    <cs:defRPr sz="900" kern="1200"/>
  </cs:dataTable>
  <cs:downBar>
    <cs:lnRef idx="0"/>
    <cs:fillRef idx="0"/>
    <cs:effectRef idx="0"/>
    <cs:fontRef idx="minor">
      <a:schemeClr val="dk1"/>
    </cs:fontRef>
    <cs:spPr>
      <a:solidFill>
        <a:schemeClr val="dk1">
          <a:lumMod val="50000"/>
          <a:lumOff val="50000"/>
        </a:schemeClr>
      </a:solidFill>
      <a:ln w="9525">
        <a:solidFill>
          <a:schemeClr val="dk1">
            <a:lumMod val="65000"/>
            <a:lumOff val="35000"/>
          </a:schemeClr>
        </a:solidFill>
      </a:ln>
    </cs:spPr>
  </cs:downBar>
  <cs:dropLine>
    <cs:lnRef idx="0"/>
    <cs:fillRef idx="0"/>
    <cs:effectRef idx="0"/>
    <cs:fontRef idx="minor">
      <a:schemeClr val="dk1"/>
    </cs:fontRef>
    <cs:spPr>
      <a:ln w="9525">
        <a:solidFill>
          <a:schemeClr val="dk1">
            <a:lumMod val="35000"/>
            <a:lumOff val="65000"/>
          </a:schemeClr>
        </a:solidFill>
        <a:prstDash val="dash"/>
      </a:ln>
    </cs:spPr>
  </cs:dropLine>
  <cs:errorBar>
    <cs:lnRef idx="0"/>
    <cs:fillRef idx="0"/>
    <cs:effectRef idx="0"/>
    <cs:fontRef idx="minor">
      <a:schemeClr val="dk1"/>
    </cs:fontRef>
    <cs:spPr>
      <a:ln w="9525">
        <a:solidFill>
          <a:schemeClr val="dk1">
            <a:lumMod val="65000"/>
            <a:lumOff val="35000"/>
          </a:schemeClr>
        </a:solidFill>
        <a:round/>
      </a:ln>
    </cs:spPr>
  </cs:errorBar>
  <cs:floor>
    <cs:lnRef idx="0"/>
    <cs:fillRef idx="0"/>
    <cs:effectRef idx="0"/>
    <cs:fontRef idx="minor">
      <a:schemeClr val="dk1"/>
    </cs:fontRef>
    <cs:spPr>
      <a:solidFill>
        <a:schemeClr val="lt1">
          <a:lumMod val="95000"/>
        </a:schemeClr>
      </a:solidFill>
      <a:sp3d/>
    </cs:spPr>
  </cs:floor>
  <cs:gridlineMajor>
    <cs:lnRef idx="0"/>
    <cs:fillRef idx="0"/>
    <cs:effectRef idx="0"/>
    <cs:fontRef idx="minor">
      <a:schemeClr val="dk1"/>
    </cs:fontRef>
    <cs:spPr>
      <a:ln w="9525" cap="flat" cmpd="sng" algn="ctr">
        <a:solidFill>
          <a:schemeClr val="dk1">
            <a:lumMod val="15000"/>
            <a:lumOff val="85000"/>
          </a:schemeClr>
        </a:solidFill>
        <a:round/>
      </a:ln>
    </cs:spPr>
  </cs:gridlineMajor>
  <cs:gridlineMinor>
    <cs:lnRef idx="0"/>
    <cs:fillRef idx="0"/>
    <cs:effectRef idx="0"/>
    <cs:fontRef idx="minor">
      <a:schemeClr val="dk1"/>
    </cs:fontRef>
    <cs:spPr>
      <a:ln w="9525" cap="flat" cmpd="sng" algn="ctr">
        <a:solidFill>
          <a:schemeClr val="dk1">
            <a:lumMod val="5000"/>
            <a:lumOff val="95000"/>
          </a:schemeClr>
        </a:solidFill>
        <a:round/>
      </a:ln>
    </cs:spPr>
  </cs:gridlineMinor>
  <cs:hiLoLine>
    <cs:lnRef idx="0"/>
    <cs:fillRef idx="0"/>
    <cs:effectRef idx="0"/>
    <cs:fontRef idx="minor">
      <a:schemeClr val="dk1"/>
    </cs:fontRef>
    <cs:spPr>
      <a:ln w="9525">
        <a:solidFill>
          <a:schemeClr val="dk1">
            <a:lumMod val="35000"/>
            <a:lumOff val="65000"/>
          </a:schemeClr>
        </a:solidFill>
        <a:prstDash val="dash"/>
      </a:ln>
    </cs:spPr>
  </cs:hiLoLine>
  <cs:leaderLine>
    <cs:lnRef idx="0"/>
    <cs:fillRef idx="0"/>
    <cs:effectRef idx="0"/>
    <cs:fontRef idx="minor">
      <a:schemeClr val="dk1"/>
    </cs:fontRef>
    <cs:spPr>
      <a:ln w="9525">
        <a:solidFill>
          <a:schemeClr val="dk1">
            <a:lumMod val="50000"/>
            <a:lumOff val="50000"/>
          </a:schemeClr>
        </a:solidFill>
      </a:ln>
    </cs:spPr>
  </cs:leaderLine>
  <cs:legend>
    <cs:lnRef idx="0"/>
    <cs:fillRef idx="0"/>
    <cs:effectRef idx="0"/>
    <cs:fontRef idx="minor">
      <a:schemeClr val="dk1">
        <a:lumMod val="75000"/>
        <a:lumOff val="25000"/>
      </a:schemeClr>
    </cs:fontRef>
    <cs:spPr>
      <a:solidFill>
        <a:schemeClr val="lt1">
          <a:lumMod val="95000"/>
          <a:alpha val="39000"/>
        </a:schemeClr>
      </a:solidFill>
    </cs:spPr>
    <cs:defRPr sz="900" kern="1200"/>
  </cs:legend>
  <cs:plotArea>
    <cs:lnRef idx="0"/>
    <cs:fillRef idx="0"/>
    <cs:effectRef idx="0"/>
    <cs:fontRef idx="minor">
      <a:schemeClr val="dk1"/>
    </cs:fontRef>
  </cs:plotArea>
  <cs:plotArea3D>
    <cs:lnRef idx="0"/>
    <cs:fillRef idx="0"/>
    <cs:effectRef idx="0"/>
    <cs:fontRef idx="minor">
      <a:schemeClr val="dk1"/>
    </cs:fontRef>
  </cs:plotArea3D>
  <cs:seriesAxis>
    <cs:lnRef idx="0"/>
    <cs:fillRef idx="0"/>
    <cs:effectRef idx="0"/>
    <cs:fontRef idx="minor">
      <a:schemeClr val="dk1">
        <a:lumMod val="75000"/>
        <a:lumOff val="25000"/>
      </a:schemeClr>
    </cs:fontRef>
    <cs:spPr/>
    <cs:defRPr sz="900" kern="1200"/>
  </cs:seriesAxis>
  <cs:seriesLine>
    <cs:lnRef idx="0"/>
    <cs:fillRef idx="0"/>
    <cs:effectRef idx="0"/>
    <cs:fontRef idx="minor">
      <a:schemeClr val="dk1"/>
    </cs:fontRef>
    <cs:spPr>
      <a:ln w="9525">
        <a:solidFill>
          <a:schemeClr val="dk1">
            <a:lumMod val="50000"/>
            <a:lumOff val="50000"/>
          </a:schemeClr>
        </a:solidFill>
        <a:round/>
      </a:ln>
    </cs:spPr>
  </cs:seriesLine>
  <cs:title>
    <cs:lnRef idx="0"/>
    <cs:fillRef idx="0"/>
    <cs:effectRef idx="0"/>
    <cs:fontRef idx="minor">
      <a:schemeClr val="dk1">
        <a:lumMod val="75000"/>
        <a:lumOff val="25000"/>
      </a:schemeClr>
    </cs:fontRef>
    <cs:defRPr sz="1800" b="1" kern="120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dk1">
        <a:lumMod val="75000"/>
        <a:lumOff val="25000"/>
      </a:schemeClr>
    </cs:fontRef>
    <cs:defRPr sz="900" kern="1200"/>
  </cs:trendlineLabel>
  <cs:upBar>
    <cs:lnRef idx="0"/>
    <cs:fillRef idx="0"/>
    <cs:effectRef idx="0"/>
    <cs:fontRef idx="minor">
      <a:schemeClr val="dk1"/>
    </cs:fontRef>
    <cs:spPr>
      <a:solidFill>
        <a:schemeClr val="lt1"/>
      </a:solidFill>
      <a:ln w="9525">
        <a:solidFill>
          <a:schemeClr val="dk1">
            <a:lumMod val="65000"/>
            <a:lumOff val="35000"/>
          </a:schemeClr>
        </a:solidFill>
      </a:ln>
    </cs:spPr>
  </cs:upBar>
  <cs:valueAxis>
    <cs:lnRef idx="0"/>
    <cs:fillRef idx="0"/>
    <cs:effectRef idx="0"/>
    <cs:fontRef idx="minor">
      <a:schemeClr val="dk1">
        <a:lumMod val="75000"/>
        <a:lumOff val="25000"/>
      </a:schemeClr>
    </cs:fontRef>
    <cs:spPr>
      <a:ln>
        <a:noFill/>
      </a:ln>
    </cs:spPr>
    <cs:defRPr sz="900" kern="1200"/>
  </cs:valueAxis>
  <cs:wall>
    <cs:lnRef idx="0"/>
    <cs:fillRef idx="0"/>
    <cs:effectRef idx="0"/>
    <cs:fontRef idx="minor">
      <a:schemeClr val="dk1"/>
    </cs:fontRef>
  </cs:wall>
</cs:chartStyl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2.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3.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4.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5.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6.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7.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8.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9.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0.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1.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2.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3.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4.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5.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6.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7.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8.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9.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0.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1.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2.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3.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4.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45.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46.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47.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48.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49.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0.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1.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2.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3.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4.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5.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56.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57.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58.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59.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0.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1.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2.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3.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4.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5.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6.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67.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68.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69.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0.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1.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2.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3.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4.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5.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6.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fa-I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fa-IR"/>
          </a:p>
        </p:txBody>
      </p:sp>
      <p:sp>
        <p:nvSpPr>
          <p:cNvPr id="4" name="Date Placeholder 3"/>
          <p:cNvSpPr>
            <a:spLocks noGrp="1"/>
          </p:cNvSpPr>
          <p:nvPr>
            <p:ph type="dt" sz="half" idx="10"/>
          </p:nvPr>
        </p:nvSpPr>
        <p:spPr/>
        <p:txBody>
          <a:bodyPr/>
          <a:lstStyle/>
          <a:p>
            <a:fld id="{55960585-74AF-4053-9489-EBAEC24594CE}" type="datetimeFigureOut">
              <a:rPr lang="fa-IR" smtClean="0">
                <a:solidFill>
                  <a:prstClr val="black">
                    <a:tint val="75000"/>
                  </a:prstClr>
                </a:solidFill>
              </a:rPr>
              <a:pPr/>
              <a:t>12/23/1439</a:t>
            </a:fld>
            <a:endParaRPr lang="fa-IR">
              <a:solidFill>
                <a:prstClr val="black">
                  <a:tint val="75000"/>
                </a:prstClr>
              </a:solidFill>
            </a:endParaRPr>
          </a:p>
        </p:txBody>
      </p:sp>
      <p:sp>
        <p:nvSpPr>
          <p:cNvPr id="5" name="Footer Placeholder 4"/>
          <p:cNvSpPr>
            <a:spLocks noGrp="1"/>
          </p:cNvSpPr>
          <p:nvPr>
            <p:ph type="ftr" sz="quarter" idx="11"/>
          </p:nvPr>
        </p:nvSpPr>
        <p:spPr/>
        <p:txBody>
          <a:bodyPr/>
          <a:lstStyle/>
          <a:p>
            <a:endParaRPr lang="fa-IR">
              <a:solidFill>
                <a:prstClr val="black">
                  <a:tint val="75000"/>
                </a:prstClr>
              </a:solidFill>
            </a:endParaRPr>
          </a:p>
        </p:txBody>
      </p:sp>
      <p:sp>
        <p:nvSpPr>
          <p:cNvPr id="6" name="Slide Number Placeholder 5"/>
          <p:cNvSpPr>
            <a:spLocks noGrp="1"/>
          </p:cNvSpPr>
          <p:nvPr>
            <p:ph type="sldNum" sz="quarter" idx="12"/>
          </p:nvPr>
        </p:nvSpPr>
        <p:spPr/>
        <p:txBody>
          <a:bodyPr/>
          <a:lstStyle/>
          <a:p>
            <a:fld id="{C592AAA4-C646-4BDC-B77C-98F768C3EF55}" type="slidenum">
              <a:rPr lang="fa-IR" smtClean="0">
                <a:solidFill>
                  <a:prstClr val="black">
                    <a:tint val="75000"/>
                  </a:prstClr>
                </a:solidFill>
              </a:rPr>
              <a:pPr/>
              <a:t>‹#›</a:t>
            </a:fld>
            <a:endParaRPr lang="fa-IR">
              <a:solidFill>
                <a:prstClr val="black">
                  <a:tint val="75000"/>
                </a:prstClr>
              </a:solidFill>
            </a:endParaRPr>
          </a:p>
        </p:txBody>
      </p:sp>
    </p:spTree>
    <p:extLst>
      <p:ext uri="{BB962C8B-B14F-4D97-AF65-F5344CB8AC3E}">
        <p14:creationId xmlns:p14="http://schemas.microsoft.com/office/powerpoint/2010/main" val="365087768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a-IR"/>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Date Placeholder 3"/>
          <p:cNvSpPr>
            <a:spLocks noGrp="1"/>
          </p:cNvSpPr>
          <p:nvPr>
            <p:ph type="dt" sz="half" idx="10"/>
          </p:nvPr>
        </p:nvSpPr>
        <p:spPr/>
        <p:txBody>
          <a:bodyPr/>
          <a:lstStyle/>
          <a:p>
            <a:fld id="{55960585-74AF-4053-9489-EBAEC24594CE}" type="datetimeFigureOut">
              <a:rPr lang="fa-IR" smtClean="0">
                <a:solidFill>
                  <a:prstClr val="black">
                    <a:tint val="75000"/>
                  </a:prstClr>
                </a:solidFill>
              </a:rPr>
              <a:pPr/>
              <a:t>12/23/1439</a:t>
            </a:fld>
            <a:endParaRPr lang="fa-IR">
              <a:solidFill>
                <a:prstClr val="black">
                  <a:tint val="75000"/>
                </a:prstClr>
              </a:solidFill>
            </a:endParaRPr>
          </a:p>
        </p:txBody>
      </p:sp>
      <p:sp>
        <p:nvSpPr>
          <p:cNvPr id="5" name="Footer Placeholder 4"/>
          <p:cNvSpPr>
            <a:spLocks noGrp="1"/>
          </p:cNvSpPr>
          <p:nvPr>
            <p:ph type="ftr" sz="quarter" idx="11"/>
          </p:nvPr>
        </p:nvSpPr>
        <p:spPr/>
        <p:txBody>
          <a:bodyPr/>
          <a:lstStyle/>
          <a:p>
            <a:endParaRPr lang="fa-IR">
              <a:solidFill>
                <a:prstClr val="black">
                  <a:tint val="75000"/>
                </a:prstClr>
              </a:solidFill>
            </a:endParaRPr>
          </a:p>
        </p:txBody>
      </p:sp>
      <p:sp>
        <p:nvSpPr>
          <p:cNvPr id="6" name="Slide Number Placeholder 5"/>
          <p:cNvSpPr>
            <a:spLocks noGrp="1"/>
          </p:cNvSpPr>
          <p:nvPr>
            <p:ph type="sldNum" sz="quarter" idx="12"/>
          </p:nvPr>
        </p:nvSpPr>
        <p:spPr/>
        <p:txBody>
          <a:bodyPr/>
          <a:lstStyle/>
          <a:p>
            <a:fld id="{C592AAA4-C646-4BDC-B77C-98F768C3EF55}" type="slidenum">
              <a:rPr lang="fa-IR" smtClean="0">
                <a:solidFill>
                  <a:prstClr val="black">
                    <a:tint val="75000"/>
                  </a:prstClr>
                </a:solidFill>
              </a:rPr>
              <a:pPr/>
              <a:t>‹#›</a:t>
            </a:fld>
            <a:endParaRPr lang="fa-IR">
              <a:solidFill>
                <a:prstClr val="black">
                  <a:tint val="75000"/>
                </a:prstClr>
              </a:solidFill>
            </a:endParaRPr>
          </a:p>
        </p:txBody>
      </p:sp>
    </p:spTree>
    <p:extLst>
      <p:ext uri="{BB962C8B-B14F-4D97-AF65-F5344CB8AC3E}">
        <p14:creationId xmlns:p14="http://schemas.microsoft.com/office/powerpoint/2010/main" val="22433146"/>
      </p:ext>
    </p:extLst>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fa-I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fa-IR"/>
          </a:p>
        </p:txBody>
      </p:sp>
      <p:sp>
        <p:nvSpPr>
          <p:cNvPr id="4" name="Date Placeholder 3"/>
          <p:cNvSpPr>
            <a:spLocks noGrp="1"/>
          </p:cNvSpPr>
          <p:nvPr>
            <p:ph type="dt" sz="half" idx="10"/>
          </p:nvPr>
        </p:nvSpPr>
        <p:spPr/>
        <p:txBody>
          <a:bodyPr/>
          <a:lstStyle/>
          <a:p>
            <a:fld id="{55960585-74AF-4053-9489-EBAEC24594CE}" type="datetimeFigureOut">
              <a:rPr lang="fa-IR" smtClean="0">
                <a:solidFill>
                  <a:prstClr val="black">
                    <a:tint val="75000"/>
                  </a:prstClr>
                </a:solidFill>
              </a:rPr>
              <a:pPr/>
              <a:t>12/23/1439</a:t>
            </a:fld>
            <a:endParaRPr lang="fa-IR">
              <a:solidFill>
                <a:prstClr val="black">
                  <a:tint val="75000"/>
                </a:prstClr>
              </a:solidFill>
            </a:endParaRPr>
          </a:p>
        </p:txBody>
      </p:sp>
      <p:sp>
        <p:nvSpPr>
          <p:cNvPr id="5" name="Footer Placeholder 4"/>
          <p:cNvSpPr>
            <a:spLocks noGrp="1"/>
          </p:cNvSpPr>
          <p:nvPr>
            <p:ph type="ftr" sz="quarter" idx="11"/>
          </p:nvPr>
        </p:nvSpPr>
        <p:spPr/>
        <p:txBody>
          <a:bodyPr/>
          <a:lstStyle/>
          <a:p>
            <a:endParaRPr lang="fa-IR">
              <a:solidFill>
                <a:prstClr val="black">
                  <a:tint val="75000"/>
                </a:prstClr>
              </a:solidFill>
            </a:endParaRPr>
          </a:p>
        </p:txBody>
      </p:sp>
      <p:sp>
        <p:nvSpPr>
          <p:cNvPr id="6" name="Slide Number Placeholder 5"/>
          <p:cNvSpPr>
            <a:spLocks noGrp="1"/>
          </p:cNvSpPr>
          <p:nvPr>
            <p:ph type="sldNum" sz="quarter" idx="12"/>
          </p:nvPr>
        </p:nvSpPr>
        <p:spPr/>
        <p:txBody>
          <a:bodyPr/>
          <a:lstStyle/>
          <a:p>
            <a:fld id="{C592AAA4-C646-4BDC-B77C-98F768C3EF55}" type="slidenum">
              <a:rPr lang="fa-IR" smtClean="0">
                <a:solidFill>
                  <a:prstClr val="black">
                    <a:tint val="75000"/>
                  </a:prstClr>
                </a:solidFill>
              </a:rPr>
              <a:pPr/>
              <a:t>‹#›</a:t>
            </a:fld>
            <a:endParaRPr lang="fa-IR">
              <a:solidFill>
                <a:prstClr val="black">
                  <a:tint val="75000"/>
                </a:prstClr>
              </a:solidFill>
            </a:endParaRPr>
          </a:p>
        </p:txBody>
      </p:sp>
    </p:spTree>
    <p:extLst>
      <p:ext uri="{BB962C8B-B14F-4D97-AF65-F5344CB8AC3E}">
        <p14:creationId xmlns:p14="http://schemas.microsoft.com/office/powerpoint/2010/main" val="1410360050"/>
      </p:ext>
    </p:extLst>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a-IR"/>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Date Placeholder 3"/>
          <p:cNvSpPr>
            <a:spLocks noGrp="1"/>
          </p:cNvSpPr>
          <p:nvPr>
            <p:ph type="dt" sz="half" idx="10"/>
          </p:nvPr>
        </p:nvSpPr>
        <p:spPr/>
        <p:txBody>
          <a:bodyPr/>
          <a:lstStyle/>
          <a:p>
            <a:fld id="{55960585-74AF-4053-9489-EBAEC24594CE}" type="datetimeFigureOut">
              <a:rPr lang="fa-IR" smtClean="0">
                <a:solidFill>
                  <a:prstClr val="black">
                    <a:tint val="75000"/>
                  </a:prstClr>
                </a:solidFill>
              </a:rPr>
              <a:pPr/>
              <a:t>12/23/1439</a:t>
            </a:fld>
            <a:endParaRPr lang="fa-IR">
              <a:solidFill>
                <a:prstClr val="black">
                  <a:tint val="75000"/>
                </a:prstClr>
              </a:solidFill>
            </a:endParaRPr>
          </a:p>
        </p:txBody>
      </p:sp>
      <p:sp>
        <p:nvSpPr>
          <p:cNvPr id="5" name="Footer Placeholder 4"/>
          <p:cNvSpPr>
            <a:spLocks noGrp="1"/>
          </p:cNvSpPr>
          <p:nvPr>
            <p:ph type="ftr" sz="quarter" idx="11"/>
          </p:nvPr>
        </p:nvSpPr>
        <p:spPr/>
        <p:txBody>
          <a:bodyPr/>
          <a:lstStyle/>
          <a:p>
            <a:endParaRPr lang="fa-IR">
              <a:solidFill>
                <a:prstClr val="black">
                  <a:tint val="75000"/>
                </a:prstClr>
              </a:solidFill>
            </a:endParaRPr>
          </a:p>
        </p:txBody>
      </p:sp>
      <p:sp>
        <p:nvSpPr>
          <p:cNvPr id="6" name="Slide Number Placeholder 5"/>
          <p:cNvSpPr>
            <a:spLocks noGrp="1"/>
          </p:cNvSpPr>
          <p:nvPr>
            <p:ph type="sldNum" sz="quarter" idx="12"/>
          </p:nvPr>
        </p:nvSpPr>
        <p:spPr/>
        <p:txBody>
          <a:bodyPr/>
          <a:lstStyle/>
          <a:p>
            <a:fld id="{C592AAA4-C646-4BDC-B77C-98F768C3EF55}" type="slidenum">
              <a:rPr lang="fa-IR" smtClean="0">
                <a:solidFill>
                  <a:prstClr val="black">
                    <a:tint val="75000"/>
                  </a:prstClr>
                </a:solidFill>
              </a:rPr>
              <a:pPr/>
              <a:t>‹#›</a:t>
            </a:fld>
            <a:endParaRPr lang="fa-IR">
              <a:solidFill>
                <a:prstClr val="black">
                  <a:tint val="75000"/>
                </a:prstClr>
              </a:solidFill>
            </a:endParaRPr>
          </a:p>
        </p:txBody>
      </p:sp>
    </p:spTree>
    <p:extLst>
      <p:ext uri="{BB962C8B-B14F-4D97-AF65-F5344CB8AC3E}">
        <p14:creationId xmlns:p14="http://schemas.microsoft.com/office/powerpoint/2010/main" val="3383055376"/>
      </p:ext>
    </p:extLst>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fa-I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5960585-74AF-4053-9489-EBAEC24594CE}" type="datetimeFigureOut">
              <a:rPr lang="fa-IR" smtClean="0">
                <a:solidFill>
                  <a:prstClr val="black">
                    <a:tint val="75000"/>
                  </a:prstClr>
                </a:solidFill>
              </a:rPr>
              <a:pPr/>
              <a:t>12/23/1439</a:t>
            </a:fld>
            <a:endParaRPr lang="fa-IR">
              <a:solidFill>
                <a:prstClr val="black">
                  <a:tint val="75000"/>
                </a:prstClr>
              </a:solidFill>
            </a:endParaRPr>
          </a:p>
        </p:txBody>
      </p:sp>
      <p:sp>
        <p:nvSpPr>
          <p:cNvPr id="5" name="Footer Placeholder 4"/>
          <p:cNvSpPr>
            <a:spLocks noGrp="1"/>
          </p:cNvSpPr>
          <p:nvPr>
            <p:ph type="ftr" sz="quarter" idx="11"/>
          </p:nvPr>
        </p:nvSpPr>
        <p:spPr/>
        <p:txBody>
          <a:bodyPr/>
          <a:lstStyle/>
          <a:p>
            <a:endParaRPr lang="fa-IR">
              <a:solidFill>
                <a:prstClr val="black">
                  <a:tint val="75000"/>
                </a:prstClr>
              </a:solidFill>
            </a:endParaRPr>
          </a:p>
        </p:txBody>
      </p:sp>
      <p:sp>
        <p:nvSpPr>
          <p:cNvPr id="6" name="Slide Number Placeholder 5"/>
          <p:cNvSpPr>
            <a:spLocks noGrp="1"/>
          </p:cNvSpPr>
          <p:nvPr>
            <p:ph type="sldNum" sz="quarter" idx="12"/>
          </p:nvPr>
        </p:nvSpPr>
        <p:spPr/>
        <p:txBody>
          <a:bodyPr/>
          <a:lstStyle/>
          <a:p>
            <a:fld id="{C592AAA4-C646-4BDC-B77C-98F768C3EF55}" type="slidenum">
              <a:rPr lang="fa-IR" smtClean="0">
                <a:solidFill>
                  <a:prstClr val="black">
                    <a:tint val="75000"/>
                  </a:prstClr>
                </a:solidFill>
              </a:rPr>
              <a:pPr/>
              <a:t>‹#›</a:t>
            </a:fld>
            <a:endParaRPr lang="fa-IR">
              <a:solidFill>
                <a:prstClr val="black">
                  <a:tint val="75000"/>
                </a:prstClr>
              </a:solidFill>
            </a:endParaRPr>
          </a:p>
        </p:txBody>
      </p:sp>
    </p:spTree>
    <p:extLst>
      <p:ext uri="{BB962C8B-B14F-4D97-AF65-F5344CB8AC3E}">
        <p14:creationId xmlns:p14="http://schemas.microsoft.com/office/powerpoint/2010/main" val="156165870"/>
      </p:ext>
    </p:extLst>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a-IR"/>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5" name="Date Placeholder 4"/>
          <p:cNvSpPr>
            <a:spLocks noGrp="1"/>
          </p:cNvSpPr>
          <p:nvPr>
            <p:ph type="dt" sz="half" idx="10"/>
          </p:nvPr>
        </p:nvSpPr>
        <p:spPr/>
        <p:txBody>
          <a:bodyPr/>
          <a:lstStyle/>
          <a:p>
            <a:fld id="{55960585-74AF-4053-9489-EBAEC24594CE}" type="datetimeFigureOut">
              <a:rPr lang="fa-IR" smtClean="0">
                <a:solidFill>
                  <a:prstClr val="black">
                    <a:tint val="75000"/>
                  </a:prstClr>
                </a:solidFill>
              </a:rPr>
              <a:pPr/>
              <a:t>12/23/1439</a:t>
            </a:fld>
            <a:endParaRPr lang="fa-IR">
              <a:solidFill>
                <a:prstClr val="black">
                  <a:tint val="75000"/>
                </a:prstClr>
              </a:solidFill>
            </a:endParaRPr>
          </a:p>
        </p:txBody>
      </p:sp>
      <p:sp>
        <p:nvSpPr>
          <p:cNvPr id="6" name="Footer Placeholder 5"/>
          <p:cNvSpPr>
            <a:spLocks noGrp="1"/>
          </p:cNvSpPr>
          <p:nvPr>
            <p:ph type="ftr" sz="quarter" idx="11"/>
          </p:nvPr>
        </p:nvSpPr>
        <p:spPr/>
        <p:txBody>
          <a:bodyPr/>
          <a:lstStyle/>
          <a:p>
            <a:endParaRPr lang="fa-IR">
              <a:solidFill>
                <a:prstClr val="black">
                  <a:tint val="75000"/>
                </a:prstClr>
              </a:solidFill>
            </a:endParaRPr>
          </a:p>
        </p:txBody>
      </p:sp>
      <p:sp>
        <p:nvSpPr>
          <p:cNvPr id="7" name="Slide Number Placeholder 6"/>
          <p:cNvSpPr>
            <a:spLocks noGrp="1"/>
          </p:cNvSpPr>
          <p:nvPr>
            <p:ph type="sldNum" sz="quarter" idx="12"/>
          </p:nvPr>
        </p:nvSpPr>
        <p:spPr/>
        <p:txBody>
          <a:bodyPr/>
          <a:lstStyle/>
          <a:p>
            <a:fld id="{C592AAA4-C646-4BDC-B77C-98F768C3EF55}" type="slidenum">
              <a:rPr lang="fa-IR" smtClean="0">
                <a:solidFill>
                  <a:prstClr val="black">
                    <a:tint val="75000"/>
                  </a:prstClr>
                </a:solidFill>
              </a:rPr>
              <a:pPr/>
              <a:t>‹#›</a:t>
            </a:fld>
            <a:endParaRPr lang="fa-IR">
              <a:solidFill>
                <a:prstClr val="black">
                  <a:tint val="75000"/>
                </a:prstClr>
              </a:solidFill>
            </a:endParaRPr>
          </a:p>
        </p:txBody>
      </p:sp>
    </p:spTree>
    <p:extLst>
      <p:ext uri="{BB962C8B-B14F-4D97-AF65-F5344CB8AC3E}">
        <p14:creationId xmlns:p14="http://schemas.microsoft.com/office/powerpoint/2010/main" val="1655542956"/>
      </p:ext>
    </p:extLst>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fa-I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7" name="Date Placeholder 6"/>
          <p:cNvSpPr>
            <a:spLocks noGrp="1"/>
          </p:cNvSpPr>
          <p:nvPr>
            <p:ph type="dt" sz="half" idx="10"/>
          </p:nvPr>
        </p:nvSpPr>
        <p:spPr/>
        <p:txBody>
          <a:bodyPr/>
          <a:lstStyle/>
          <a:p>
            <a:fld id="{55960585-74AF-4053-9489-EBAEC24594CE}" type="datetimeFigureOut">
              <a:rPr lang="fa-IR" smtClean="0">
                <a:solidFill>
                  <a:prstClr val="black">
                    <a:tint val="75000"/>
                  </a:prstClr>
                </a:solidFill>
              </a:rPr>
              <a:pPr/>
              <a:t>12/23/1439</a:t>
            </a:fld>
            <a:endParaRPr lang="fa-IR">
              <a:solidFill>
                <a:prstClr val="black">
                  <a:tint val="75000"/>
                </a:prstClr>
              </a:solidFill>
            </a:endParaRPr>
          </a:p>
        </p:txBody>
      </p:sp>
      <p:sp>
        <p:nvSpPr>
          <p:cNvPr id="8" name="Footer Placeholder 7"/>
          <p:cNvSpPr>
            <a:spLocks noGrp="1"/>
          </p:cNvSpPr>
          <p:nvPr>
            <p:ph type="ftr" sz="quarter" idx="11"/>
          </p:nvPr>
        </p:nvSpPr>
        <p:spPr/>
        <p:txBody>
          <a:bodyPr/>
          <a:lstStyle/>
          <a:p>
            <a:endParaRPr lang="fa-IR">
              <a:solidFill>
                <a:prstClr val="black">
                  <a:tint val="75000"/>
                </a:prstClr>
              </a:solidFill>
            </a:endParaRPr>
          </a:p>
        </p:txBody>
      </p:sp>
      <p:sp>
        <p:nvSpPr>
          <p:cNvPr id="9" name="Slide Number Placeholder 8"/>
          <p:cNvSpPr>
            <a:spLocks noGrp="1"/>
          </p:cNvSpPr>
          <p:nvPr>
            <p:ph type="sldNum" sz="quarter" idx="12"/>
          </p:nvPr>
        </p:nvSpPr>
        <p:spPr/>
        <p:txBody>
          <a:bodyPr/>
          <a:lstStyle/>
          <a:p>
            <a:fld id="{C592AAA4-C646-4BDC-B77C-98F768C3EF55}" type="slidenum">
              <a:rPr lang="fa-IR" smtClean="0">
                <a:solidFill>
                  <a:prstClr val="black">
                    <a:tint val="75000"/>
                  </a:prstClr>
                </a:solidFill>
              </a:rPr>
              <a:pPr/>
              <a:t>‹#›</a:t>
            </a:fld>
            <a:endParaRPr lang="fa-IR">
              <a:solidFill>
                <a:prstClr val="black">
                  <a:tint val="75000"/>
                </a:prstClr>
              </a:solidFill>
            </a:endParaRPr>
          </a:p>
        </p:txBody>
      </p:sp>
    </p:spTree>
    <p:extLst>
      <p:ext uri="{BB962C8B-B14F-4D97-AF65-F5344CB8AC3E}">
        <p14:creationId xmlns:p14="http://schemas.microsoft.com/office/powerpoint/2010/main" val="1207409149"/>
      </p:ext>
    </p:extLst>
  </p:cSld>
  <p:clrMapOvr>
    <a:masterClrMapping/>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a-IR"/>
          </a:p>
        </p:txBody>
      </p:sp>
      <p:sp>
        <p:nvSpPr>
          <p:cNvPr id="3" name="Date Placeholder 2"/>
          <p:cNvSpPr>
            <a:spLocks noGrp="1"/>
          </p:cNvSpPr>
          <p:nvPr>
            <p:ph type="dt" sz="half" idx="10"/>
          </p:nvPr>
        </p:nvSpPr>
        <p:spPr/>
        <p:txBody>
          <a:bodyPr/>
          <a:lstStyle/>
          <a:p>
            <a:fld id="{55960585-74AF-4053-9489-EBAEC24594CE}" type="datetimeFigureOut">
              <a:rPr lang="fa-IR" smtClean="0">
                <a:solidFill>
                  <a:prstClr val="black">
                    <a:tint val="75000"/>
                  </a:prstClr>
                </a:solidFill>
              </a:rPr>
              <a:pPr/>
              <a:t>12/23/1439</a:t>
            </a:fld>
            <a:endParaRPr lang="fa-IR">
              <a:solidFill>
                <a:prstClr val="black">
                  <a:tint val="75000"/>
                </a:prstClr>
              </a:solidFill>
            </a:endParaRPr>
          </a:p>
        </p:txBody>
      </p:sp>
      <p:sp>
        <p:nvSpPr>
          <p:cNvPr id="4" name="Footer Placeholder 3"/>
          <p:cNvSpPr>
            <a:spLocks noGrp="1"/>
          </p:cNvSpPr>
          <p:nvPr>
            <p:ph type="ftr" sz="quarter" idx="11"/>
          </p:nvPr>
        </p:nvSpPr>
        <p:spPr/>
        <p:txBody>
          <a:bodyPr/>
          <a:lstStyle/>
          <a:p>
            <a:endParaRPr lang="fa-IR">
              <a:solidFill>
                <a:prstClr val="black">
                  <a:tint val="75000"/>
                </a:prstClr>
              </a:solidFill>
            </a:endParaRPr>
          </a:p>
        </p:txBody>
      </p:sp>
      <p:sp>
        <p:nvSpPr>
          <p:cNvPr id="5" name="Slide Number Placeholder 4"/>
          <p:cNvSpPr>
            <a:spLocks noGrp="1"/>
          </p:cNvSpPr>
          <p:nvPr>
            <p:ph type="sldNum" sz="quarter" idx="12"/>
          </p:nvPr>
        </p:nvSpPr>
        <p:spPr/>
        <p:txBody>
          <a:bodyPr/>
          <a:lstStyle/>
          <a:p>
            <a:fld id="{C592AAA4-C646-4BDC-B77C-98F768C3EF55}" type="slidenum">
              <a:rPr lang="fa-IR" smtClean="0">
                <a:solidFill>
                  <a:prstClr val="black">
                    <a:tint val="75000"/>
                  </a:prstClr>
                </a:solidFill>
              </a:rPr>
              <a:pPr/>
              <a:t>‹#›</a:t>
            </a:fld>
            <a:endParaRPr lang="fa-IR">
              <a:solidFill>
                <a:prstClr val="black">
                  <a:tint val="75000"/>
                </a:prstClr>
              </a:solidFill>
            </a:endParaRPr>
          </a:p>
        </p:txBody>
      </p:sp>
    </p:spTree>
    <p:extLst>
      <p:ext uri="{BB962C8B-B14F-4D97-AF65-F5344CB8AC3E}">
        <p14:creationId xmlns:p14="http://schemas.microsoft.com/office/powerpoint/2010/main" val="3814921591"/>
      </p:ext>
    </p:extLst>
  </p:cSld>
  <p:clrMapOvr>
    <a:masterClrMapping/>
  </p:clrMapOvr>
</p:sldLayout>
</file>

<file path=ppt/slideLayouts/slideLayout10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5960585-74AF-4053-9489-EBAEC24594CE}" type="datetimeFigureOut">
              <a:rPr lang="fa-IR" smtClean="0">
                <a:solidFill>
                  <a:prstClr val="black">
                    <a:tint val="75000"/>
                  </a:prstClr>
                </a:solidFill>
              </a:rPr>
              <a:pPr/>
              <a:t>12/23/1439</a:t>
            </a:fld>
            <a:endParaRPr lang="fa-IR">
              <a:solidFill>
                <a:prstClr val="black">
                  <a:tint val="75000"/>
                </a:prstClr>
              </a:solidFill>
            </a:endParaRPr>
          </a:p>
        </p:txBody>
      </p:sp>
      <p:sp>
        <p:nvSpPr>
          <p:cNvPr id="3" name="Footer Placeholder 2"/>
          <p:cNvSpPr>
            <a:spLocks noGrp="1"/>
          </p:cNvSpPr>
          <p:nvPr>
            <p:ph type="ftr" sz="quarter" idx="11"/>
          </p:nvPr>
        </p:nvSpPr>
        <p:spPr/>
        <p:txBody>
          <a:bodyPr/>
          <a:lstStyle/>
          <a:p>
            <a:endParaRPr lang="fa-IR">
              <a:solidFill>
                <a:prstClr val="black">
                  <a:tint val="75000"/>
                </a:prstClr>
              </a:solidFill>
            </a:endParaRPr>
          </a:p>
        </p:txBody>
      </p:sp>
      <p:sp>
        <p:nvSpPr>
          <p:cNvPr id="4" name="Slide Number Placeholder 3"/>
          <p:cNvSpPr>
            <a:spLocks noGrp="1"/>
          </p:cNvSpPr>
          <p:nvPr>
            <p:ph type="sldNum" sz="quarter" idx="12"/>
          </p:nvPr>
        </p:nvSpPr>
        <p:spPr/>
        <p:txBody>
          <a:bodyPr/>
          <a:lstStyle/>
          <a:p>
            <a:fld id="{C592AAA4-C646-4BDC-B77C-98F768C3EF55}" type="slidenum">
              <a:rPr lang="fa-IR" smtClean="0">
                <a:solidFill>
                  <a:prstClr val="black">
                    <a:tint val="75000"/>
                  </a:prstClr>
                </a:solidFill>
              </a:rPr>
              <a:pPr/>
              <a:t>‹#›</a:t>
            </a:fld>
            <a:endParaRPr lang="fa-IR">
              <a:solidFill>
                <a:prstClr val="black">
                  <a:tint val="75000"/>
                </a:prstClr>
              </a:solidFill>
            </a:endParaRPr>
          </a:p>
        </p:txBody>
      </p:sp>
    </p:spTree>
    <p:extLst>
      <p:ext uri="{BB962C8B-B14F-4D97-AF65-F5344CB8AC3E}">
        <p14:creationId xmlns:p14="http://schemas.microsoft.com/office/powerpoint/2010/main" val="3313726198"/>
      </p:ext>
    </p:extLst>
  </p:cSld>
  <p:clrMapOvr>
    <a:masterClrMapping/>
  </p:clrMapOvr>
</p:sldLayout>
</file>

<file path=ppt/slideLayouts/slideLayout10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fa-I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5960585-74AF-4053-9489-EBAEC24594CE}" type="datetimeFigureOut">
              <a:rPr lang="fa-IR" smtClean="0">
                <a:solidFill>
                  <a:prstClr val="black">
                    <a:tint val="75000"/>
                  </a:prstClr>
                </a:solidFill>
              </a:rPr>
              <a:pPr/>
              <a:t>12/23/1439</a:t>
            </a:fld>
            <a:endParaRPr lang="fa-IR">
              <a:solidFill>
                <a:prstClr val="black">
                  <a:tint val="75000"/>
                </a:prstClr>
              </a:solidFill>
            </a:endParaRPr>
          </a:p>
        </p:txBody>
      </p:sp>
      <p:sp>
        <p:nvSpPr>
          <p:cNvPr id="6" name="Footer Placeholder 5"/>
          <p:cNvSpPr>
            <a:spLocks noGrp="1"/>
          </p:cNvSpPr>
          <p:nvPr>
            <p:ph type="ftr" sz="quarter" idx="11"/>
          </p:nvPr>
        </p:nvSpPr>
        <p:spPr/>
        <p:txBody>
          <a:bodyPr/>
          <a:lstStyle/>
          <a:p>
            <a:endParaRPr lang="fa-IR">
              <a:solidFill>
                <a:prstClr val="black">
                  <a:tint val="75000"/>
                </a:prstClr>
              </a:solidFill>
            </a:endParaRPr>
          </a:p>
        </p:txBody>
      </p:sp>
      <p:sp>
        <p:nvSpPr>
          <p:cNvPr id="7" name="Slide Number Placeholder 6"/>
          <p:cNvSpPr>
            <a:spLocks noGrp="1"/>
          </p:cNvSpPr>
          <p:nvPr>
            <p:ph type="sldNum" sz="quarter" idx="12"/>
          </p:nvPr>
        </p:nvSpPr>
        <p:spPr/>
        <p:txBody>
          <a:bodyPr/>
          <a:lstStyle/>
          <a:p>
            <a:fld id="{C592AAA4-C646-4BDC-B77C-98F768C3EF55}" type="slidenum">
              <a:rPr lang="fa-IR" smtClean="0">
                <a:solidFill>
                  <a:prstClr val="black">
                    <a:tint val="75000"/>
                  </a:prstClr>
                </a:solidFill>
              </a:rPr>
              <a:pPr/>
              <a:t>‹#›</a:t>
            </a:fld>
            <a:endParaRPr lang="fa-IR">
              <a:solidFill>
                <a:prstClr val="black">
                  <a:tint val="75000"/>
                </a:prstClr>
              </a:solidFill>
            </a:endParaRPr>
          </a:p>
        </p:txBody>
      </p:sp>
    </p:spTree>
    <p:extLst>
      <p:ext uri="{BB962C8B-B14F-4D97-AF65-F5344CB8AC3E}">
        <p14:creationId xmlns:p14="http://schemas.microsoft.com/office/powerpoint/2010/main" val="27529330"/>
      </p:ext>
    </p:extLst>
  </p:cSld>
  <p:clrMapOvr>
    <a:masterClrMapping/>
  </p:clrMapOvr>
</p:sldLayout>
</file>

<file path=ppt/slideLayouts/slideLayout10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fa-I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a-I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5960585-74AF-4053-9489-EBAEC24594CE}" type="datetimeFigureOut">
              <a:rPr lang="fa-IR" smtClean="0">
                <a:solidFill>
                  <a:prstClr val="black">
                    <a:tint val="75000"/>
                  </a:prstClr>
                </a:solidFill>
              </a:rPr>
              <a:pPr/>
              <a:t>12/23/1439</a:t>
            </a:fld>
            <a:endParaRPr lang="fa-IR">
              <a:solidFill>
                <a:prstClr val="black">
                  <a:tint val="75000"/>
                </a:prstClr>
              </a:solidFill>
            </a:endParaRPr>
          </a:p>
        </p:txBody>
      </p:sp>
      <p:sp>
        <p:nvSpPr>
          <p:cNvPr id="6" name="Footer Placeholder 5"/>
          <p:cNvSpPr>
            <a:spLocks noGrp="1"/>
          </p:cNvSpPr>
          <p:nvPr>
            <p:ph type="ftr" sz="quarter" idx="11"/>
          </p:nvPr>
        </p:nvSpPr>
        <p:spPr/>
        <p:txBody>
          <a:bodyPr/>
          <a:lstStyle/>
          <a:p>
            <a:endParaRPr lang="fa-IR">
              <a:solidFill>
                <a:prstClr val="black">
                  <a:tint val="75000"/>
                </a:prstClr>
              </a:solidFill>
            </a:endParaRPr>
          </a:p>
        </p:txBody>
      </p:sp>
      <p:sp>
        <p:nvSpPr>
          <p:cNvPr id="7" name="Slide Number Placeholder 6"/>
          <p:cNvSpPr>
            <a:spLocks noGrp="1"/>
          </p:cNvSpPr>
          <p:nvPr>
            <p:ph type="sldNum" sz="quarter" idx="12"/>
          </p:nvPr>
        </p:nvSpPr>
        <p:spPr/>
        <p:txBody>
          <a:bodyPr/>
          <a:lstStyle/>
          <a:p>
            <a:fld id="{C592AAA4-C646-4BDC-B77C-98F768C3EF55}" type="slidenum">
              <a:rPr lang="fa-IR" smtClean="0">
                <a:solidFill>
                  <a:prstClr val="black">
                    <a:tint val="75000"/>
                  </a:prstClr>
                </a:solidFill>
              </a:rPr>
              <a:pPr/>
              <a:t>‹#›</a:t>
            </a:fld>
            <a:endParaRPr lang="fa-IR">
              <a:solidFill>
                <a:prstClr val="black">
                  <a:tint val="75000"/>
                </a:prstClr>
              </a:solidFill>
            </a:endParaRPr>
          </a:p>
        </p:txBody>
      </p:sp>
    </p:spTree>
    <p:extLst>
      <p:ext uri="{BB962C8B-B14F-4D97-AF65-F5344CB8AC3E}">
        <p14:creationId xmlns:p14="http://schemas.microsoft.com/office/powerpoint/2010/main" val="3191883951"/>
      </p:ext>
    </p:extLst>
  </p:cSld>
  <p:clrMapOvr>
    <a:masterClrMapping/>
  </p:clrMapOvr>
</p:sldLayout>
</file>

<file path=ppt/slideLayouts/slideLayout10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a-IR"/>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Date Placeholder 3"/>
          <p:cNvSpPr>
            <a:spLocks noGrp="1"/>
          </p:cNvSpPr>
          <p:nvPr>
            <p:ph type="dt" sz="half" idx="10"/>
          </p:nvPr>
        </p:nvSpPr>
        <p:spPr/>
        <p:txBody>
          <a:bodyPr/>
          <a:lstStyle/>
          <a:p>
            <a:fld id="{55960585-74AF-4053-9489-EBAEC24594CE}" type="datetimeFigureOut">
              <a:rPr lang="fa-IR" smtClean="0">
                <a:solidFill>
                  <a:prstClr val="black">
                    <a:tint val="75000"/>
                  </a:prstClr>
                </a:solidFill>
              </a:rPr>
              <a:pPr/>
              <a:t>12/23/1439</a:t>
            </a:fld>
            <a:endParaRPr lang="fa-IR">
              <a:solidFill>
                <a:prstClr val="black">
                  <a:tint val="75000"/>
                </a:prstClr>
              </a:solidFill>
            </a:endParaRPr>
          </a:p>
        </p:txBody>
      </p:sp>
      <p:sp>
        <p:nvSpPr>
          <p:cNvPr id="5" name="Footer Placeholder 4"/>
          <p:cNvSpPr>
            <a:spLocks noGrp="1"/>
          </p:cNvSpPr>
          <p:nvPr>
            <p:ph type="ftr" sz="quarter" idx="11"/>
          </p:nvPr>
        </p:nvSpPr>
        <p:spPr/>
        <p:txBody>
          <a:bodyPr/>
          <a:lstStyle/>
          <a:p>
            <a:endParaRPr lang="fa-IR">
              <a:solidFill>
                <a:prstClr val="black">
                  <a:tint val="75000"/>
                </a:prstClr>
              </a:solidFill>
            </a:endParaRPr>
          </a:p>
        </p:txBody>
      </p:sp>
      <p:sp>
        <p:nvSpPr>
          <p:cNvPr id="6" name="Slide Number Placeholder 5"/>
          <p:cNvSpPr>
            <a:spLocks noGrp="1"/>
          </p:cNvSpPr>
          <p:nvPr>
            <p:ph type="sldNum" sz="quarter" idx="12"/>
          </p:nvPr>
        </p:nvSpPr>
        <p:spPr/>
        <p:txBody>
          <a:bodyPr/>
          <a:lstStyle/>
          <a:p>
            <a:fld id="{C592AAA4-C646-4BDC-B77C-98F768C3EF55}" type="slidenum">
              <a:rPr lang="fa-IR" smtClean="0">
                <a:solidFill>
                  <a:prstClr val="black">
                    <a:tint val="75000"/>
                  </a:prstClr>
                </a:solidFill>
              </a:rPr>
              <a:pPr/>
              <a:t>‹#›</a:t>
            </a:fld>
            <a:endParaRPr lang="fa-IR">
              <a:solidFill>
                <a:prstClr val="black">
                  <a:tint val="75000"/>
                </a:prstClr>
              </a:solidFill>
            </a:endParaRPr>
          </a:p>
        </p:txBody>
      </p:sp>
    </p:spTree>
    <p:extLst>
      <p:ext uri="{BB962C8B-B14F-4D97-AF65-F5344CB8AC3E}">
        <p14:creationId xmlns:p14="http://schemas.microsoft.com/office/powerpoint/2010/main" val="325282149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fa-I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Date Placeholder 3"/>
          <p:cNvSpPr>
            <a:spLocks noGrp="1"/>
          </p:cNvSpPr>
          <p:nvPr>
            <p:ph type="dt" sz="half" idx="10"/>
          </p:nvPr>
        </p:nvSpPr>
        <p:spPr/>
        <p:txBody>
          <a:bodyPr/>
          <a:lstStyle/>
          <a:p>
            <a:fld id="{55960585-74AF-4053-9489-EBAEC24594CE}" type="datetimeFigureOut">
              <a:rPr lang="fa-IR" smtClean="0">
                <a:solidFill>
                  <a:prstClr val="black">
                    <a:tint val="75000"/>
                  </a:prstClr>
                </a:solidFill>
              </a:rPr>
              <a:pPr/>
              <a:t>12/23/1439</a:t>
            </a:fld>
            <a:endParaRPr lang="fa-IR">
              <a:solidFill>
                <a:prstClr val="black">
                  <a:tint val="75000"/>
                </a:prstClr>
              </a:solidFill>
            </a:endParaRPr>
          </a:p>
        </p:txBody>
      </p:sp>
      <p:sp>
        <p:nvSpPr>
          <p:cNvPr id="5" name="Footer Placeholder 4"/>
          <p:cNvSpPr>
            <a:spLocks noGrp="1"/>
          </p:cNvSpPr>
          <p:nvPr>
            <p:ph type="ftr" sz="quarter" idx="11"/>
          </p:nvPr>
        </p:nvSpPr>
        <p:spPr/>
        <p:txBody>
          <a:bodyPr/>
          <a:lstStyle/>
          <a:p>
            <a:endParaRPr lang="fa-IR">
              <a:solidFill>
                <a:prstClr val="black">
                  <a:tint val="75000"/>
                </a:prstClr>
              </a:solidFill>
            </a:endParaRPr>
          </a:p>
        </p:txBody>
      </p:sp>
      <p:sp>
        <p:nvSpPr>
          <p:cNvPr id="6" name="Slide Number Placeholder 5"/>
          <p:cNvSpPr>
            <a:spLocks noGrp="1"/>
          </p:cNvSpPr>
          <p:nvPr>
            <p:ph type="sldNum" sz="quarter" idx="12"/>
          </p:nvPr>
        </p:nvSpPr>
        <p:spPr/>
        <p:txBody>
          <a:bodyPr/>
          <a:lstStyle/>
          <a:p>
            <a:fld id="{C592AAA4-C646-4BDC-B77C-98F768C3EF55}" type="slidenum">
              <a:rPr lang="fa-IR" smtClean="0">
                <a:solidFill>
                  <a:prstClr val="black">
                    <a:tint val="75000"/>
                  </a:prstClr>
                </a:solidFill>
              </a:rPr>
              <a:pPr/>
              <a:t>‹#›</a:t>
            </a:fld>
            <a:endParaRPr lang="fa-IR">
              <a:solidFill>
                <a:prstClr val="black">
                  <a:tint val="75000"/>
                </a:prstClr>
              </a:solidFill>
            </a:endParaRPr>
          </a:p>
        </p:txBody>
      </p:sp>
    </p:spTree>
    <p:extLst>
      <p:ext uri="{BB962C8B-B14F-4D97-AF65-F5344CB8AC3E}">
        <p14:creationId xmlns:p14="http://schemas.microsoft.com/office/powerpoint/2010/main" val="4230002462"/>
      </p:ext>
    </p:extLst>
  </p:cSld>
  <p:clrMapOvr>
    <a:masterClrMapping/>
  </p:clrMapOvr>
</p:sldLayout>
</file>

<file path=ppt/slideLayouts/slideLayout11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fa-I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Date Placeholder 3"/>
          <p:cNvSpPr>
            <a:spLocks noGrp="1"/>
          </p:cNvSpPr>
          <p:nvPr>
            <p:ph type="dt" sz="half" idx="10"/>
          </p:nvPr>
        </p:nvSpPr>
        <p:spPr/>
        <p:txBody>
          <a:bodyPr/>
          <a:lstStyle/>
          <a:p>
            <a:fld id="{55960585-74AF-4053-9489-EBAEC24594CE}" type="datetimeFigureOut">
              <a:rPr lang="fa-IR" smtClean="0">
                <a:solidFill>
                  <a:prstClr val="black">
                    <a:tint val="75000"/>
                  </a:prstClr>
                </a:solidFill>
              </a:rPr>
              <a:pPr/>
              <a:t>12/23/1439</a:t>
            </a:fld>
            <a:endParaRPr lang="fa-IR">
              <a:solidFill>
                <a:prstClr val="black">
                  <a:tint val="75000"/>
                </a:prstClr>
              </a:solidFill>
            </a:endParaRPr>
          </a:p>
        </p:txBody>
      </p:sp>
      <p:sp>
        <p:nvSpPr>
          <p:cNvPr id="5" name="Footer Placeholder 4"/>
          <p:cNvSpPr>
            <a:spLocks noGrp="1"/>
          </p:cNvSpPr>
          <p:nvPr>
            <p:ph type="ftr" sz="quarter" idx="11"/>
          </p:nvPr>
        </p:nvSpPr>
        <p:spPr/>
        <p:txBody>
          <a:bodyPr/>
          <a:lstStyle/>
          <a:p>
            <a:endParaRPr lang="fa-IR">
              <a:solidFill>
                <a:prstClr val="black">
                  <a:tint val="75000"/>
                </a:prstClr>
              </a:solidFill>
            </a:endParaRPr>
          </a:p>
        </p:txBody>
      </p:sp>
      <p:sp>
        <p:nvSpPr>
          <p:cNvPr id="6" name="Slide Number Placeholder 5"/>
          <p:cNvSpPr>
            <a:spLocks noGrp="1"/>
          </p:cNvSpPr>
          <p:nvPr>
            <p:ph type="sldNum" sz="quarter" idx="12"/>
          </p:nvPr>
        </p:nvSpPr>
        <p:spPr/>
        <p:txBody>
          <a:bodyPr/>
          <a:lstStyle/>
          <a:p>
            <a:fld id="{C592AAA4-C646-4BDC-B77C-98F768C3EF55}" type="slidenum">
              <a:rPr lang="fa-IR" smtClean="0">
                <a:solidFill>
                  <a:prstClr val="black">
                    <a:tint val="75000"/>
                  </a:prstClr>
                </a:solidFill>
              </a:rPr>
              <a:pPr/>
              <a:t>‹#›</a:t>
            </a:fld>
            <a:endParaRPr lang="fa-IR">
              <a:solidFill>
                <a:prstClr val="black">
                  <a:tint val="75000"/>
                </a:prstClr>
              </a:solidFill>
            </a:endParaRPr>
          </a:p>
        </p:txBody>
      </p:sp>
    </p:spTree>
    <p:extLst>
      <p:ext uri="{BB962C8B-B14F-4D97-AF65-F5344CB8AC3E}">
        <p14:creationId xmlns:p14="http://schemas.microsoft.com/office/powerpoint/2010/main" val="1941677705"/>
      </p:ext>
    </p:extLst>
  </p:cSld>
  <p:clrMapOvr>
    <a:masterClrMapping/>
  </p:clrMapOvr>
</p:sldLayout>
</file>

<file path=ppt/slideLayouts/slideLayout11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fa-I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fa-IR"/>
          </a:p>
        </p:txBody>
      </p:sp>
      <p:sp>
        <p:nvSpPr>
          <p:cNvPr id="4" name="Date Placeholder 3"/>
          <p:cNvSpPr>
            <a:spLocks noGrp="1"/>
          </p:cNvSpPr>
          <p:nvPr>
            <p:ph type="dt" sz="half" idx="10"/>
          </p:nvPr>
        </p:nvSpPr>
        <p:spPr/>
        <p:txBody>
          <a:bodyPr/>
          <a:lstStyle/>
          <a:p>
            <a:fld id="{55960585-74AF-4053-9489-EBAEC24594CE}" type="datetimeFigureOut">
              <a:rPr lang="fa-IR" smtClean="0">
                <a:solidFill>
                  <a:prstClr val="black">
                    <a:tint val="75000"/>
                  </a:prstClr>
                </a:solidFill>
              </a:rPr>
              <a:pPr/>
              <a:t>12/23/1439</a:t>
            </a:fld>
            <a:endParaRPr lang="fa-IR">
              <a:solidFill>
                <a:prstClr val="black">
                  <a:tint val="75000"/>
                </a:prstClr>
              </a:solidFill>
            </a:endParaRPr>
          </a:p>
        </p:txBody>
      </p:sp>
      <p:sp>
        <p:nvSpPr>
          <p:cNvPr id="5" name="Footer Placeholder 4"/>
          <p:cNvSpPr>
            <a:spLocks noGrp="1"/>
          </p:cNvSpPr>
          <p:nvPr>
            <p:ph type="ftr" sz="quarter" idx="11"/>
          </p:nvPr>
        </p:nvSpPr>
        <p:spPr/>
        <p:txBody>
          <a:bodyPr/>
          <a:lstStyle/>
          <a:p>
            <a:endParaRPr lang="fa-IR">
              <a:solidFill>
                <a:prstClr val="black">
                  <a:tint val="75000"/>
                </a:prstClr>
              </a:solidFill>
            </a:endParaRPr>
          </a:p>
        </p:txBody>
      </p:sp>
      <p:sp>
        <p:nvSpPr>
          <p:cNvPr id="6" name="Slide Number Placeholder 5"/>
          <p:cNvSpPr>
            <a:spLocks noGrp="1"/>
          </p:cNvSpPr>
          <p:nvPr>
            <p:ph type="sldNum" sz="quarter" idx="12"/>
          </p:nvPr>
        </p:nvSpPr>
        <p:spPr/>
        <p:txBody>
          <a:bodyPr/>
          <a:lstStyle/>
          <a:p>
            <a:fld id="{C592AAA4-C646-4BDC-B77C-98F768C3EF55}" type="slidenum">
              <a:rPr lang="fa-IR" smtClean="0">
                <a:solidFill>
                  <a:prstClr val="black">
                    <a:tint val="75000"/>
                  </a:prstClr>
                </a:solidFill>
              </a:rPr>
              <a:pPr/>
              <a:t>‹#›</a:t>
            </a:fld>
            <a:endParaRPr lang="fa-IR">
              <a:solidFill>
                <a:prstClr val="black">
                  <a:tint val="75000"/>
                </a:prstClr>
              </a:solidFill>
            </a:endParaRPr>
          </a:p>
        </p:txBody>
      </p:sp>
    </p:spTree>
    <p:extLst>
      <p:ext uri="{BB962C8B-B14F-4D97-AF65-F5344CB8AC3E}">
        <p14:creationId xmlns:p14="http://schemas.microsoft.com/office/powerpoint/2010/main" val="2542562273"/>
      </p:ext>
    </p:extLst>
  </p:cSld>
  <p:clrMapOvr>
    <a:masterClrMapping/>
  </p:clrMapOvr>
</p:sldLayout>
</file>

<file path=ppt/slideLayouts/slideLayout11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a-IR"/>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Date Placeholder 3"/>
          <p:cNvSpPr>
            <a:spLocks noGrp="1"/>
          </p:cNvSpPr>
          <p:nvPr>
            <p:ph type="dt" sz="half" idx="10"/>
          </p:nvPr>
        </p:nvSpPr>
        <p:spPr/>
        <p:txBody>
          <a:bodyPr/>
          <a:lstStyle/>
          <a:p>
            <a:fld id="{55960585-74AF-4053-9489-EBAEC24594CE}" type="datetimeFigureOut">
              <a:rPr lang="fa-IR" smtClean="0">
                <a:solidFill>
                  <a:prstClr val="black">
                    <a:tint val="75000"/>
                  </a:prstClr>
                </a:solidFill>
              </a:rPr>
              <a:pPr/>
              <a:t>12/23/1439</a:t>
            </a:fld>
            <a:endParaRPr lang="fa-IR">
              <a:solidFill>
                <a:prstClr val="black">
                  <a:tint val="75000"/>
                </a:prstClr>
              </a:solidFill>
            </a:endParaRPr>
          </a:p>
        </p:txBody>
      </p:sp>
      <p:sp>
        <p:nvSpPr>
          <p:cNvPr id="5" name="Footer Placeholder 4"/>
          <p:cNvSpPr>
            <a:spLocks noGrp="1"/>
          </p:cNvSpPr>
          <p:nvPr>
            <p:ph type="ftr" sz="quarter" idx="11"/>
          </p:nvPr>
        </p:nvSpPr>
        <p:spPr/>
        <p:txBody>
          <a:bodyPr/>
          <a:lstStyle/>
          <a:p>
            <a:endParaRPr lang="fa-IR">
              <a:solidFill>
                <a:prstClr val="black">
                  <a:tint val="75000"/>
                </a:prstClr>
              </a:solidFill>
            </a:endParaRPr>
          </a:p>
        </p:txBody>
      </p:sp>
      <p:sp>
        <p:nvSpPr>
          <p:cNvPr id="6" name="Slide Number Placeholder 5"/>
          <p:cNvSpPr>
            <a:spLocks noGrp="1"/>
          </p:cNvSpPr>
          <p:nvPr>
            <p:ph type="sldNum" sz="quarter" idx="12"/>
          </p:nvPr>
        </p:nvSpPr>
        <p:spPr/>
        <p:txBody>
          <a:bodyPr/>
          <a:lstStyle/>
          <a:p>
            <a:fld id="{C592AAA4-C646-4BDC-B77C-98F768C3EF55}" type="slidenum">
              <a:rPr lang="fa-IR" smtClean="0">
                <a:solidFill>
                  <a:prstClr val="black">
                    <a:tint val="75000"/>
                  </a:prstClr>
                </a:solidFill>
              </a:rPr>
              <a:pPr/>
              <a:t>‹#›</a:t>
            </a:fld>
            <a:endParaRPr lang="fa-IR">
              <a:solidFill>
                <a:prstClr val="black">
                  <a:tint val="75000"/>
                </a:prstClr>
              </a:solidFill>
            </a:endParaRPr>
          </a:p>
        </p:txBody>
      </p:sp>
    </p:spTree>
    <p:extLst>
      <p:ext uri="{BB962C8B-B14F-4D97-AF65-F5344CB8AC3E}">
        <p14:creationId xmlns:p14="http://schemas.microsoft.com/office/powerpoint/2010/main" val="3123876194"/>
      </p:ext>
    </p:extLst>
  </p:cSld>
  <p:clrMapOvr>
    <a:masterClrMapping/>
  </p:clrMapOvr>
</p:sldLayout>
</file>

<file path=ppt/slideLayouts/slideLayout11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fa-I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5960585-74AF-4053-9489-EBAEC24594CE}" type="datetimeFigureOut">
              <a:rPr lang="fa-IR" smtClean="0">
                <a:solidFill>
                  <a:prstClr val="black">
                    <a:tint val="75000"/>
                  </a:prstClr>
                </a:solidFill>
              </a:rPr>
              <a:pPr/>
              <a:t>12/23/1439</a:t>
            </a:fld>
            <a:endParaRPr lang="fa-IR">
              <a:solidFill>
                <a:prstClr val="black">
                  <a:tint val="75000"/>
                </a:prstClr>
              </a:solidFill>
            </a:endParaRPr>
          </a:p>
        </p:txBody>
      </p:sp>
      <p:sp>
        <p:nvSpPr>
          <p:cNvPr id="5" name="Footer Placeholder 4"/>
          <p:cNvSpPr>
            <a:spLocks noGrp="1"/>
          </p:cNvSpPr>
          <p:nvPr>
            <p:ph type="ftr" sz="quarter" idx="11"/>
          </p:nvPr>
        </p:nvSpPr>
        <p:spPr/>
        <p:txBody>
          <a:bodyPr/>
          <a:lstStyle/>
          <a:p>
            <a:endParaRPr lang="fa-IR">
              <a:solidFill>
                <a:prstClr val="black">
                  <a:tint val="75000"/>
                </a:prstClr>
              </a:solidFill>
            </a:endParaRPr>
          </a:p>
        </p:txBody>
      </p:sp>
      <p:sp>
        <p:nvSpPr>
          <p:cNvPr id="6" name="Slide Number Placeholder 5"/>
          <p:cNvSpPr>
            <a:spLocks noGrp="1"/>
          </p:cNvSpPr>
          <p:nvPr>
            <p:ph type="sldNum" sz="quarter" idx="12"/>
          </p:nvPr>
        </p:nvSpPr>
        <p:spPr/>
        <p:txBody>
          <a:bodyPr/>
          <a:lstStyle/>
          <a:p>
            <a:fld id="{C592AAA4-C646-4BDC-B77C-98F768C3EF55}" type="slidenum">
              <a:rPr lang="fa-IR" smtClean="0">
                <a:solidFill>
                  <a:prstClr val="black">
                    <a:tint val="75000"/>
                  </a:prstClr>
                </a:solidFill>
              </a:rPr>
              <a:pPr/>
              <a:t>‹#›</a:t>
            </a:fld>
            <a:endParaRPr lang="fa-IR">
              <a:solidFill>
                <a:prstClr val="black">
                  <a:tint val="75000"/>
                </a:prstClr>
              </a:solidFill>
            </a:endParaRPr>
          </a:p>
        </p:txBody>
      </p:sp>
    </p:spTree>
    <p:extLst>
      <p:ext uri="{BB962C8B-B14F-4D97-AF65-F5344CB8AC3E}">
        <p14:creationId xmlns:p14="http://schemas.microsoft.com/office/powerpoint/2010/main" val="3718045706"/>
      </p:ext>
    </p:extLst>
  </p:cSld>
  <p:clrMapOvr>
    <a:masterClrMapping/>
  </p:clrMapOvr>
</p:sldLayout>
</file>

<file path=ppt/slideLayouts/slideLayout11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a-IR"/>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5" name="Date Placeholder 4"/>
          <p:cNvSpPr>
            <a:spLocks noGrp="1"/>
          </p:cNvSpPr>
          <p:nvPr>
            <p:ph type="dt" sz="half" idx="10"/>
          </p:nvPr>
        </p:nvSpPr>
        <p:spPr/>
        <p:txBody>
          <a:bodyPr/>
          <a:lstStyle/>
          <a:p>
            <a:fld id="{55960585-74AF-4053-9489-EBAEC24594CE}" type="datetimeFigureOut">
              <a:rPr lang="fa-IR" smtClean="0">
                <a:solidFill>
                  <a:prstClr val="black">
                    <a:tint val="75000"/>
                  </a:prstClr>
                </a:solidFill>
              </a:rPr>
              <a:pPr/>
              <a:t>12/23/1439</a:t>
            </a:fld>
            <a:endParaRPr lang="fa-IR">
              <a:solidFill>
                <a:prstClr val="black">
                  <a:tint val="75000"/>
                </a:prstClr>
              </a:solidFill>
            </a:endParaRPr>
          </a:p>
        </p:txBody>
      </p:sp>
      <p:sp>
        <p:nvSpPr>
          <p:cNvPr id="6" name="Footer Placeholder 5"/>
          <p:cNvSpPr>
            <a:spLocks noGrp="1"/>
          </p:cNvSpPr>
          <p:nvPr>
            <p:ph type="ftr" sz="quarter" idx="11"/>
          </p:nvPr>
        </p:nvSpPr>
        <p:spPr/>
        <p:txBody>
          <a:bodyPr/>
          <a:lstStyle/>
          <a:p>
            <a:endParaRPr lang="fa-IR">
              <a:solidFill>
                <a:prstClr val="black">
                  <a:tint val="75000"/>
                </a:prstClr>
              </a:solidFill>
            </a:endParaRPr>
          </a:p>
        </p:txBody>
      </p:sp>
      <p:sp>
        <p:nvSpPr>
          <p:cNvPr id="7" name="Slide Number Placeholder 6"/>
          <p:cNvSpPr>
            <a:spLocks noGrp="1"/>
          </p:cNvSpPr>
          <p:nvPr>
            <p:ph type="sldNum" sz="quarter" idx="12"/>
          </p:nvPr>
        </p:nvSpPr>
        <p:spPr/>
        <p:txBody>
          <a:bodyPr/>
          <a:lstStyle/>
          <a:p>
            <a:fld id="{C592AAA4-C646-4BDC-B77C-98F768C3EF55}" type="slidenum">
              <a:rPr lang="fa-IR" smtClean="0">
                <a:solidFill>
                  <a:prstClr val="black">
                    <a:tint val="75000"/>
                  </a:prstClr>
                </a:solidFill>
              </a:rPr>
              <a:pPr/>
              <a:t>‹#›</a:t>
            </a:fld>
            <a:endParaRPr lang="fa-IR">
              <a:solidFill>
                <a:prstClr val="black">
                  <a:tint val="75000"/>
                </a:prstClr>
              </a:solidFill>
            </a:endParaRPr>
          </a:p>
        </p:txBody>
      </p:sp>
    </p:spTree>
    <p:extLst>
      <p:ext uri="{BB962C8B-B14F-4D97-AF65-F5344CB8AC3E}">
        <p14:creationId xmlns:p14="http://schemas.microsoft.com/office/powerpoint/2010/main" val="4248653142"/>
      </p:ext>
    </p:extLst>
  </p:cSld>
  <p:clrMapOvr>
    <a:masterClrMapping/>
  </p:clrMapOvr>
</p:sldLayout>
</file>

<file path=ppt/slideLayouts/slideLayout11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fa-I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7" name="Date Placeholder 6"/>
          <p:cNvSpPr>
            <a:spLocks noGrp="1"/>
          </p:cNvSpPr>
          <p:nvPr>
            <p:ph type="dt" sz="half" idx="10"/>
          </p:nvPr>
        </p:nvSpPr>
        <p:spPr/>
        <p:txBody>
          <a:bodyPr/>
          <a:lstStyle/>
          <a:p>
            <a:fld id="{55960585-74AF-4053-9489-EBAEC24594CE}" type="datetimeFigureOut">
              <a:rPr lang="fa-IR" smtClean="0">
                <a:solidFill>
                  <a:prstClr val="black">
                    <a:tint val="75000"/>
                  </a:prstClr>
                </a:solidFill>
              </a:rPr>
              <a:pPr/>
              <a:t>12/23/1439</a:t>
            </a:fld>
            <a:endParaRPr lang="fa-IR">
              <a:solidFill>
                <a:prstClr val="black">
                  <a:tint val="75000"/>
                </a:prstClr>
              </a:solidFill>
            </a:endParaRPr>
          </a:p>
        </p:txBody>
      </p:sp>
      <p:sp>
        <p:nvSpPr>
          <p:cNvPr id="8" name="Footer Placeholder 7"/>
          <p:cNvSpPr>
            <a:spLocks noGrp="1"/>
          </p:cNvSpPr>
          <p:nvPr>
            <p:ph type="ftr" sz="quarter" idx="11"/>
          </p:nvPr>
        </p:nvSpPr>
        <p:spPr/>
        <p:txBody>
          <a:bodyPr/>
          <a:lstStyle/>
          <a:p>
            <a:endParaRPr lang="fa-IR">
              <a:solidFill>
                <a:prstClr val="black">
                  <a:tint val="75000"/>
                </a:prstClr>
              </a:solidFill>
            </a:endParaRPr>
          </a:p>
        </p:txBody>
      </p:sp>
      <p:sp>
        <p:nvSpPr>
          <p:cNvPr id="9" name="Slide Number Placeholder 8"/>
          <p:cNvSpPr>
            <a:spLocks noGrp="1"/>
          </p:cNvSpPr>
          <p:nvPr>
            <p:ph type="sldNum" sz="quarter" idx="12"/>
          </p:nvPr>
        </p:nvSpPr>
        <p:spPr/>
        <p:txBody>
          <a:bodyPr/>
          <a:lstStyle/>
          <a:p>
            <a:fld id="{C592AAA4-C646-4BDC-B77C-98F768C3EF55}" type="slidenum">
              <a:rPr lang="fa-IR" smtClean="0">
                <a:solidFill>
                  <a:prstClr val="black">
                    <a:tint val="75000"/>
                  </a:prstClr>
                </a:solidFill>
              </a:rPr>
              <a:pPr/>
              <a:t>‹#›</a:t>
            </a:fld>
            <a:endParaRPr lang="fa-IR">
              <a:solidFill>
                <a:prstClr val="black">
                  <a:tint val="75000"/>
                </a:prstClr>
              </a:solidFill>
            </a:endParaRPr>
          </a:p>
        </p:txBody>
      </p:sp>
    </p:spTree>
    <p:extLst>
      <p:ext uri="{BB962C8B-B14F-4D97-AF65-F5344CB8AC3E}">
        <p14:creationId xmlns:p14="http://schemas.microsoft.com/office/powerpoint/2010/main" val="3002571139"/>
      </p:ext>
    </p:extLst>
  </p:cSld>
  <p:clrMapOvr>
    <a:masterClrMapping/>
  </p:clrMapOvr>
</p:sldLayout>
</file>

<file path=ppt/slideLayouts/slideLayout11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a-IR"/>
          </a:p>
        </p:txBody>
      </p:sp>
      <p:sp>
        <p:nvSpPr>
          <p:cNvPr id="3" name="Date Placeholder 2"/>
          <p:cNvSpPr>
            <a:spLocks noGrp="1"/>
          </p:cNvSpPr>
          <p:nvPr>
            <p:ph type="dt" sz="half" idx="10"/>
          </p:nvPr>
        </p:nvSpPr>
        <p:spPr/>
        <p:txBody>
          <a:bodyPr/>
          <a:lstStyle/>
          <a:p>
            <a:fld id="{55960585-74AF-4053-9489-EBAEC24594CE}" type="datetimeFigureOut">
              <a:rPr lang="fa-IR" smtClean="0">
                <a:solidFill>
                  <a:prstClr val="black">
                    <a:tint val="75000"/>
                  </a:prstClr>
                </a:solidFill>
              </a:rPr>
              <a:pPr/>
              <a:t>12/23/1439</a:t>
            </a:fld>
            <a:endParaRPr lang="fa-IR">
              <a:solidFill>
                <a:prstClr val="black">
                  <a:tint val="75000"/>
                </a:prstClr>
              </a:solidFill>
            </a:endParaRPr>
          </a:p>
        </p:txBody>
      </p:sp>
      <p:sp>
        <p:nvSpPr>
          <p:cNvPr id="4" name="Footer Placeholder 3"/>
          <p:cNvSpPr>
            <a:spLocks noGrp="1"/>
          </p:cNvSpPr>
          <p:nvPr>
            <p:ph type="ftr" sz="quarter" idx="11"/>
          </p:nvPr>
        </p:nvSpPr>
        <p:spPr/>
        <p:txBody>
          <a:bodyPr/>
          <a:lstStyle/>
          <a:p>
            <a:endParaRPr lang="fa-IR">
              <a:solidFill>
                <a:prstClr val="black">
                  <a:tint val="75000"/>
                </a:prstClr>
              </a:solidFill>
            </a:endParaRPr>
          </a:p>
        </p:txBody>
      </p:sp>
      <p:sp>
        <p:nvSpPr>
          <p:cNvPr id="5" name="Slide Number Placeholder 4"/>
          <p:cNvSpPr>
            <a:spLocks noGrp="1"/>
          </p:cNvSpPr>
          <p:nvPr>
            <p:ph type="sldNum" sz="quarter" idx="12"/>
          </p:nvPr>
        </p:nvSpPr>
        <p:spPr/>
        <p:txBody>
          <a:bodyPr/>
          <a:lstStyle/>
          <a:p>
            <a:fld id="{C592AAA4-C646-4BDC-B77C-98F768C3EF55}" type="slidenum">
              <a:rPr lang="fa-IR" smtClean="0">
                <a:solidFill>
                  <a:prstClr val="black">
                    <a:tint val="75000"/>
                  </a:prstClr>
                </a:solidFill>
              </a:rPr>
              <a:pPr/>
              <a:t>‹#›</a:t>
            </a:fld>
            <a:endParaRPr lang="fa-IR">
              <a:solidFill>
                <a:prstClr val="black">
                  <a:tint val="75000"/>
                </a:prstClr>
              </a:solidFill>
            </a:endParaRPr>
          </a:p>
        </p:txBody>
      </p:sp>
    </p:spTree>
    <p:extLst>
      <p:ext uri="{BB962C8B-B14F-4D97-AF65-F5344CB8AC3E}">
        <p14:creationId xmlns:p14="http://schemas.microsoft.com/office/powerpoint/2010/main" val="3782151904"/>
      </p:ext>
    </p:extLst>
  </p:cSld>
  <p:clrMapOvr>
    <a:masterClrMapping/>
  </p:clrMapOvr>
</p:sldLayout>
</file>

<file path=ppt/slideLayouts/slideLayout11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5960585-74AF-4053-9489-EBAEC24594CE}" type="datetimeFigureOut">
              <a:rPr lang="fa-IR" smtClean="0">
                <a:solidFill>
                  <a:prstClr val="black">
                    <a:tint val="75000"/>
                  </a:prstClr>
                </a:solidFill>
              </a:rPr>
              <a:pPr/>
              <a:t>12/23/1439</a:t>
            </a:fld>
            <a:endParaRPr lang="fa-IR">
              <a:solidFill>
                <a:prstClr val="black">
                  <a:tint val="75000"/>
                </a:prstClr>
              </a:solidFill>
            </a:endParaRPr>
          </a:p>
        </p:txBody>
      </p:sp>
      <p:sp>
        <p:nvSpPr>
          <p:cNvPr id="3" name="Footer Placeholder 2"/>
          <p:cNvSpPr>
            <a:spLocks noGrp="1"/>
          </p:cNvSpPr>
          <p:nvPr>
            <p:ph type="ftr" sz="quarter" idx="11"/>
          </p:nvPr>
        </p:nvSpPr>
        <p:spPr/>
        <p:txBody>
          <a:bodyPr/>
          <a:lstStyle/>
          <a:p>
            <a:endParaRPr lang="fa-IR">
              <a:solidFill>
                <a:prstClr val="black">
                  <a:tint val="75000"/>
                </a:prstClr>
              </a:solidFill>
            </a:endParaRPr>
          </a:p>
        </p:txBody>
      </p:sp>
      <p:sp>
        <p:nvSpPr>
          <p:cNvPr id="4" name="Slide Number Placeholder 3"/>
          <p:cNvSpPr>
            <a:spLocks noGrp="1"/>
          </p:cNvSpPr>
          <p:nvPr>
            <p:ph type="sldNum" sz="quarter" idx="12"/>
          </p:nvPr>
        </p:nvSpPr>
        <p:spPr/>
        <p:txBody>
          <a:bodyPr/>
          <a:lstStyle/>
          <a:p>
            <a:fld id="{C592AAA4-C646-4BDC-B77C-98F768C3EF55}" type="slidenum">
              <a:rPr lang="fa-IR" smtClean="0">
                <a:solidFill>
                  <a:prstClr val="black">
                    <a:tint val="75000"/>
                  </a:prstClr>
                </a:solidFill>
              </a:rPr>
              <a:pPr/>
              <a:t>‹#›</a:t>
            </a:fld>
            <a:endParaRPr lang="fa-IR">
              <a:solidFill>
                <a:prstClr val="black">
                  <a:tint val="75000"/>
                </a:prstClr>
              </a:solidFill>
            </a:endParaRPr>
          </a:p>
        </p:txBody>
      </p:sp>
    </p:spTree>
    <p:extLst>
      <p:ext uri="{BB962C8B-B14F-4D97-AF65-F5344CB8AC3E}">
        <p14:creationId xmlns:p14="http://schemas.microsoft.com/office/powerpoint/2010/main" val="950854307"/>
      </p:ext>
    </p:extLst>
  </p:cSld>
  <p:clrMapOvr>
    <a:masterClrMapping/>
  </p:clrMapOvr>
</p:sldLayout>
</file>

<file path=ppt/slideLayouts/slideLayout11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fa-I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5960585-74AF-4053-9489-EBAEC24594CE}" type="datetimeFigureOut">
              <a:rPr lang="fa-IR" smtClean="0">
                <a:solidFill>
                  <a:prstClr val="black">
                    <a:tint val="75000"/>
                  </a:prstClr>
                </a:solidFill>
              </a:rPr>
              <a:pPr/>
              <a:t>12/23/1439</a:t>
            </a:fld>
            <a:endParaRPr lang="fa-IR">
              <a:solidFill>
                <a:prstClr val="black">
                  <a:tint val="75000"/>
                </a:prstClr>
              </a:solidFill>
            </a:endParaRPr>
          </a:p>
        </p:txBody>
      </p:sp>
      <p:sp>
        <p:nvSpPr>
          <p:cNvPr id="6" name="Footer Placeholder 5"/>
          <p:cNvSpPr>
            <a:spLocks noGrp="1"/>
          </p:cNvSpPr>
          <p:nvPr>
            <p:ph type="ftr" sz="quarter" idx="11"/>
          </p:nvPr>
        </p:nvSpPr>
        <p:spPr/>
        <p:txBody>
          <a:bodyPr/>
          <a:lstStyle/>
          <a:p>
            <a:endParaRPr lang="fa-IR">
              <a:solidFill>
                <a:prstClr val="black">
                  <a:tint val="75000"/>
                </a:prstClr>
              </a:solidFill>
            </a:endParaRPr>
          </a:p>
        </p:txBody>
      </p:sp>
      <p:sp>
        <p:nvSpPr>
          <p:cNvPr id="7" name="Slide Number Placeholder 6"/>
          <p:cNvSpPr>
            <a:spLocks noGrp="1"/>
          </p:cNvSpPr>
          <p:nvPr>
            <p:ph type="sldNum" sz="quarter" idx="12"/>
          </p:nvPr>
        </p:nvSpPr>
        <p:spPr/>
        <p:txBody>
          <a:bodyPr/>
          <a:lstStyle/>
          <a:p>
            <a:fld id="{C592AAA4-C646-4BDC-B77C-98F768C3EF55}" type="slidenum">
              <a:rPr lang="fa-IR" smtClean="0">
                <a:solidFill>
                  <a:prstClr val="black">
                    <a:tint val="75000"/>
                  </a:prstClr>
                </a:solidFill>
              </a:rPr>
              <a:pPr/>
              <a:t>‹#›</a:t>
            </a:fld>
            <a:endParaRPr lang="fa-IR">
              <a:solidFill>
                <a:prstClr val="black">
                  <a:tint val="75000"/>
                </a:prstClr>
              </a:solidFill>
            </a:endParaRPr>
          </a:p>
        </p:txBody>
      </p:sp>
    </p:spTree>
    <p:extLst>
      <p:ext uri="{BB962C8B-B14F-4D97-AF65-F5344CB8AC3E}">
        <p14:creationId xmlns:p14="http://schemas.microsoft.com/office/powerpoint/2010/main" val="2693391424"/>
      </p:ext>
    </p:extLst>
  </p:cSld>
  <p:clrMapOvr>
    <a:masterClrMapping/>
  </p:clrMapOvr>
</p:sldLayout>
</file>

<file path=ppt/slideLayouts/slideLayout11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fa-I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a-I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5960585-74AF-4053-9489-EBAEC24594CE}" type="datetimeFigureOut">
              <a:rPr lang="fa-IR" smtClean="0">
                <a:solidFill>
                  <a:prstClr val="black">
                    <a:tint val="75000"/>
                  </a:prstClr>
                </a:solidFill>
              </a:rPr>
              <a:pPr/>
              <a:t>12/23/1439</a:t>
            </a:fld>
            <a:endParaRPr lang="fa-IR">
              <a:solidFill>
                <a:prstClr val="black">
                  <a:tint val="75000"/>
                </a:prstClr>
              </a:solidFill>
            </a:endParaRPr>
          </a:p>
        </p:txBody>
      </p:sp>
      <p:sp>
        <p:nvSpPr>
          <p:cNvPr id="6" name="Footer Placeholder 5"/>
          <p:cNvSpPr>
            <a:spLocks noGrp="1"/>
          </p:cNvSpPr>
          <p:nvPr>
            <p:ph type="ftr" sz="quarter" idx="11"/>
          </p:nvPr>
        </p:nvSpPr>
        <p:spPr/>
        <p:txBody>
          <a:bodyPr/>
          <a:lstStyle/>
          <a:p>
            <a:endParaRPr lang="fa-IR">
              <a:solidFill>
                <a:prstClr val="black">
                  <a:tint val="75000"/>
                </a:prstClr>
              </a:solidFill>
            </a:endParaRPr>
          </a:p>
        </p:txBody>
      </p:sp>
      <p:sp>
        <p:nvSpPr>
          <p:cNvPr id="7" name="Slide Number Placeholder 6"/>
          <p:cNvSpPr>
            <a:spLocks noGrp="1"/>
          </p:cNvSpPr>
          <p:nvPr>
            <p:ph type="sldNum" sz="quarter" idx="12"/>
          </p:nvPr>
        </p:nvSpPr>
        <p:spPr/>
        <p:txBody>
          <a:bodyPr/>
          <a:lstStyle/>
          <a:p>
            <a:fld id="{C592AAA4-C646-4BDC-B77C-98F768C3EF55}" type="slidenum">
              <a:rPr lang="fa-IR" smtClean="0">
                <a:solidFill>
                  <a:prstClr val="black">
                    <a:tint val="75000"/>
                  </a:prstClr>
                </a:solidFill>
              </a:rPr>
              <a:pPr/>
              <a:t>‹#›</a:t>
            </a:fld>
            <a:endParaRPr lang="fa-IR">
              <a:solidFill>
                <a:prstClr val="black">
                  <a:tint val="75000"/>
                </a:prstClr>
              </a:solidFill>
            </a:endParaRPr>
          </a:p>
        </p:txBody>
      </p:sp>
    </p:spTree>
    <p:extLst>
      <p:ext uri="{BB962C8B-B14F-4D97-AF65-F5344CB8AC3E}">
        <p14:creationId xmlns:p14="http://schemas.microsoft.com/office/powerpoint/2010/main" val="241168893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fa-I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fa-IR"/>
          </a:p>
        </p:txBody>
      </p:sp>
      <p:sp>
        <p:nvSpPr>
          <p:cNvPr id="4" name="Date Placeholder 3"/>
          <p:cNvSpPr>
            <a:spLocks noGrp="1"/>
          </p:cNvSpPr>
          <p:nvPr>
            <p:ph type="dt" sz="half" idx="10"/>
          </p:nvPr>
        </p:nvSpPr>
        <p:spPr/>
        <p:txBody>
          <a:bodyPr/>
          <a:lstStyle/>
          <a:p>
            <a:fld id="{55960585-74AF-4053-9489-EBAEC24594CE}" type="datetimeFigureOut">
              <a:rPr lang="fa-IR" smtClean="0">
                <a:solidFill>
                  <a:prstClr val="black">
                    <a:tint val="75000"/>
                  </a:prstClr>
                </a:solidFill>
              </a:rPr>
              <a:pPr/>
              <a:t>12/23/1439</a:t>
            </a:fld>
            <a:endParaRPr lang="fa-IR">
              <a:solidFill>
                <a:prstClr val="black">
                  <a:tint val="75000"/>
                </a:prstClr>
              </a:solidFill>
            </a:endParaRPr>
          </a:p>
        </p:txBody>
      </p:sp>
      <p:sp>
        <p:nvSpPr>
          <p:cNvPr id="5" name="Footer Placeholder 4"/>
          <p:cNvSpPr>
            <a:spLocks noGrp="1"/>
          </p:cNvSpPr>
          <p:nvPr>
            <p:ph type="ftr" sz="quarter" idx="11"/>
          </p:nvPr>
        </p:nvSpPr>
        <p:spPr/>
        <p:txBody>
          <a:bodyPr/>
          <a:lstStyle/>
          <a:p>
            <a:endParaRPr lang="fa-IR">
              <a:solidFill>
                <a:prstClr val="black">
                  <a:tint val="75000"/>
                </a:prstClr>
              </a:solidFill>
            </a:endParaRPr>
          </a:p>
        </p:txBody>
      </p:sp>
      <p:sp>
        <p:nvSpPr>
          <p:cNvPr id="6" name="Slide Number Placeholder 5"/>
          <p:cNvSpPr>
            <a:spLocks noGrp="1"/>
          </p:cNvSpPr>
          <p:nvPr>
            <p:ph type="sldNum" sz="quarter" idx="12"/>
          </p:nvPr>
        </p:nvSpPr>
        <p:spPr/>
        <p:txBody>
          <a:bodyPr/>
          <a:lstStyle/>
          <a:p>
            <a:fld id="{C592AAA4-C646-4BDC-B77C-98F768C3EF55}" type="slidenum">
              <a:rPr lang="fa-IR" smtClean="0">
                <a:solidFill>
                  <a:prstClr val="black">
                    <a:tint val="75000"/>
                  </a:prstClr>
                </a:solidFill>
              </a:rPr>
              <a:pPr/>
              <a:t>‹#›</a:t>
            </a:fld>
            <a:endParaRPr lang="fa-IR">
              <a:solidFill>
                <a:prstClr val="black">
                  <a:tint val="75000"/>
                </a:prstClr>
              </a:solidFill>
            </a:endParaRPr>
          </a:p>
        </p:txBody>
      </p:sp>
    </p:spTree>
    <p:extLst>
      <p:ext uri="{BB962C8B-B14F-4D97-AF65-F5344CB8AC3E}">
        <p14:creationId xmlns:p14="http://schemas.microsoft.com/office/powerpoint/2010/main" val="3938597655"/>
      </p:ext>
    </p:extLst>
  </p:cSld>
  <p:clrMapOvr>
    <a:masterClrMapping/>
  </p:clrMapOvr>
</p:sldLayout>
</file>

<file path=ppt/slideLayouts/slideLayout12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a-IR"/>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Date Placeholder 3"/>
          <p:cNvSpPr>
            <a:spLocks noGrp="1"/>
          </p:cNvSpPr>
          <p:nvPr>
            <p:ph type="dt" sz="half" idx="10"/>
          </p:nvPr>
        </p:nvSpPr>
        <p:spPr/>
        <p:txBody>
          <a:bodyPr/>
          <a:lstStyle/>
          <a:p>
            <a:fld id="{55960585-74AF-4053-9489-EBAEC24594CE}" type="datetimeFigureOut">
              <a:rPr lang="fa-IR" smtClean="0">
                <a:solidFill>
                  <a:prstClr val="black">
                    <a:tint val="75000"/>
                  </a:prstClr>
                </a:solidFill>
              </a:rPr>
              <a:pPr/>
              <a:t>12/23/1439</a:t>
            </a:fld>
            <a:endParaRPr lang="fa-IR">
              <a:solidFill>
                <a:prstClr val="black">
                  <a:tint val="75000"/>
                </a:prstClr>
              </a:solidFill>
            </a:endParaRPr>
          </a:p>
        </p:txBody>
      </p:sp>
      <p:sp>
        <p:nvSpPr>
          <p:cNvPr id="5" name="Footer Placeholder 4"/>
          <p:cNvSpPr>
            <a:spLocks noGrp="1"/>
          </p:cNvSpPr>
          <p:nvPr>
            <p:ph type="ftr" sz="quarter" idx="11"/>
          </p:nvPr>
        </p:nvSpPr>
        <p:spPr/>
        <p:txBody>
          <a:bodyPr/>
          <a:lstStyle/>
          <a:p>
            <a:endParaRPr lang="fa-IR">
              <a:solidFill>
                <a:prstClr val="black">
                  <a:tint val="75000"/>
                </a:prstClr>
              </a:solidFill>
            </a:endParaRPr>
          </a:p>
        </p:txBody>
      </p:sp>
      <p:sp>
        <p:nvSpPr>
          <p:cNvPr id="6" name="Slide Number Placeholder 5"/>
          <p:cNvSpPr>
            <a:spLocks noGrp="1"/>
          </p:cNvSpPr>
          <p:nvPr>
            <p:ph type="sldNum" sz="quarter" idx="12"/>
          </p:nvPr>
        </p:nvSpPr>
        <p:spPr/>
        <p:txBody>
          <a:bodyPr/>
          <a:lstStyle/>
          <a:p>
            <a:fld id="{C592AAA4-C646-4BDC-B77C-98F768C3EF55}" type="slidenum">
              <a:rPr lang="fa-IR" smtClean="0">
                <a:solidFill>
                  <a:prstClr val="black">
                    <a:tint val="75000"/>
                  </a:prstClr>
                </a:solidFill>
              </a:rPr>
              <a:pPr/>
              <a:t>‹#›</a:t>
            </a:fld>
            <a:endParaRPr lang="fa-IR">
              <a:solidFill>
                <a:prstClr val="black">
                  <a:tint val="75000"/>
                </a:prstClr>
              </a:solidFill>
            </a:endParaRPr>
          </a:p>
        </p:txBody>
      </p:sp>
    </p:spTree>
    <p:extLst>
      <p:ext uri="{BB962C8B-B14F-4D97-AF65-F5344CB8AC3E}">
        <p14:creationId xmlns:p14="http://schemas.microsoft.com/office/powerpoint/2010/main" val="3372864114"/>
      </p:ext>
    </p:extLst>
  </p:cSld>
  <p:clrMapOvr>
    <a:masterClrMapping/>
  </p:clrMapOvr>
</p:sldLayout>
</file>

<file path=ppt/slideLayouts/slideLayout12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fa-I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Date Placeholder 3"/>
          <p:cNvSpPr>
            <a:spLocks noGrp="1"/>
          </p:cNvSpPr>
          <p:nvPr>
            <p:ph type="dt" sz="half" idx="10"/>
          </p:nvPr>
        </p:nvSpPr>
        <p:spPr/>
        <p:txBody>
          <a:bodyPr/>
          <a:lstStyle/>
          <a:p>
            <a:fld id="{55960585-74AF-4053-9489-EBAEC24594CE}" type="datetimeFigureOut">
              <a:rPr lang="fa-IR" smtClean="0">
                <a:solidFill>
                  <a:prstClr val="black">
                    <a:tint val="75000"/>
                  </a:prstClr>
                </a:solidFill>
              </a:rPr>
              <a:pPr/>
              <a:t>12/23/1439</a:t>
            </a:fld>
            <a:endParaRPr lang="fa-IR">
              <a:solidFill>
                <a:prstClr val="black">
                  <a:tint val="75000"/>
                </a:prstClr>
              </a:solidFill>
            </a:endParaRPr>
          </a:p>
        </p:txBody>
      </p:sp>
      <p:sp>
        <p:nvSpPr>
          <p:cNvPr id="5" name="Footer Placeholder 4"/>
          <p:cNvSpPr>
            <a:spLocks noGrp="1"/>
          </p:cNvSpPr>
          <p:nvPr>
            <p:ph type="ftr" sz="quarter" idx="11"/>
          </p:nvPr>
        </p:nvSpPr>
        <p:spPr/>
        <p:txBody>
          <a:bodyPr/>
          <a:lstStyle/>
          <a:p>
            <a:endParaRPr lang="fa-IR">
              <a:solidFill>
                <a:prstClr val="black">
                  <a:tint val="75000"/>
                </a:prstClr>
              </a:solidFill>
            </a:endParaRPr>
          </a:p>
        </p:txBody>
      </p:sp>
      <p:sp>
        <p:nvSpPr>
          <p:cNvPr id="6" name="Slide Number Placeholder 5"/>
          <p:cNvSpPr>
            <a:spLocks noGrp="1"/>
          </p:cNvSpPr>
          <p:nvPr>
            <p:ph type="sldNum" sz="quarter" idx="12"/>
          </p:nvPr>
        </p:nvSpPr>
        <p:spPr/>
        <p:txBody>
          <a:bodyPr/>
          <a:lstStyle/>
          <a:p>
            <a:fld id="{C592AAA4-C646-4BDC-B77C-98F768C3EF55}" type="slidenum">
              <a:rPr lang="fa-IR" smtClean="0">
                <a:solidFill>
                  <a:prstClr val="black">
                    <a:tint val="75000"/>
                  </a:prstClr>
                </a:solidFill>
              </a:rPr>
              <a:pPr/>
              <a:t>‹#›</a:t>
            </a:fld>
            <a:endParaRPr lang="fa-IR">
              <a:solidFill>
                <a:prstClr val="black">
                  <a:tint val="75000"/>
                </a:prstClr>
              </a:solidFill>
            </a:endParaRPr>
          </a:p>
        </p:txBody>
      </p:sp>
    </p:spTree>
    <p:extLst>
      <p:ext uri="{BB962C8B-B14F-4D97-AF65-F5344CB8AC3E}">
        <p14:creationId xmlns:p14="http://schemas.microsoft.com/office/powerpoint/2010/main" val="1517822756"/>
      </p:ext>
    </p:extLst>
  </p:cSld>
  <p:clrMapOvr>
    <a:masterClrMapping/>
  </p:clrMapOvr>
</p:sldLayout>
</file>

<file path=ppt/slideLayouts/slideLayout12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fa-I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fa-IR"/>
          </a:p>
        </p:txBody>
      </p:sp>
      <p:sp>
        <p:nvSpPr>
          <p:cNvPr id="4" name="Date Placeholder 3"/>
          <p:cNvSpPr>
            <a:spLocks noGrp="1"/>
          </p:cNvSpPr>
          <p:nvPr>
            <p:ph type="dt" sz="half" idx="10"/>
          </p:nvPr>
        </p:nvSpPr>
        <p:spPr/>
        <p:txBody>
          <a:bodyPr/>
          <a:lstStyle/>
          <a:p>
            <a:fld id="{55960585-74AF-4053-9489-EBAEC24594CE}" type="datetimeFigureOut">
              <a:rPr lang="fa-IR" smtClean="0">
                <a:solidFill>
                  <a:prstClr val="black">
                    <a:tint val="75000"/>
                  </a:prstClr>
                </a:solidFill>
              </a:rPr>
              <a:pPr/>
              <a:t>12/23/1439</a:t>
            </a:fld>
            <a:endParaRPr lang="fa-IR">
              <a:solidFill>
                <a:prstClr val="black">
                  <a:tint val="75000"/>
                </a:prstClr>
              </a:solidFill>
            </a:endParaRPr>
          </a:p>
        </p:txBody>
      </p:sp>
      <p:sp>
        <p:nvSpPr>
          <p:cNvPr id="5" name="Footer Placeholder 4"/>
          <p:cNvSpPr>
            <a:spLocks noGrp="1"/>
          </p:cNvSpPr>
          <p:nvPr>
            <p:ph type="ftr" sz="quarter" idx="11"/>
          </p:nvPr>
        </p:nvSpPr>
        <p:spPr/>
        <p:txBody>
          <a:bodyPr/>
          <a:lstStyle/>
          <a:p>
            <a:endParaRPr lang="fa-IR">
              <a:solidFill>
                <a:prstClr val="black">
                  <a:tint val="75000"/>
                </a:prstClr>
              </a:solidFill>
            </a:endParaRPr>
          </a:p>
        </p:txBody>
      </p:sp>
      <p:sp>
        <p:nvSpPr>
          <p:cNvPr id="6" name="Slide Number Placeholder 5"/>
          <p:cNvSpPr>
            <a:spLocks noGrp="1"/>
          </p:cNvSpPr>
          <p:nvPr>
            <p:ph type="sldNum" sz="quarter" idx="12"/>
          </p:nvPr>
        </p:nvSpPr>
        <p:spPr/>
        <p:txBody>
          <a:bodyPr/>
          <a:lstStyle/>
          <a:p>
            <a:fld id="{C592AAA4-C646-4BDC-B77C-98F768C3EF55}" type="slidenum">
              <a:rPr lang="fa-IR" smtClean="0">
                <a:solidFill>
                  <a:prstClr val="black">
                    <a:tint val="75000"/>
                  </a:prstClr>
                </a:solidFill>
              </a:rPr>
              <a:pPr/>
              <a:t>‹#›</a:t>
            </a:fld>
            <a:endParaRPr lang="fa-IR">
              <a:solidFill>
                <a:prstClr val="black">
                  <a:tint val="75000"/>
                </a:prstClr>
              </a:solidFill>
            </a:endParaRPr>
          </a:p>
        </p:txBody>
      </p:sp>
    </p:spTree>
    <p:extLst>
      <p:ext uri="{BB962C8B-B14F-4D97-AF65-F5344CB8AC3E}">
        <p14:creationId xmlns:p14="http://schemas.microsoft.com/office/powerpoint/2010/main" val="3223815605"/>
      </p:ext>
    </p:extLst>
  </p:cSld>
  <p:clrMapOvr>
    <a:masterClrMapping/>
  </p:clrMapOvr>
</p:sldLayout>
</file>

<file path=ppt/slideLayouts/slideLayout12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a-IR"/>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Date Placeholder 3"/>
          <p:cNvSpPr>
            <a:spLocks noGrp="1"/>
          </p:cNvSpPr>
          <p:nvPr>
            <p:ph type="dt" sz="half" idx="10"/>
          </p:nvPr>
        </p:nvSpPr>
        <p:spPr/>
        <p:txBody>
          <a:bodyPr/>
          <a:lstStyle/>
          <a:p>
            <a:fld id="{55960585-74AF-4053-9489-EBAEC24594CE}" type="datetimeFigureOut">
              <a:rPr lang="fa-IR" smtClean="0">
                <a:solidFill>
                  <a:prstClr val="black">
                    <a:tint val="75000"/>
                  </a:prstClr>
                </a:solidFill>
              </a:rPr>
              <a:pPr/>
              <a:t>12/23/1439</a:t>
            </a:fld>
            <a:endParaRPr lang="fa-IR">
              <a:solidFill>
                <a:prstClr val="black">
                  <a:tint val="75000"/>
                </a:prstClr>
              </a:solidFill>
            </a:endParaRPr>
          </a:p>
        </p:txBody>
      </p:sp>
      <p:sp>
        <p:nvSpPr>
          <p:cNvPr id="5" name="Footer Placeholder 4"/>
          <p:cNvSpPr>
            <a:spLocks noGrp="1"/>
          </p:cNvSpPr>
          <p:nvPr>
            <p:ph type="ftr" sz="quarter" idx="11"/>
          </p:nvPr>
        </p:nvSpPr>
        <p:spPr/>
        <p:txBody>
          <a:bodyPr/>
          <a:lstStyle/>
          <a:p>
            <a:endParaRPr lang="fa-IR">
              <a:solidFill>
                <a:prstClr val="black">
                  <a:tint val="75000"/>
                </a:prstClr>
              </a:solidFill>
            </a:endParaRPr>
          </a:p>
        </p:txBody>
      </p:sp>
      <p:sp>
        <p:nvSpPr>
          <p:cNvPr id="6" name="Slide Number Placeholder 5"/>
          <p:cNvSpPr>
            <a:spLocks noGrp="1"/>
          </p:cNvSpPr>
          <p:nvPr>
            <p:ph type="sldNum" sz="quarter" idx="12"/>
          </p:nvPr>
        </p:nvSpPr>
        <p:spPr/>
        <p:txBody>
          <a:bodyPr/>
          <a:lstStyle/>
          <a:p>
            <a:fld id="{C592AAA4-C646-4BDC-B77C-98F768C3EF55}" type="slidenum">
              <a:rPr lang="fa-IR" smtClean="0">
                <a:solidFill>
                  <a:prstClr val="black">
                    <a:tint val="75000"/>
                  </a:prstClr>
                </a:solidFill>
              </a:rPr>
              <a:pPr/>
              <a:t>‹#›</a:t>
            </a:fld>
            <a:endParaRPr lang="fa-IR">
              <a:solidFill>
                <a:prstClr val="black">
                  <a:tint val="75000"/>
                </a:prstClr>
              </a:solidFill>
            </a:endParaRPr>
          </a:p>
        </p:txBody>
      </p:sp>
    </p:spTree>
    <p:extLst>
      <p:ext uri="{BB962C8B-B14F-4D97-AF65-F5344CB8AC3E}">
        <p14:creationId xmlns:p14="http://schemas.microsoft.com/office/powerpoint/2010/main" val="1427476332"/>
      </p:ext>
    </p:extLst>
  </p:cSld>
  <p:clrMapOvr>
    <a:masterClrMapping/>
  </p:clrMapOvr>
</p:sldLayout>
</file>

<file path=ppt/slideLayouts/slideLayout12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fa-I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5960585-74AF-4053-9489-EBAEC24594CE}" type="datetimeFigureOut">
              <a:rPr lang="fa-IR" smtClean="0">
                <a:solidFill>
                  <a:prstClr val="black">
                    <a:tint val="75000"/>
                  </a:prstClr>
                </a:solidFill>
              </a:rPr>
              <a:pPr/>
              <a:t>12/23/1439</a:t>
            </a:fld>
            <a:endParaRPr lang="fa-IR">
              <a:solidFill>
                <a:prstClr val="black">
                  <a:tint val="75000"/>
                </a:prstClr>
              </a:solidFill>
            </a:endParaRPr>
          </a:p>
        </p:txBody>
      </p:sp>
      <p:sp>
        <p:nvSpPr>
          <p:cNvPr id="5" name="Footer Placeholder 4"/>
          <p:cNvSpPr>
            <a:spLocks noGrp="1"/>
          </p:cNvSpPr>
          <p:nvPr>
            <p:ph type="ftr" sz="quarter" idx="11"/>
          </p:nvPr>
        </p:nvSpPr>
        <p:spPr/>
        <p:txBody>
          <a:bodyPr/>
          <a:lstStyle/>
          <a:p>
            <a:endParaRPr lang="fa-IR">
              <a:solidFill>
                <a:prstClr val="black">
                  <a:tint val="75000"/>
                </a:prstClr>
              </a:solidFill>
            </a:endParaRPr>
          </a:p>
        </p:txBody>
      </p:sp>
      <p:sp>
        <p:nvSpPr>
          <p:cNvPr id="6" name="Slide Number Placeholder 5"/>
          <p:cNvSpPr>
            <a:spLocks noGrp="1"/>
          </p:cNvSpPr>
          <p:nvPr>
            <p:ph type="sldNum" sz="quarter" idx="12"/>
          </p:nvPr>
        </p:nvSpPr>
        <p:spPr/>
        <p:txBody>
          <a:bodyPr/>
          <a:lstStyle/>
          <a:p>
            <a:fld id="{C592AAA4-C646-4BDC-B77C-98F768C3EF55}" type="slidenum">
              <a:rPr lang="fa-IR" smtClean="0">
                <a:solidFill>
                  <a:prstClr val="black">
                    <a:tint val="75000"/>
                  </a:prstClr>
                </a:solidFill>
              </a:rPr>
              <a:pPr/>
              <a:t>‹#›</a:t>
            </a:fld>
            <a:endParaRPr lang="fa-IR">
              <a:solidFill>
                <a:prstClr val="black">
                  <a:tint val="75000"/>
                </a:prstClr>
              </a:solidFill>
            </a:endParaRPr>
          </a:p>
        </p:txBody>
      </p:sp>
    </p:spTree>
    <p:extLst>
      <p:ext uri="{BB962C8B-B14F-4D97-AF65-F5344CB8AC3E}">
        <p14:creationId xmlns:p14="http://schemas.microsoft.com/office/powerpoint/2010/main" val="2222350102"/>
      </p:ext>
    </p:extLst>
  </p:cSld>
  <p:clrMapOvr>
    <a:masterClrMapping/>
  </p:clrMapOvr>
</p:sldLayout>
</file>

<file path=ppt/slideLayouts/slideLayout12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a-IR"/>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5" name="Date Placeholder 4"/>
          <p:cNvSpPr>
            <a:spLocks noGrp="1"/>
          </p:cNvSpPr>
          <p:nvPr>
            <p:ph type="dt" sz="half" idx="10"/>
          </p:nvPr>
        </p:nvSpPr>
        <p:spPr/>
        <p:txBody>
          <a:bodyPr/>
          <a:lstStyle/>
          <a:p>
            <a:fld id="{55960585-74AF-4053-9489-EBAEC24594CE}" type="datetimeFigureOut">
              <a:rPr lang="fa-IR" smtClean="0">
                <a:solidFill>
                  <a:prstClr val="black">
                    <a:tint val="75000"/>
                  </a:prstClr>
                </a:solidFill>
              </a:rPr>
              <a:pPr/>
              <a:t>12/23/1439</a:t>
            </a:fld>
            <a:endParaRPr lang="fa-IR">
              <a:solidFill>
                <a:prstClr val="black">
                  <a:tint val="75000"/>
                </a:prstClr>
              </a:solidFill>
            </a:endParaRPr>
          </a:p>
        </p:txBody>
      </p:sp>
      <p:sp>
        <p:nvSpPr>
          <p:cNvPr id="6" name="Footer Placeholder 5"/>
          <p:cNvSpPr>
            <a:spLocks noGrp="1"/>
          </p:cNvSpPr>
          <p:nvPr>
            <p:ph type="ftr" sz="quarter" idx="11"/>
          </p:nvPr>
        </p:nvSpPr>
        <p:spPr/>
        <p:txBody>
          <a:bodyPr/>
          <a:lstStyle/>
          <a:p>
            <a:endParaRPr lang="fa-IR">
              <a:solidFill>
                <a:prstClr val="black">
                  <a:tint val="75000"/>
                </a:prstClr>
              </a:solidFill>
            </a:endParaRPr>
          </a:p>
        </p:txBody>
      </p:sp>
      <p:sp>
        <p:nvSpPr>
          <p:cNvPr id="7" name="Slide Number Placeholder 6"/>
          <p:cNvSpPr>
            <a:spLocks noGrp="1"/>
          </p:cNvSpPr>
          <p:nvPr>
            <p:ph type="sldNum" sz="quarter" idx="12"/>
          </p:nvPr>
        </p:nvSpPr>
        <p:spPr/>
        <p:txBody>
          <a:bodyPr/>
          <a:lstStyle/>
          <a:p>
            <a:fld id="{C592AAA4-C646-4BDC-B77C-98F768C3EF55}" type="slidenum">
              <a:rPr lang="fa-IR" smtClean="0">
                <a:solidFill>
                  <a:prstClr val="black">
                    <a:tint val="75000"/>
                  </a:prstClr>
                </a:solidFill>
              </a:rPr>
              <a:pPr/>
              <a:t>‹#›</a:t>
            </a:fld>
            <a:endParaRPr lang="fa-IR">
              <a:solidFill>
                <a:prstClr val="black">
                  <a:tint val="75000"/>
                </a:prstClr>
              </a:solidFill>
            </a:endParaRPr>
          </a:p>
        </p:txBody>
      </p:sp>
    </p:spTree>
    <p:extLst>
      <p:ext uri="{BB962C8B-B14F-4D97-AF65-F5344CB8AC3E}">
        <p14:creationId xmlns:p14="http://schemas.microsoft.com/office/powerpoint/2010/main" val="790013585"/>
      </p:ext>
    </p:extLst>
  </p:cSld>
  <p:clrMapOvr>
    <a:masterClrMapping/>
  </p:clrMapOvr>
</p:sldLayout>
</file>

<file path=ppt/slideLayouts/slideLayout12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fa-I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7" name="Date Placeholder 6"/>
          <p:cNvSpPr>
            <a:spLocks noGrp="1"/>
          </p:cNvSpPr>
          <p:nvPr>
            <p:ph type="dt" sz="half" idx="10"/>
          </p:nvPr>
        </p:nvSpPr>
        <p:spPr/>
        <p:txBody>
          <a:bodyPr/>
          <a:lstStyle/>
          <a:p>
            <a:fld id="{55960585-74AF-4053-9489-EBAEC24594CE}" type="datetimeFigureOut">
              <a:rPr lang="fa-IR" smtClean="0">
                <a:solidFill>
                  <a:prstClr val="black">
                    <a:tint val="75000"/>
                  </a:prstClr>
                </a:solidFill>
              </a:rPr>
              <a:pPr/>
              <a:t>12/23/1439</a:t>
            </a:fld>
            <a:endParaRPr lang="fa-IR">
              <a:solidFill>
                <a:prstClr val="black">
                  <a:tint val="75000"/>
                </a:prstClr>
              </a:solidFill>
            </a:endParaRPr>
          </a:p>
        </p:txBody>
      </p:sp>
      <p:sp>
        <p:nvSpPr>
          <p:cNvPr id="8" name="Footer Placeholder 7"/>
          <p:cNvSpPr>
            <a:spLocks noGrp="1"/>
          </p:cNvSpPr>
          <p:nvPr>
            <p:ph type="ftr" sz="quarter" idx="11"/>
          </p:nvPr>
        </p:nvSpPr>
        <p:spPr/>
        <p:txBody>
          <a:bodyPr/>
          <a:lstStyle/>
          <a:p>
            <a:endParaRPr lang="fa-IR">
              <a:solidFill>
                <a:prstClr val="black">
                  <a:tint val="75000"/>
                </a:prstClr>
              </a:solidFill>
            </a:endParaRPr>
          </a:p>
        </p:txBody>
      </p:sp>
      <p:sp>
        <p:nvSpPr>
          <p:cNvPr id="9" name="Slide Number Placeholder 8"/>
          <p:cNvSpPr>
            <a:spLocks noGrp="1"/>
          </p:cNvSpPr>
          <p:nvPr>
            <p:ph type="sldNum" sz="quarter" idx="12"/>
          </p:nvPr>
        </p:nvSpPr>
        <p:spPr/>
        <p:txBody>
          <a:bodyPr/>
          <a:lstStyle/>
          <a:p>
            <a:fld id="{C592AAA4-C646-4BDC-B77C-98F768C3EF55}" type="slidenum">
              <a:rPr lang="fa-IR" smtClean="0">
                <a:solidFill>
                  <a:prstClr val="black">
                    <a:tint val="75000"/>
                  </a:prstClr>
                </a:solidFill>
              </a:rPr>
              <a:pPr/>
              <a:t>‹#›</a:t>
            </a:fld>
            <a:endParaRPr lang="fa-IR">
              <a:solidFill>
                <a:prstClr val="black">
                  <a:tint val="75000"/>
                </a:prstClr>
              </a:solidFill>
            </a:endParaRPr>
          </a:p>
        </p:txBody>
      </p:sp>
    </p:spTree>
    <p:extLst>
      <p:ext uri="{BB962C8B-B14F-4D97-AF65-F5344CB8AC3E}">
        <p14:creationId xmlns:p14="http://schemas.microsoft.com/office/powerpoint/2010/main" val="2335544673"/>
      </p:ext>
    </p:extLst>
  </p:cSld>
  <p:clrMapOvr>
    <a:masterClrMapping/>
  </p:clrMapOvr>
</p:sldLayout>
</file>

<file path=ppt/slideLayouts/slideLayout12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a-IR"/>
          </a:p>
        </p:txBody>
      </p:sp>
      <p:sp>
        <p:nvSpPr>
          <p:cNvPr id="3" name="Date Placeholder 2"/>
          <p:cNvSpPr>
            <a:spLocks noGrp="1"/>
          </p:cNvSpPr>
          <p:nvPr>
            <p:ph type="dt" sz="half" idx="10"/>
          </p:nvPr>
        </p:nvSpPr>
        <p:spPr/>
        <p:txBody>
          <a:bodyPr/>
          <a:lstStyle/>
          <a:p>
            <a:fld id="{55960585-74AF-4053-9489-EBAEC24594CE}" type="datetimeFigureOut">
              <a:rPr lang="fa-IR" smtClean="0">
                <a:solidFill>
                  <a:prstClr val="black">
                    <a:tint val="75000"/>
                  </a:prstClr>
                </a:solidFill>
              </a:rPr>
              <a:pPr/>
              <a:t>12/23/1439</a:t>
            </a:fld>
            <a:endParaRPr lang="fa-IR">
              <a:solidFill>
                <a:prstClr val="black">
                  <a:tint val="75000"/>
                </a:prstClr>
              </a:solidFill>
            </a:endParaRPr>
          </a:p>
        </p:txBody>
      </p:sp>
      <p:sp>
        <p:nvSpPr>
          <p:cNvPr id="4" name="Footer Placeholder 3"/>
          <p:cNvSpPr>
            <a:spLocks noGrp="1"/>
          </p:cNvSpPr>
          <p:nvPr>
            <p:ph type="ftr" sz="quarter" idx="11"/>
          </p:nvPr>
        </p:nvSpPr>
        <p:spPr/>
        <p:txBody>
          <a:bodyPr/>
          <a:lstStyle/>
          <a:p>
            <a:endParaRPr lang="fa-IR">
              <a:solidFill>
                <a:prstClr val="black">
                  <a:tint val="75000"/>
                </a:prstClr>
              </a:solidFill>
            </a:endParaRPr>
          </a:p>
        </p:txBody>
      </p:sp>
      <p:sp>
        <p:nvSpPr>
          <p:cNvPr id="5" name="Slide Number Placeholder 4"/>
          <p:cNvSpPr>
            <a:spLocks noGrp="1"/>
          </p:cNvSpPr>
          <p:nvPr>
            <p:ph type="sldNum" sz="quarter" idx="12"/>
          </p:nvPr>
        </p:nvSpPr>
        <p:spPr/>
        <p:txBody>
          <a:bodyPr/>
          <a:lstStyle/>
          <a:p>
            <a:fld id="{C592AAA4-C646-4BDC-B77C-98F768C3EF55}" type="slidenum">
              <a:rPr lang="fa-IR" smtClean="0">
                <a:solidFill>
                  <a:prstClr val="black">
                    <a:tint val="75000"/>
                  </a:prstClr>
                </a:solidFill>
              </a:rPr>
              <a:pPr/>
              <a:t>‹#›</a:t>
            </a:fld>
            <a:endParaRPr lang="fa-IR">
              <a:solidFill>
                <a:prstClr val="black">
                  <a:tint val="75000"/>
                </a:prstClr>
              </a:solidFill>
            </a:endParaRPr>
          </a:p>
        </p:txBody>
      </p:sp>
    </p:spTree>
    <p:extLst>
      <p:ext uri="{BB962C8B-B14F-4D97-AF65-F5344CB8AC3E}">
        <p14:creationId xmlns:p14="http://schemas.microsoft.com/office/powerpoint/2010/main" val="3275320396"/>
      </p:ext>
    </p:extLst>
  </p:cSld>
  <p:clrMapOvr>
    <a:masterClrMapping/>
  </p:clrMapOvr>
</p:sldLayout>
</file>

<file path=ppt/slideLayouts/slideLayout12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5960585-74AF-4053-9489-EBAEC24594CE}" type="datetimeFigureOut">
              <a:rPr lang="fa-IR" smtClean="0">
                <a:solidFill>
                  <a:prstClr val="black">
                    <a:tint val="75000"/>
                  </a:prstClr>
                </a:solidFill>
              </a:rPr>
              <a:pPr/>
              <a:t>12/23/1439</a:t>
            </a:fld>
            <a:endParaRPr lang="fa-IR">
              <a:solidFill>
                <a:prstClr val="black">
                  <a:tint val="75000"/>
                </a:prstClr>
              </a:solidFill>
            </a:endParaRPr>
          </a:p>
        </p:txBody>
      </p:sp>
      <p:sp>
        <p:nvSpPr>
          <p:cNvPr id="3" name="Footer Placeholder 2"/>
          <p:cNvSpPr>
            <a:spLocks noGrp="1"/>
          </p:cNvSpPr>
          <p:nvPr>
            <p:ph type="ftr" sz="quarter" idx="11"/>
          </p:nvPr>
        </p:nvSpPr>
        <p:spPr/>
        <p:txBody>
          <a:bodyPr/>
          <a:lstStyle/>
          <a:p>
            <a:endParaRPr lang="fa-IR">
              <a:solidFill>
                <a:prstClr val="black">
                  <a:tint val="75000"/>
                </a:prstClr>
              </a:solidFill>
            </a:endParaRPr>
          </a:p>
        </p:txBody>
      </p:sp>
      <p:sp>
        <p:nvSpPr>
          <p:cNvPr id="4" name="Slide Number Placeholder 3"/>
          <p:cNvSpPr>
            <a:spLocks noGrp="1"/>
          </p:cNvSpPr>
          <p:nvPr>
            <p:ph type="sldNum" sz="quarter" idx="12"/>
          </p:nvPr>
        </p:nvSpPr>
        <p:spPr/>
        <p:txBody>
          <a:bodyPr/>
          <a:lstStyle/>
          <a:p>
            <a:fld id="{C592AAA4-C646-4BDC-B77C-98F768C3EF55}" type="slidenum">
              <a:rPr lang="fa-IR" smtClean="0">
                <a:solidFill>
                  <a:prstClr val="black">
                    <a:tint val="75000"/>
                  </a:prstClr>
                </a:solidFill>
              </a:rPr>
              <a:pPr/>
              <a:t>‹#›</a:t>
            </a:fld>
            <a:endParaRPr lang="fa-IR">
              <a:solidFill>
                <a:prstClr val="black">
                  <a:tint val="75000"/>
                </a:prstClr>
              </a:solidFill>
            </a:endParaRPr>
          </a:p>
        </p:txBody>
      </p:sp>
    </p:spTree>
    <p:extLst>
      <p:ext uri="{BB962C8B-B14F-4D97-AF65-F5344CB8AC3E}">
        <p14:creationId xmlns:p14="http://schemas.microsoft.com/office/powerpoint/2010/main" val="3377428657"/>
      </p:ext>
    </p:extLst>
  </p:cSld>
  <p:clrMapOvr>
    <a:masterClrMapping/>
  </p:clrMapOvr>
</p:sldLayout>
</file>

<file path=ppt/slideLayouts/slideLayout12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fa-I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5960585-74AF-4053-9489-EBAEC24594CE}" type="datetimeFigureOut">
              <a:rPr lang="fa-IR" smtClean="0">
                <a:solidFill>
                  <a:prstClr val="black">
                    <a:tint val="75000"/>
                  </a:prstClr>
                </a:solidFill>
              </a:rPr>
              <a:pPr/>
              <a:t>12/23/1439</a:t>
            </a:fld>
            <a:endParaRPr lang="fa-IR">
              <a:solidFill>
                <a:prstClr val="black">
                  <a:tint val="75000"/>
                </a:prstClr>
              </a:solidFill>
            </a:endParaRPr>
          </a:p>
        </p:txBody>
      </p:sp>
      <p:sp>
        <p:nvSpPr>
          <p:cNvPr id="6" name="Footer Placeholder 5"/>
          <p:cNvSpPr>
            <a:spLocks noGrp="1"/>
          </p:cNvSpPr>
          <p:nvPr>
            <p:ph type="ftr" sz="quarter" idx="11"/>
          </p:nvPr>
        </p:nvSpPr>
        <p:spPr/>
        <p:txBody>
          <a:bodyPr/>
          <a:lstStyle/>
          <a:p>
            <a:endParaRPr lang="fa-IR">
              <a:solidFill>
                <a:prstClr val="black">
                  <a:tint val="75000"/>
                </a:prstClr>
              </a:solidFill>
            </a:endParaRPr>
          </a:p>
        </p:txBody>
      </p:sp>
      <p:sp>
        <p:nvSpPr>
          <p:cNvPr id="7" name="Slide Number Placeholder 6"/>
          <p:cNvSpPr>
            <a:spLocks noGrp="1"/>
          </p:cNvSpPr>
          <p:nvPr>
            <p:ph type="sldNum" sz="quarter" idx="12"/>
          </p:nvPr>
        </p:nvSpPr>
        <p:spPr/>
        <p:txBody>
          <a:bodyPr/>
          <a:lstStyle/>
          <a:p>
            <a:fld id="{C592AAA4-C646-4BDC-B77C-98F768C3EF55}" type="slidenum">
              <a:rPr lang="fa-IR" smtClean="0">
                <a:solidFill>
                  <a:prstClr val="black">
                    <a:tint val="75000"/>
                  </a:prstClr>
                </a:solidFill>
              </a:rPr>
              <a:pPr/>
              <a:t>‹#›</a:t>
            </a:fld>
            <a:endParaRPr lang="fa-IR">
              <a:solidFill>
                <a:prstClr val="black">
                  <a:tint val="75000"/>
                </a:prstClr>
              </a:solidFill>
            </a:endParaRPr>
          </a:p>
        </p:txBody>
      </p:sp>
    </p:spTree>
    <p:extLst>
      <p:ext uri="{BB962C8B-B14F-4D97-AF65-F5344CB8AC3E}">
        <p14:creationId xmlns:p14="http://schemas.microsoft.com/office/powerpoint/2010/main" val="271358696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a-IR"/>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Date Placeholder 3"/>
          <p:cNvSpPr>
            <a:spLocks noGrp="1"/>
          </p:cNvSpPr>
          <p:nvPr>
            <p:ph type="dt" sz="half" idx="10"/>
          </p:nvPr>
        </p:nvSpPr>
        <p:spPr/>
        <p:txBody>
          <a:bodyPr/>
          <a:lstStyle/>
          <a:p>
            <a:fld id="{55960585-74AF-4053-9489-EBAEC24594CE}" type="datetimeFigureOut">
              <a:rPr lang="fa-IR" smtClean="0">
                <a:solidFill>
                  <a:prstClr val="black">
                    <a:tint val="75000"/>
                  </a:prstClr>
                </a:solidFill>
              </a:rPr>
              <a:pPr/>
              <a:t>12/23/1439</a:t>
            </a:fld>
            <a:endParaRPr lang="fa-IR">
              <a:solidFill>
                <a:prstClr val="black">
                  <a:tint val="75000"/>
                </a:prstClr>
              </a:solidFill>
            </a:endParaRPr>
          </a:p>
        </p:txBody>
      </p:sp>
      <p:sp>
        <p:nvSpPr>
          <p:cNvPr id="5" name="Footer Placeholder 4"/>
          <p:cNvSpPr>
            <a:spLocks noGrp="1"/>
          </p:cNvSpPr>
          <p:nvPr>
            <p:ph type="ftr" sz="quarter" idx="11"/>
          </p:nvPr>
        </p:nvSpPr>
        <p:spPr/>
        <p:txBody>
          <a:bodyPr/>
          <a:lstStyle/>
          <a:p>
            <a:endParaRPr lang="fa-IR">
              <a:solidFill>
                <a:prstClr val="black">
                  <a:tint val="75000"/>
                </a:prstClr>
              </a:solidFill>
            </a:endParaRPr>
          </a:p>
        </p:txBody>
      </p:sp>
      <p:sp>
        <p:nvSpPr>
          <p:cNvPr id="6" name="Slide Number Placeholder 5"/>
          <p:cNvSpPr>
            <a:spLocks noGrp="1"/>
          </p:cNvSpPr>
          <p:nvPr>
            <p:ph type="sldNum" sz="quarter" idx="12"/>
          </p:nvPr>
        </p:nvSpPr>
        <p:spPr/>
        <p:txBody>
          <a:bodyPr/>
          <a:lstStyle/>
          <a:p>
            <a:fld id="{C592AAA4-C646-4BDC-B77C-98F768C3EF55}" type="slidenum">
              <a:rPr lang="fa-IR" smtClean="0">
                <a:solidFill>
                  <a:prstClr val="black">
                    <a:tint val="75000"/>
                  </a:prstClr>
                </a:solidFill>
              </a:rPr>
              <a:pPr/>
              <a:t>‹#›</a:t>
            </a:fld>
            <a:endParaRPr lang="fa-IR">
              <a:solidFill>
                <a:prstClr val="black">
                  <a:tint val="75000"/>
                </a:prstClr>
              </a:solidFill>
            </a:endParaRPr>
          </a:p>
        </p:txBody>
      </p:sp>
    </p:spTree>
    <p:extLst>
      <p:ext uri="{BB962C8B-B14F-4D97-AF65-F5344CB8AC3E}">
        <p14:creationId xmlns:p14="http://schemas.microsoft.com/office/powerpoint/2010/main" val="1194913131"/>
      </p:ext>
    </p:extLst>
  </p:cSld>
  <p:clrMapOvr>
    <a:masterClrMapping/>
  </p:clrMapOvr>
</p:sldLayout>
</file>

<file path=ppt/slideLayouts/slideLayout13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fa-I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a-I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5960585-74AF-4053-9489-EBAEC24594CE}" type="datetimeFigureOut">
              <a:rPr lang="fa-IR" smtClean="0">
                <a:solidFill>
                  <a:prstClr val="black">
                    <a:tint val="75000"/>
                  </a:prstClr>
                </a:solidFill>
              </a:rPr>
              <a:pPr/>
              <a:t>12/23/1439</a:t>
            </a:fld>
            <a:endParaRPr lang="fa-IR">
              <a:solidFill>
                <a:prstClr val="black">
                  <a:tint val="75000"/>
                </a:prstClr>
              </a:solidFill>
            </a:endParaRPr>
          </a:p>
        </p:txBody>
      </p:sp>
      <p:sp>
        <p:nvSpPr>
          <p:cNvPr id="6" name="Footer Placeholder 5"/>
          <p:cNvSpPr>
            <a:spLocks noGrp="1"/>
          </p:cNvSpPr>
          <p:nvPr>
            <p:ph type="ftr" sz="quarter" idx="11"/>
          </p:nvPr>
        </p:nvSpPr>
        <p:spPr/>
        <p:txBody>
          <a:bodyPr/>
          <a:lstStyle/>
          <a:p>
            <a:endParaRPr lang="fa-IR">
              <a:solidFill>
                <a:prstClr val="black">
                  <a:tint val="75000"/>
                </a:prstClr>
              </a:solidFill>
            </a:endParaRPr>
          </a:p>
        </p:txBody>
      </p:sp>
      <p:sp>
        <p:nvSpPr>
          <p:cNvPr id="7" name="Slide Number Placeholder 6"/>
          <p:cNvSpPr>
            <a:spLocks noGrp="1"/>
          </p:cNvSpPr>
          <p:nvPr>
            <p:ph type="sldNum" sz="quarter" idx="12"/>
          </p:nvPr>
        </p:nvSpPr>
        <p:spPr/>
        <p:txBody>
          <a:bodyPr/>
          <a:lstStyle/>
          <a:p>
            <a:fld id="{C592AAA4-C646-4BDC-B77C-98F768C3EF55}" type="slidenum">
              <a:rPr lang="fa-IR" smtClean="0">
                <a:solidFill>
                  <a:prstClr val="black">
                    <a:tint val="75000"/>
                  </a:prstClr>
                </a:solidFill>
              </a:rPr>
              <a:pPr/>
              <a:t>‹#›</a:t>
            </a:fld>
            <a:endParaRPr lang="fa-IR">
              <a:solidFill>
                <a:prstClr val="black">
                  <a:tint val="75000"/>
                </a:prstClr>
              </a:solidFill>
            </a:endParaRPr>
          </a:p>
        </p:txBody>
      </p:sp>
    </p:spTree>
    <p:extLst>
      <p:ext uri="{BB962C8B-B14F-4D97-AF65-F5344CB8AC3E}">
        <p14:creationId xmlns:p14="http://schemas.microsoft.com/office/powerpoint/2010/main" val="591156845"/>
      </p:ext>
    </p:extLst>
  </p:cSld>
  <p:clrMapOvr>
    <a:masterClrMapping/>
  </p:clrMapOvr>
</p:sldLayout>
</file>

<file path=ppt/slideLayouts/slideLayout13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a-IR"/>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Date Placeholder 3"/>
          <p:cNvSpPr>
            <a:spLocks noGrp="1"/>
          </p:cNvSpPr>
          <p:nvPr>
            <p:ph type="dt" sz="half" idx="10"/>
          </p:nvPr>
        </p:nvSpPr>
        <p:spPr/>
        <p:txBody>
          <a:bodyPr/>
          <a:lstStyle/>
          <a:p>
            <a:fld id="{55960585-74AF-4053-9489-EBAEC24594CE}" type="datetimeFigureOut">
              <a:rPr lang="fa-IR" smtClean="0">
                <a:solidFill>
                  <a:prstClr val="black">
                    <a:tint val="75000"/>
                  </a:prstClr>
                </a:solidFill>
              </a:rPr>
              <a:pPr/>
              <a:t>12/23/1439</a:t>
            </a:fld>
            <a:endParaRPr lang="fa-IR">
              <a:solidFill>
                <a:prstClr val="black">
                  <a:tint val="75000"/>
                </a:prstClr>
              </a:solidFill>
            </a:endParaRPr>
          </a:p>
        </p:txBody>
      </p:sp>
      <p:sp>
        <p:nvSpPr>
          <p:cNvPr id="5" name="Footer Placeholder 4"/>
          <p:cNvSpPr>
            <a:spLocks noGrp="1"/>
          </p:cNvSpPr>
          <p:nvPr>
            <p:ph type="ftr" sz="quarter" idx="11"/>
          </p:nvPr>
        </p:nvSpPr>
        <p:spPr/>
        <p:txBody>
          <a:bodyPr/>
          <a:lstStyle/>
          <a:p>
            <a:endParaRPr lang="fa-IR">
              <a:solidFill>
                <a:prstClr val="black">
                  <a:tint val="75000"/>
                </a:prstClr>
              </a:solidFill>
            </a:endParaRPr>
          </a:p>
        </p:txBody>
      </p:sp>
      <p:sp>
        <p:nvSpPr>
          <p:cNvPr id="6" name="Slide Number Placeholder 5"/>
          <p:cNvSpPr>
            <a:spLocks noGrp="1"/>
          </p:cNvSpPr>
          <p:nvPr>
            <p:ph type="sldNum" sz="quarter" idx="12"/>
          </p:nvPr>
        </p:nvSpPr>
        <p:spPr/>
        <p:txBody>
          <a:bodyPr/>
          <a:lstStyle/>
          <a:p>
            <a:fld id="{C592AAA4-C646-4BDC-B77C-98F768C3EF55}" type="slidenum">
              <a:rPr lang="fa-IR" smtClean="0">
                <a:solidFill>
                  <a:prstClr val="black">
                    <a:tint val="75000"/>
                  </a:prstClr>
                </a:solidFill>
              </a:rPr>
              <a:pPr/>
              <a:t>‹#›</a:t>
            </a:fld>
            <a:endParaRPr lang="fa-IR">
              <a:solidFill>
                <a:prstClr val="black">
                  <a:tint val="75000"/>
                </a:prstClr>
              </a:solidFill>
            </a:endParaRPr>
          </a:p>
        </p:txBody>
      </p:sp>
    </p:spTree>
    <p:extLst>
      <p:ext uri="{BB962C8B-B14F-4D97-AF65-F5344CB8AC3E}">
        <p14:creationId xmlns:p14="http://schemas.microsoft.com/office/powerpoint/2010/main" val="3799560865"/>
      </p:ext>
    </p:extLst>
  </p:cSld>
  <p:clrMapOvr>
    <a:masterClrMapping/>
  </p:clrMapOvr>
</p:sldLayout>
</file>

<file path=ppt/slideLayouts/slideLayout13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fa-I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Date Placeholder 3"/>
          <p:cNvSpPr>
            <a:spLocks noGrp="1"/>
          </p:cNvSpPr>
          <p:nvPr>
            <p:ph type="dt" sz="half" idx="10"/>
          </p:nvPr>
        </p:nvSpPr>
        <p:spPr/>
        <p:txBody>
          <a:bodyPr/>
          <a:lstStyle/>
          <a:p>
            <a:fld id="{55960585-74AF-4053-9489-EBAEC24594CE}" type="datetimeFigureOut">
              <a:rPr lang="fa-IR" smtClean="0">
                <a:solidFill>
                  <a:prstClr val="black">
                    <a:tint val="75000"/>
                  </a:prstClr>
                </a:solidFill>
              </a:rPr>
              <a:pPr/>
              <a:t>12/23/1439</a:t>
            </a:fld>
            <a:endParaRPr lang="fa-IR">
              <a:solidFill>
                <a:prstClr val="black">
                  <a:tint val="75000"/>
                </a:prstClr>
              </a:solidFill>
            </a:endParaRPr>
          </a:p>
        </p:txBody>
      </p:sp>
      <p:sp>
        <p:nvSpPr>
          <p:cNvPr id="5" name="Footer Placeholder 4"/>
          <p:cNvSpPr>
            <a:spLocks noGrp="1"/>
          </p:cNvSpPr>
          <p:nvPr>
            <p:ph type="ftr" sz="quarter" idx="11"/>
          </p:nvPr>
        </p:nvSpPr>
        <p:spPr/>
        <p:txBody>
          <a:bodyPr/>
          <a:lstStyle/>
          <a:p>
            <a:endParaRPr lang="fa-IR">
              <a:solidFill>
                <a:prstClr val="black">
                  <a:tint val="75000"/>
                </a:prstClr>
              </a:solidFill>
            </a:endParaRPr>
          </a:p>
        </p:txBody>
      </p:sp>
      <p:sp>
        <p:nvSpPr>
          <p:cNvPr id="6" name="Slide Number Placeholder 5"/>
          <p:cNvSpPr>
            <a:spLocks noGrp="1"/>
          </p:cNvSpPr>
          <p:nvPr>
            <p:ph type="sldNum" sz="quarter" idx="12"/>
          </p:nvPr>
        </p:nvSpPr>
        <p:spPr/>
        <p:txBody>
          <a:bodyPr/>
          <a:lstStyle/>
          <a:p>
            <a:fld id="{C592AAA4-C646-4BDC-B77C-98F768C3EF55}" type="slidenum">
              <a:rPr lang="fa-IR" smtClean="0">
                <a:solidFill>
                  <a:prstClr val="black">
                    <a:tint val="75000"/>
                  </a:prstClr>
                </a:solidFill>
              </a:rPr>
              <a:pPr/>
              <a:t>‹#›</a:t>
            </a:fld>
            <a:endParaRPr lang="fa-IR">
              <a:solidFill>
                <a:prstClr val="black">
                  <a:tint val="75000"/>
                </a:prstClr>
              </a:solidFill>
            </a:endParaRPr>
          </a:p>
        </p:txBody>
      </p:sp>
    </p:spTree>
    <p:extLst>
      <p:ext uri="{BB962C8B-B14F-4D97-AF65-F5344CB8AC3E}">
        <p14:creationId xmlns:p14="http://schemas.microsoft.com/office/powerpoint/2010/main" val="2735581322"/>
      </p:ext>
    </p:extLst>
  </p:cSld>
  <p:clrMapOvr>
    <a:masterClrMapping/>
  </p:clrMapOvr>
</p:sldLayout>
</file>

<file path=ppt/slideLayouts/slideLayout13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fa-I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fa-IR"/>
          </a:p>
        </p:txBody>
      </p:sp>
      <p:sp>
        <p:nvSpPr>
          <p:cNvPr id="4" name="Date Placeholder 3"/>
          <p:cNvSpPr>
            <a:spLocks noGrp="1"/>
          </p:cNvSpPr>
          <p:nvPr>
            <p:ph type="dt" sz="half" idx="10"/>
          </p:nvPr>
        </p:nvSpPr>
        <p:spPr/>
        <p:txBody>
          <a:bodyPr/>
          <a:lstStyle/>
          <a:p>
            <a:fld id="{55960585-74AF-4053-9489-EBAEC24594CE}" type="datetimeFigureOut">
              <a:rPr lang="fa-IR" smtClean="0">
                <a:solidFill>
                  <a:prstClr val="black">
                    <a:tint val="75000"/>
                  </a:prstClr>
                </a:solidFill>
              </a:rPr>
              <a:pPr/>
              <a:t>12/23/1439</a:t>
            </a:fld>
            <a:endParaRPr lang="fa-IR">
              <a:solidFill>
                <a:prstClr val="black">
                  <a:tint val="75000"/>
                </a:prstClr>
              </a:solidFill>
            </a:endParaRPr>
          </a:p>
        </p:txBody>
      </p:sp>
      <p:sp>
        <p:nvSpPr>
          <p:cNvPr id="5" name="Footer Placeholder 4"/>
          <p:cNvSpPr>
            <a:spLocks noGrp="1"/>
          </p:cNvSpPr>
          <p:nvPr>
            <p:ph type="ftr" sz="quarter" idx="11"/>
          </p:nvPr>
        </p:nvSpPr>
        <p:spPr/>
        <p:txBody>
          <a:bodyPr/>
          <a:lstStyle/>
          <a:p>
            <a:endParaRPr lang="fa-IR">
              <a:solidFill>
                <a:prstClr val="black">
                  <a:tint val="75000"/>
                </a:prstClr>
              </a:solidFill>
            </a:endParaRPr>
          </a:p>
        </p:txBody>
      </p:sp>
      <p:sp>
        <p:nvSpPr>
          <p:cNvPr id="6" name="Slide Number Placeholder 5"/>
          <p:cNvSpPr>
            <a:spLocks noGrp="1"/>
          </p:cNvSpPr>
          <p:nvPr>
            <p:ph type="sldNum" sz="quarter" idx="12"/>
          </p:nvPr>
        </p:nvSpPr>
        <p:spPr/>
        <p:txBody>
          <a:bodyPr/>
          <a:lstStyle/>
          <a:p>
            <a:fld id="{C592AAA4-C646-4BDC-B77C-98F768C3EF55}" type="slidenum">
              <a:rPr lang="fa-IR" smtClean="0">
                <a:solidFill>
                  <a:prstClr val="black">
                    <a:tint val="75000"/>
                  </a:prstClr>
                </a:solidFill>
              </a:rPr>
              <a:pPr/>
              <a:t>‹#›</a:t>
            </a:fld>
            <a:endParaRPr lang="fa-IR">
              <a:solidFill>
                <a:prstClr val="black">
                  <a:tint val="75000"/>
                </a:prstClr>
              </a:solidFill>
            </a:endParaRPr>
          </a:p>
        </p:txBody>
      </p:sp>
    </p:spTree>
    <p:extLst>
      <p:ext uri="{BB962C8B-B14F-4D97-AF65-F5344CB8AC3E}">
        <p14:creationId xmlns:p14="http://schemas.microsoft.com/office/powerpoint/2010/main" val="2029034614"/>
      </p:ext>
    </p:extLst>
  </p:cSld>
  <p:clrMapOvr>
    <a:masterClrMapping/>
  </p:clrMapOvr>
</p:sldLayout>
</file>

<file path=ppt/slideLayouts/slideLayout13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a-IR"/>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Date Placeholder 3"/>
          <p:cNvSpPr>
            <a:spLocks noGrp="1"/>
          </p:cNvSpPr>
          <p:nvPr>
            <p:ph type="dt" sz="half" idx="10"/>
          </p:nvPr>
        </p:nvSpPr>
        <p:spPr/>
        <p:txBody>
          <a:bodyPr/>
          <a:lstStyle/>
          <a:p>
            <a:fld id="{55960585-74AF-4053-9489-EBAEC24594CE}" type="datetimeFigureOut">
              <a:rPr lang="fa-IR" smtClean="0">
                <a:solidFill>
                  <a:prstClr val="black">
                    <a:tint val="75000"/>
                  </a:prstClr>
                </a:solidFill>
              </a:rPr>
              <a:pPr/>
              <a:t>12/23/1439</a:t>
            </a:fld>
            <a:endParaRPr lang="fa-IR">
              <a:solidFill>
                <a:prstClr val="black">
                  <a:tint val="75000"/>
                </a:prstClr>
              </a:solidFill>
            </a:endParaRPr>
          </a:p>
        </p:txBody>
      </p:sp>
      <p:sp>
        <p:nvSpPr>
          <p:cNvPr id="5" name="Footer Placeholder 4"/>
          <p:cNvSpPr>
            <a:spLocks noGrp="1"/>
          </p:cNvSpPr>
          <p:nvPr>
            <p:ph type="ftr" sz="quarter" idx="11"/>
          </p:nvPr>
        </p:nvSpPr>
        <p:spPr/>
        <p:txBody>
          <a:bodyPr/>
          <a:lstStyle/>
          <a:p>
            <a:endParaRPr lang="fa-IR">
              <a:solidFill>
                <a:prstClr val="black">
                  <a:tint val="75000"/>
                </a:prstClr>
              </a:solidFill>
            </a:endParaRPr>
          </a:p>
        </p:txBody>
      </p:sp>
      <p:sp>
        <p:nvSpPr>
          <p:cNvPr id="6" name="Slide Number Placeholder 5"/>
          <p:cNvSpPr>
            <a:spLocks noGrp="1"/>
          </p:cNvSpPr>
          <p:nvPr>
            <p:ph type="sldNum" sz="quarter" idx="12"/>
          </p:nvPr>
        </p:nvSpPr>
        <p:spPr/>
        <p:txBody>
          <a:bodyPr/>
          <a:lstStyle/>
          <a:p>
            <a:fld id="{C592AAA4-C646-4BDC-B77C-98F768C3EF55}" type="slidenum">
              <a:rPr lang="fa-IR" smtClean="0">
                <a:solidFill>
                  <a:prstClr val="black">
                    <a:tint val="75000"/>
                  </a:prstClr>
                </a:solidFill>
              </a:rPr>
              <a:pPr/>
              <a:t>‹#›</a:t>
            </a:fld>
            <a:endParaRPr lang="fa-IR">
              <a:solidFill>
                <a:prstClr val="black">
                  <a:tint val="75000"/>
                </a:prstClr>
              </a:solidFill>
            </a:endParaRPr>
          </a:p>
        </p:txBody>
      </p:sp>
    </p:spTree>
    <p:extLst>
      <p:ext uri="{BB962C8B-B14F-4D97-AF65-F5344CB8AC3E}">
        <p14:creationId xmlns:p14="http://schemas.microsoft.com/office/powerpoint/2010/main" val="186612833"/>
      </p:ext>
    </p:extLst>
  </p:cSld>
  <p:clrMapOvr>
    <a:masterClrMapping/>
  </p:clrMapOvr>
</p:sldLayout>
</file>

<file path=ppt/slideLayouts/slideLayout13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fa-I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5960585-74AF-4053-9489-EBAEC24594CE}" type="datetimeFigureOut">
              <a:rPr lang="fa-IR" smtClean="0">
                <a:solidFill>
                  <a:prstClr val="black">
                    <a:tint val="75000"/>
                  </a:prstClr>
                </a:solidFill>
              </a:rPr>
              <a:pPr/>
              <a:t>12/23/1439</a:t>
            </a:fld>
            <a:endParaRPr lang="fa-IR">
              <a:solidFill>
                <a:prstClr val="black">
                  <a:tint val="75000"/>
                </a:prstClr>
              </a:solidFill>
            </a:endParaRPr>
          </a:p>
        </p:txBody>
      </p:sp>
      <p:sp>
        <p:nvSpPr>
          <p:cNvPr id="5" name="Footer Placeholder 4"/>
          <p:cNvSpPr>
            <a:spLocks noGrp="1"/>
          </p:cNvSpPr>
          <p:nvPr>
            <p:ph type="ftr" sz="quarter" idx="11"/>
          </p:nvPr>
        </p:nvSpPr>
        <p:spPr/>
        <p:txBody>
          <a:bodyPr/>
          <a:lstStyle/>
          <a:p>
            <a:endParaRPr lang="fa-IR">
              <a:solidFill>
                <a:prstClr val="black">
                  <a:tint val="75000"/>
                </a:prstClr>
              </a:solidFill>
            </a:endParaRPr>
          </a:p>
        </p:txBody>
      </p:sp>
      <p:sp>
        <p:nvSpPr>
          <p:cNvPr id="6" name="Slide Number Placeholder 5"/>
          <p:cNvSpPr>
            <a:spLocks noGrp="1"/>
          </p:cNvSpPr>
          <p:nvPr>
            <p:ph type="sldNum" sz="quarter" idx="12"/>
          </p:nvPr>
        </p:nvSpPr>
        <p:spPr/>
        <p:txBody>
          <a:bodyPr/>
          <a:lstStyle/>
          <a:p>
            <a:fld id="{C592AAA4-C646-4BDC-B77C-98F768C3EF55}" type="slidenum">
              <a:rPr lang="fa-IR" smtClean="0">
                <a:solidFill>
                  <a:prstClr val="black">
                    <a:tint val="75000"/>
                  </a:prstClr>
                </a:solidFill>
              </a:rPr>
              <a:pPr/>
              <a:t>‹#›</a:t>
            </a:fld>
            <a:endParaRPr lang="fa-IR">
              <a:solidFill>
                <a:prstClr val="black">
                  <a:tint val="75000"/>
                </a:prstClr>
              </a:solidFill>
            </a:endParaRPr>
          </a:p>
        </p:txBody>
      </p:sp>
    </p:spTree>
    <p:extLst>
      <p:ext uri="{BB962C8B-B14F-4D97-AF65-F5344CB8AC3E}">
        <p14:creationId xmlns:p14="http://schemas.microsoft.com/office/powerpoint/2010/main" val="580149102"/>
      </p:ext>
    </p:extLst>
  </p:cSld>
  <p:clrMapOvr>
    <a:masterClrMapping/>
  </p:clrMapOvr>
</p:sldLayout>
</file>

<file path=ppt/slideLayouts/slideLayout13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a-IR"/>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5" name="Date Placeholder 4"/>
          <p:cNvSpPr>
            <a:spLocks noGrp="1"/>
          </p:cNvSpPr>
          <p:nvPr>
            <p:ph type="dt" sz="half" idx="10"/>
          </p:nvPr>
        </p:nvSpPr>
        <p:spPr/>
        <p:txBody>
          <a:bodyPr/>
          <a:lstStyle/>
          <a:p>
            <a:fld id="{55960585-74AF-4053-9489-EBAEC24594CE}" type="datetimeFigureOut">
              <a:rPr lang="fa-IR" smtClean="0">
                <a:solidFill>
                  <a:prstClr val="black">
                    <a:tint val="75000"/>
                  </a:prstClr>
                </a:solidFill>
              </a:rPr>
              <a:pPr/>
              <a:t>12/23/1439</a:t>
            </a:fld>
            <a:endParaRPr lang="fa-IR">
              <a:solidFill>
                <a:prstClr val="black">
                  <a:tint val="75000"/>
                </a:prstClr>
              </a:solidFill>
            </a:endParaRPr>
          </a:p>
        </p:txBody>
      </p:sp>
      <p:sp>
        <p:nvSpPr>
          <p:cNvPr id="6" name="Footer Placeholder 5"/>
          <p:cNvSpPr>
            <a:spLocks noGrp="1"/>
          </p:cNvSpPr>
          <p:nvPr>
            <p:ph type="ftr" sz="quarter" idx="11"/>
          </p:nvPr>
        </p:nvSpPr>
        <p:spPr/>
        <p:txBody>
          <a:bodyPr/>
          <a:lstStyle/>
          <a:p>
            <a:endParaRPr lang="fa-IR">
              <a:solidFill>
                <a:prstClr val="black">
                  <a:tint val="75000"/>
                </a:prstClr>
              </a:solidFill>
            </a:endParaRPr>
          </a:p>
        </p:txBody>
      </p:sp>
      <p:sp>
        <p:nvSpPr>
          <p:cNvPr id="7" name="Slide Number Placeholder 6"/>
          <p:cNvSpPr>
            <a:spLocks noGrp="1"/>
          </p:cNvSpPr>
          <p:nvPr>
            <p:ph type="sldNum" sz="quarter" idx="12"/>
          </p:nvPr>
        </p:nvSpPr>
        <p:spPr/>
        <p:txBody>
          <a:bodyPr/>
          <a:lstStyle/>
          <a:p>
            <a:fld id="{C592AAA4-C646-4BDC-B77C-98F768C3EF55}" type="slidenum">
              <a:rPr lang="fa-IR" smtClean="0">
                <a:solidFill>
                  <a:prstClr val="black">
                    <a:tint val="75000"/>
                  </a:prstClr>
                </a:solidFill>
              </a:rPr>
              <a:pPr/>
              <a:t>‹#›</a:t>
            </a:fld>
            <a:endParaRPr lang="fa-IR">
              <a:solidFill>
                <a:prstClr val="black">
                  <a:tint val="75000"/>
                </a:prstClr>
              </a:solidFill>
            </a:endParaRPr>
          </a:p>
        </p:txBody>
      </p:sp>
    </p:spTree>
    <p:extLst>
      <p:ext uri="{BB962C8B-B14F-4D97-AF65-F5344CB8AC3E}">
        <p14:creationId xmlns:p14="http://schemas.microsoft.com/office/powerpoint/2010/main" val="3404480335"/>
      </p:ext>
    </p:extLst>
  </p:cSld>
  <p:clrMapOvr>
    <a:masterClrMapping/>
  </p:clrMapOvr>
</p:sldLayout>
</file>

<file path=ppt/slideLayouts/slideLayout13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fa-I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7" name="Date Placeholder 6"/>
          <p:cNvSpPr>
            <a:spLocks noGrp="1"/>
          </p:cNvSpPr>
          <p:nvPr>
            <p:ph type="dt" sz="half" idx="10"/>
          </p:nvPr>
        </p:nvSpPr>
        <p:spPr/>
        <p:txBody>
          <a:bodyPr/>
          <a:lstStyle/>
          <a:p>
            <a:fld id="{55960585-74AF-4053-9489-EBAEC24594CE}" type="datetimeFigureOut">
              <a:rPr lang="fa-IR" smtClean="0">
                <a:solidFill>
                  <a:prstClr val="black">
                    <a:tint val="75000"/>
                  </a:prstClr>
                </a:solidFill>
              </a:rPr>
              <a:pPr/>
              <a:t>12/23/1439</a:t>
            </a:fld>
            <a:endParaRPr lang="fa-IR">
              <a:solidFill>
                <a:prstClr val="black">
                  <a:tint val="75000"/>
                </a:prstClr>
              </a:solidFill>
            </a:endParaRPr>
          </a:p>
        </p:txBody>
      </p:sp>
      <p:sp>
        <p:nvSpPr>
          <p:cNvPr id="8" name="Footer Placeholder 7"/>
          <p:cNvSpPr>
            <a:spLocks noGrp="1"/>
          </p:cNvSpPr>
          <p:nvPr>
            <p:ph type="ftr" sz="quarter" idx="11"/>
          </p:nvPr>
        </p:nvSpPr>
        <p:spPr/>
        <p:txBody>
          <a:bodyPr/>
          <a:lstStyle/>
          <a:p>
            <a:endParaRPr lang="fa-IR">
              <a:solidFill>
                <a:prstClr val="black">
                  <a:tint val="75000"/>
                </a:prstClr>
              </a:solidFill>
            </a:endParaRPr>
          </a:p>
        </p:txBody>
      </p:sp>
      <p:sp>
        <p:nvSpPr>
          <p:cNvPr id="9" name="Slide Number Placeholder 8"/>
          <p:cNvSpPr>
            <a:spLocks noGrp="1"/>
          </p:cNvSpPr>
          <p:nvPr>
            <p:ph type="sldNum" sz="quarter" idx="12"/>
          </p:nvPr>
        </p:nvSpPr>
        <p:spPr/>
        <p:txBody>
          <a:bodyPr/>
          <a:lstStyle/>
          <a:p>
            <a:fld id="{C592AAA4-C646-4BDC-B77C-98F768C3EF55}" type="slidenum">
              <a:rPr lang="fa-IR" smtClean="0">
                <a:solidFill>
                  <a:prstClr val="black">
                    <a:tint val="75000"/>
                  </a:prstClr>
                </a:solidFill>
              </a:rPr>
              <a:pPr/>
              <a:t>‹#›</a:t>
            </a:fld>
            <a:endParaRPr lang="fa-IR">
              <a:solidFill>
                <a:prstClr val="black">
                  <a:tint val="75000"/>
                </a:prstClr>
              </a:solidFill>
            </a:endParaRPr>
          </a:p>
        </p:txBody>
      </p:sp>
    </p:spTree>
    <p:extLst>
      <p:ext uri="{BB962C8B-B14F-4D97-AF65-F5344CB8AC3E}">
        <p14:creationId xmlns:p14="http://schemas.microsoft.com/office/powerpoint/2010/main" val="2189175717"/>
      </p:ext>
    </p:extLst>
  </p:cSld>
  <p:clrMapOvr>
    <a:masterClrMapping/>
  </p:clrMapOvr>
</p:sldLayout>
</file>

<file path=ppt/slideLayouts/slideLayout13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a-IR"/>
          </a:p>
        </p:txBody>
      </p:sp>
      <p:sp>
        <p:nvSpPr>
          <p:cNvPr id="3" name="Date Placeholder 2"/>
          <p:cNvSpPr>
            <a:spLocks noGrp="1"/>
          </p:cNvSpPr>
          <p:nvPr>
            <p:ph type="dt" sz="half" idx="10"/>
          </p:nvPr>
        </p:nvSpPr>
        <p:spPr/>
        <p:txBody>
          <a:bodyPr/>
          <a:lstStyle/>
          <a:p>
            <a:fld id="{55960585-74AF-4053-9489-EBAEC24594CE}" type="datetimeFigureOut">
              <a:rPr lang="fa-IR" smtClean="0">
                <a:solidFill>
                  <a:prstClr val="black">
                    <a:tint val="75000"/>
                  </a:prstClr>
                </a:solidFill>
              </a:rPr>
              <a:pPr/>
              <a:t>12/23/1439</a:t>
            </a:fld>
            <a:endParaRPr lang="fa-IR">
              <a:solidFill>
                <a:prstClr val="black">
                  <a:tint val="75000"/>
                </a:prstClr>
              </a:solidFill>
            </a:endParaRPr>
          </a:p>
        </p:txBody>
      </p:sp>
      <p:sp>
        <p:nvSpPr>
          <p:cNvPr id="4" name="Footer Placeholder 3"/>
          <p:cNvSpPr>
            <a:spLocks noGrp="1"/>
          </p:cNvSpPr>
          <p:nvPr>
            <p:ph type="ftr" sz="quarter" idx="11"/>
          </p:nvPr>
        </p:nvSpPr>
        <p:spPr/>
        <p:txBody>
          <a:bodyPr/>
          <a:lstStyle/>
          <a:p>
            <a:endParaRPr lang="fa-IR">
              <a:solidFill>
                <a:prstClr val="black">
                  <a:tint val="75000"/>
                </a:prstClr>
              </a:solidFill>
            </a:endParaRPr>
          </a:p>
        </p:txBody>
      </p:sp>
      <p:sp>
        <p:nvSpPr>
          <p:cNvPr id="5" name="Slide Number Placeholder 4"/>
          <p:cNvSpPr>
            <a:spLocks noGrp="1"/>
          </p:cNvSpPr>
          <p:nvPr>
            <p:ph type="sldNum" sz="quarter" idx="12"/>
          </p:nvPr>
        </p:nvSpPr>
        <p:spPr/>
        <p:txBody>
          <a:bodyPr/>
          <a:lstStyle/>
          <a:p>
            <a:fld id="{C592AAA4-C646-4BDC-B77C-98F768C3EF55}" type="slidenum">
              <a:rPr lang="fa-IR" smtClean="0">
                <a:solidFill>
                  <a:prstClr val="black">
                    <a:tint val="75000"/>
                  </a:prstClr>
                </a:solidFill>
              </a:rPr>
              <a:pPr/>
              <a:t>‹#›</a:t>
            </a:fld>
            <a:endParaRPr lang="fa-IR">
              <a:solidFill>
                <a:prstClr val="black">
                  <a:tint val="75000"/>
                </a:prstClr>
              </a:solidFill>
            </a:endParaRPr>
          </a:p>
        </p:txBody>
      </p:sp>
    </p:spTree>
    <p:extLst>
      <p:ext uri="{BB962C8B-B14F-4D97-AF65-F5344CB8AC3E}">
        <p14:creationId xmlns:p14="http://schemas.microsoft.com/office/powerpoint/2010/main" val="3726480056"/>
      </p:ext>
    </p:extLst>
  </p:cSld>
  <p:clrMapOvr>
    <a:masterClrMapping/>
  </p:clrMapOvr>
</p:sldLayout>
</file>

<file path=ppt/slideLayouts/slideLayout13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5960585-74AF-4053-9489-EBAEC24594CE}" type="datetimeFigureOut">
              <a:rPr lang="fa-IR" smtClean="0">
                <a:solidFill>
                  <a:prstClr val="black">
                    <a:tint val="75000"/>
                  </a:prstClr>
                </a:solidFill>
              </a:rPr>
              <a:pPr/>
              <a:t>12/23/1439</a:t>
            </a:fld>
            <a:endParaRPr lang="fa-IR">
              <a:solidFill>
                <a:prstClr val="black">
                  <a:tint val="75000"/>
                </a:prstClr>
              </a:solidFill>
            </a:endParaRPr>
          </a:p>
        </p:txBody>
      </p:sp>
      <p:sp>
        <p:nvSpPr>
          <p:cNvPr id="3" name="Footer Placeholder 2"/>
          <p:cNvSpPr>
            <a:spLocks noGrp="1"/>
          </p:cNvSpPr>
          <p:nvPr>
            <p:ph type="ftr" sz="quarter" idx="11"/>
          </p:nvPr>
        </p:nvSpPr>
        <p:spPr/>
        <p:txBody>
          <a:bodyPr/>
          <a:lstStyle/>
          <a:p>
            <a:endParaRPr lang="fa-IR">
              <a:solidFill>
                <a:prstClr val="black">
                  <a:tint val="75000"/>
                </a:prstClr>
              </a:solidFill>
            </a:endParaRPr>
          </a:p>
        </p:txBody>
      </p:sp>
      <p:sp>
        <p:nvSpPr>
          <p:cNvPr id="4" name="Slide Number Placeholder 3"/>
          <p:cNvSpPr>
            <a:spLocks noGrp="1"/>
          </p:cNvSpPr>
          <p:nvPr>
            <p:ph type="sldNum" sz="quarter" idx="12"/>
          </p:nvPr>
        </p:nvSpPr>
        <p:spPr/>
        <p:txBody>
          <a:bodyPr/>
          <a:lstStyle/>
          <a:p>
            <a:fld id="{C592AAA4-C646-4BDC-B77C-98F768C3EF55}" type="slidenum">
              <a:rPr lang="fa-IR" smtClean="0">
                <a:solidFill>
                  <a:prstClr val="black">
                    <a:tint val="75000"/>
                  </a:prstClr>
                </a:solidFill>
              </a:rPr>
              <a:pPr/>
              <a:t>‹#›</a:t>
            </a:fld>
            <a:endParaRPr lang="fa-IR">
              <a:solidFill>
                <a:prstClr val="black">
                  <a:tint val="75000"/>
                </a:prstClr>
              </a:solidFill>
            </a:endParaRPr>
          </a:p>
        </p:txBody>
      </p:sp>
    </p:spTree>
    <p:extLst>
      <p:ext uri="{BB962C8B-B14F-4D97-AF65-F5344CB8AC3E}">
        <p14:creationId xmlns:p14="http://schemas.microsoft.com/office/powerpoint/2010/main" val="116946035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fa-I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5960585-74AF-4053-9489-EBAEC24594CE}" type="datetimeFigureOut">
              <a:rPr lang="fa-IR" smtClean="0">
                <a:solidFill>
                  <a:prstClr val="black">
                    <a:tint val="75000"/>
                  </a:prstClr>
                </a:solidFill>
              </a:rPr>
              <a:pPr/>
              <a:t>12/23/1439</a:t>
            </a:fld>
            <a:endParaRPr lang="fa-IR">
              <a:solidFill>
                <a:prstClr val="black">
                  <a:tint val="75000"/>
                </a:prstClr>
              </a:solidFill>
            </a:endParaRPr>
          </a:p>
        </p:txBody>
      </p:sp>
      <p:sp>
        <p:nvSpPr>
          <p:cNvPr id="5" name="Footer Placeholder 4"/>
          <p:cNvSpPr>
            <a:spLocks noGrp="1"/>
          </p:cNvSpPr>
          <p:nvPr>
            <p:ph type="ftr" sz="quarter" idx="11"/>
          </p:nvPr>
        </p:nvSpPr>
        <p:spPr/>
        <p:txBody>
          <a:bodyPr/>
          <a:lstStyle/>
          <a:p>
            <a:endParaRPr lang="fa-IR">
              <a:solidFill>
                <a:prstClr val="black">
                  <a:tint val="75000"/>
                </a:prstClr>
              </a:solidFill>
            </a:endParaRPr>
          </a:p>
        </p:txBody>
      </p:sp>
      <p:sp>
        <p:nvSpPr>
          <p:cNvPr id="6" name="Slide Number Placeholder 5"/>
          <p:cNvSpPr>
            <a:spLocks noGrp="1"/>
          </p:cNvSpPr>
          <p:nvPr>
            <p:ph type="sldNum" sz="quarter" idx="12"/>
          </p:nvPr>
        </p:nvSpPr>
        <p:spPr/>
        <p:txBody>
          <a:bodyPr/>
          <a:lstStyle/>
          <a:p>
            <a:fld id="{C592AAA4-C646-4BDC-B77C-98F768C3EF55}" type="slidenum">
              <a:rPr lang="fa-IR" smtClean="0">
                <a:solidFill>
                  <a:prstClr val="black">
                    <a:tint val="75000"/>
                  </a:prstClr>
                </a:solidFill>
              </a:rPr>
              <a:pPr/>
              <a:t>‹#›</a:t>
            </a:fld>
            <a:endParaRPr lang="fa-IR">
              <a:solidFill>
                <a:prstClr val="black">
                  <a:tint val="75000"/>
                </a:prstClr>
              </a:solidFill>
            </a:endParaRPr>
          </a:p>
        </p:txBody>
      </p:sp>
    </p:spTree>
    <p:extLst>
      <p:ext uri="{BB962C8B-B14F-4D97-AF65-F5344CB8AC3E}">
        <p14:creationId xmlns:p14="http://schemas.microsoft.com/office/powerpoint/2010/main" val="1521650286"/>
      </p:ext>
    </p:extLst>
  </p:cSld>
  <p:clrMapOvr>
    <a:masterClrMapping/>
  </p:clrMapOvr>
</p:sldLayout>
</file>

<file path=ppt/slideLayouts/slideLayout14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fa-I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5960585-74AF-4053-9489-EBAEC24594CE}" type="datetimeFigureOut">
              <a:rPr lang="fa-IR" smtClean="0">
                <a:solidFill>
                  <a:prstClr val="black">
                    <a:tint val="75000"/>
                  </a:prstClr>
                </a:solidFill>
              </a:rPr>
              <a:pPr/>
              <a:t>12/23/1439</a:t>
            </a:fld>
            <a:endParaRPr lang="fa-IR">
              <a:solidFill>
                <a:prstClr val="black">
                  <a:tint val="75000"/>
                </a:prstClr>
              </a:solidFill>
            </a:endParaRPr>
          </a:p>
        </p:txBody>
      </p:sp>
      <p:sp>
        <p:nvSpPr>
          <p:cNvPr id="6" name="Footer Placeholder 5"/>
          <p:cNvSpPr>
            <a:spLocks noGrp="1"/>
          </p:cNvSpPr>
          <p:nvPr>
            <p:ph type="ftr" sz="quarter" idx="11"/>
          </p:nvPr>
        </p:nvSpPr>
        <p:spPr/>
        <p:txBody>
          <a:bodyPr/>
          <a:lstStyle/>
          <a:p>
            <a:endParaRPr lang="fa-IR">
              <a:solidFill>
                <a:prstClr val="black">
                  <a:tint val="75000"/>
                </a:prstClr>
              </a:solidFill>
            </a:endParaRPr>
          </a:p>
        </p:txBody>
      </p:sp>
      <p:sp>
        <p:nvSpPr>
          <p:cNvPr id="7" name="Slide Number Placeholder 6"/>
          <p:cNvSpPr>
            <a:spLocks noGrp="1"/>
          </p:cNvSpPr>
          <p:nvPr>
            <p:ph type="sldNum" sz="quarter" idx="12"/>
          </p:nvPr>
        </p:nvSpPr>
        <p:spPr/>
        <p:txBody>
          <a:bodyPr/>
          <a:lstStyle/>
          <a:p>
            <a:fld id="{C592AAA4-C646-4BDC-B77C-98F768C3EF55}" type="slidenum">
              <a:rPr lang="fa-IR" smtClean="0">
                <a:solidFill>
                  <a:prstClr val="black">
                    <a:tint val="75000"/>
                  </a:prstClr>
                </a:solidFill>
              </a:rPr>
              <a:pPr/>
              <a:t>‹#›</a:t>
            </a:fld>
            <a:endParaRPr lang="fa-IR">
              <a:solidFill>
                <a:prstClr val="black">
                  <a:tint val="75000"/>
                </a:prstClr>
              </a:solidFill>
            </a:endParaRPr>
          </a:p>
        </p:txBody>
      </p:sp>
    </p:spTree>
    <p:extLst>
      <p:ext uri="{BB962C8B-B14F-4D97-AF65-F5344CB8AC3E}">
        <p14:creationId xmlns:p14="http://schemas.microsoft.com/office/powerpoint/2010/main" val="3862821090"/>
      </p:ext>
    </p:extLst>
  </p:cSld>
  <p:clrMapOvr>
    <a:masterClrMapping/>
  </p:clrMapOvr>
</p:sldLayout>
</file>

<file path=ppt/slideLayouts/slideLayout14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fa-I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a-I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5960585-74AF-4053-9489-EBAEC24594CE}" type="datetimeFigureOut">
              <a:rPr lang="fa-IR" smtClean="0">
                <a:solidFill>
                  <a:prstClr val="black">
                    <a:tint val="75000"/>
                  </a:prstClr>
                </a:solidFill>
              </a:rPr>
              <a:pPr/>
              <a:t>12/23/1439</a:t>
            </a:fld>
            <a:endParaRPr lang="fa-IR">
              <a:solidFill>
                <a:prstClr val="black">
                  <a:tint val="75000"/>
                </a:prstClr>
              </a:solidFill>
            </a:endParaRPr>
          </a:p>
        </p:txBody>
      </p:sp>
      <p:sp>
        <p:nvSpPr>
          <p:cNvPr id="6" name="Footer Placeholder 5"/>
          <p:cNvSpPr>
            <a:spLocks noGrp="1"/>
          </p:cNvSpPr>
          <p:nvPr>
            <p:ph type="ftr" sz="quarter" idx="11"/>
          </p:nvPr>
        </p:nvSpPr>
        <p:spPr/>
        <p:txBody>
          <a:bodyPr/>
          <a:lstStyle/>
          <a:p>
            <a:endParaRPr lang="fa-IR">
              <a:solidFill>
                <a:prstClr val="black">
                  <a:tint val="75000"/>
                </a:prstClr>
              </a:solidFill>
            </a:endParaRPr>
          </a:p>
        </p:txBody>
      </p:sp>
      <p:sp>
        <p:nvSpPr>
          <p:cNvPr id="7" name="Slide Number Placeholder 6"/>
          <p:cNvSpPr>
            <a:spLocks noGrp="1"/>
          </p:cNvSpPr>
          <p:nvPr>
            <p:ph type="sldNum" sz="quarter" idx="12"/>
          </p:nvPr>
        </p:nvSpPr>
        <p:spPr/>
        <p:txBody>
          <a:bodyPr/>
          <a:lstStyle/>
          <a:p>
            <a:fld id="{C592AAA4-C646-4BDC-B77C-98F768C3EF55}" type="slidenum">
              <a:rPr lang="fa-IR" smtClean="0">
                <a:solidFill>
                  <a:prstClr val="black">
                    <a:tint val="75000"/>
                  </a:prstClr>
                </a:solidFill>
              </a:rPr>
              <a:pPr/>
              <a:t>‹#›</a:t>
            </a:fld>
            <a:endParaRPr lang="fa-IR">
              <a:solidFill>
                <a:prstClr val="black">
                  <a:tint val="75000"/>
                </a:prstClr>
              </a:solidFill>
            </a:endParaRPr>
          </a:p>
        </p:txBody>
      </p:sp>
    </p:spTree>
    <p:extLst>
      <p:ext uri="{BB962C8B-B14F-4D97-AF65-F5344CB8AC3E}">
        <p14:creationId xmlns:p14="http://schemas.microsoft.com/office/powerpoint/2010/main" val="735681950"/>
      </p:ext>
    </p:extLst>
  </p:cSld>
  <p:clrMapOvr>
    <a:masterClrMapping/>
  </p:clrMapOvr>
</p:sldLayout>
</file>

<file path=ppt/slideLayouts/slideLayout14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a-IR"/>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Date Placeholder 3"/>
          <p:cNvSpPr>
            <a:spLocks noGrp="1"/>
          </p:cNvSpPr>
          <p:nvPr>
            <p:ph type="dt" sz="half" idx="10"/>
          </p:nvPr>
        </p:nvSpPr>
        <p:spPr/>
        <p:txBody>
          <a:bodyPr/>
          <a:lstStyle/>
          <a:p>
            <a:fld id="{55960585-74AF-4053-9489-EBAEC24594CE}" type="datetimeFigureOut">
              <a:rPr lang="fa-IR" smtClean="0">
                <a:solidFill>
                  <a:prstClr val="black">
                    <a:tint val="75000"/>
                  </a:prstClr>
                </a:solidFill>
              </a:rPr>
              <a:pPr/>
              <a:t>12/23/1439</a:t>
            </a:fld>
            <a:endParaRPr lang="fa-IR">
              <a:solidFill>
                <a:prstClr val="black">
                  <a:tint val="75000"/>
                </a:prstClr>
              </a:solidFill>
            </a:endParaRPr>
          </a:p>
        </p:txBody>
      </p:sp>
      <p:sp>
        <p:nvSpPr>
          <p:cNvPr id="5" name="Footer Placeholder 4"/>
          <p:cNvSpPr>
            <a:spLocks noGrp="1"/>
          </p:cNvSpPr>
          <p:nvPr>
            <p:ph type="ftr" sz="quarter" idx="11"/>
          </p:nvPr>
        </p:nvSpPr>
        <p:spPr/>
        <p:txBody>
          <a:bodyPr/>
          <a:lstStyle/>
          <a:p>
            <a:endParaRPr lang="fa-IR">
              <a:solidFill>
                <a:prstClr val="black">
                  <a:tint val="75000"/>
                </a:prstClr>
              </a:solidFill>
            </a:endParaRPr>
          </a:p>
        </p:txBody>
      </p:sp>
      <p:sp>
        <p:nvSpPr>
          <p:cNvPr id="6" name="Slide Number Placeholder 5"/>
          <p:cNvSpPr>
            <a:spLocks noGrp="1"/>
          </p:cNvSpPr>
          <p:nvPr>
            <p:ph type="sldNum" sz="quarter" idx="12"/>
          </p:nvPr>
        </p:nvSpPr>
        <p:spPr/>
        <p:txBody>
          <a:bodyPr/>
          <a:lstStyle/>
          <a:p>
            <a:fld id="{C592AAA4-C646-4BDC-B77C-98F768C3EF55}" type="slidenum">
              <a:rPr lang="fa-IR" smtClean="0">
                <a:solidFill>
                  <a:prstClr val="black">
                    <a:tint val="75000"/>
                  </a:prstClr>
                </a:solidFill>
              </a:rPr>
              <a:pPr/>
              <a:t>‹#›</a:t>
            </a:fld>
            <a:endParaRPr lang="fa-IR">
              <a:solidFill>
                <a:prstClr val="black">
                  <a:tint val="75000"/>
                </a:prstClr>
              </a:solidFill>
            </a:endParaRPr>
          </a:p>
        </p:txBody>
      </p:sp>
    </p:spTree>
    <p:extLst>
      <p:ext uri="{BB962C8B-B14F-4D97-AF65-F5344CB8AC3E}">
        <p14:creationId xmlns:p14="http://schemas.microsoft.com/office/powerpoint/2010/main" val="2182347664"/>
      </p:ext>
    </p:extLst>
  </p:cSld>
  <p:clrMapOvr>
    <a:masterClrMapping/>
  </p:clrMapOvr>
</p:sldLayout>
</file>

<file path=ppt/slideLayouts/slideLayout14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fa-I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Date Placeholder 3"/>
          <p:cNvSpPr>
            <a:spLocks noGrp="1"/>
          </p:cNvSpPr>
          <p:nvPr>
            <p:ph type="dt" sz="half" idx="10"/>
          </p:nvPr>
        </p:nvSpPr>
        <p:spPr/>
        <p:txBody>
          <a:bodyPr/>
          <a:lstStyle/>
          <a:p>
            <a:fld id="{55960585-74AF-4053-9489-EBAEC24594CE}" type="datetimeFigureOut">
              <a:rPr lang="fa-IR" smtClean="0">
                <a:solidFill>
                  <a:prstClr val="black">
                    <a:tint val="75000"/>
                  </a:prstClr>
                </a:solidFill>
              </a:rPr>
              <a:pPr/>
              <a:t>12/23/1439</a:t>
            </a:fld>
            <a:endParaRPr lang="fa-IR">
              <a:solidFill>
                <a:prstClr val="black">
                  <a:tint val="75000"/>
                </a:prstClr>
              </a:solidFill>
            </a:endParaRPr>
          </a:p>
        </p:txBody>
      </p:sp>
      <p:sp>
        <p:nvSpPr>
          <p:cNvPr id="5" name="Footer Placeholder 4"/>
          <p:cNvSpPr>
            <a:spLocks noGrp="1"/>
          </p:cNvSpPr>
          <p:nvPr>
            <p:ph type="ftr" sz="quarter" idx="11"/>
          </p:nvPr>
        </p:nvSpPr>
        <p:spPr/>
        <p:txBody>
          <a:bodyPr/>
          <a:lstStyle/>
          <a:p>
            <a:endParaRPr lang="fa-IR">
              <a:solidFill>
                <a:prstClr val="black">
                  <a:tint val="75000"/>
                </a:prstClr>
              </a:solidFill>
            </a:endParaRPr>
          </a:p>
        </p:txBody>
      </p:sp>
      <p:sp>
        <p:nvSpPr>
          <p:cNvPr id="6" name="Slide Number Placeholder 5"/>
          <p:cNvSpPr>
            <a:spLocks noGrp="1"/>
          </p:cNvSpPr>
          <p:nvPr>
            <p:ph type="sldNum" sz="quarter" idx="12"/>
          </p:nvPr>
        </p:nvSpPr>
        <p:spPr/>
        <p:txBody>
          <a:bodyPr/>
          <a:lstStyle/>
          <a:p>
            <a:fld id="{C592AAA4-C646-4BDC-B77C-98F768C3EF55}" type="slidenum">
              <a:rPr lang="fa-IR" smtClean="0">
                <a:solidFill>
                  <a:prstClr val="black">
                    <a:tint val="75000"/>
                  </a:prstClr>
                </a:solidFill>
              </a:rPr>
              <a:pPr/>
              <a:t>‹#›</a:t>
            </a:fld>
            <a:endParaRPr lang="fa-IR">
              <a:solidFill>
                <a:prstClr val="black">
                  <a:tint val="75000"/>
                </a:prstClr>
              </a:solidFill>
            </a:endParaRPr>
          </a:p>
        </p:txBody>
      </p:sp>
    </p:spTree>
    <p:extLst>
      <p:ext uri="{BB962C8B-B14F-4D97-AF65-F5344CB8AC3E}">
        <p14:creationId xmlns:p14="http://schemas.microsoft.com/office/powerpoint/2010/main" val="3479115395"/>
      </p:ext>
    </p:extLst>
  </p:cSld>
  <p:clrMapOvr>
    <a:masterClrMapping/>
  </p:clrMapOvr>
</p:sldLayout>
</file>

<file path=ppt/slideLayouts/slideLayout14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fa-I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fa-IR"/>
          </a:p>
        </p:txBody>
      </p:sp>
      <p:sp>
        <p:nvSpPr>
          <p:cNvPr id="4" name="Date Placeholder 3"/>
          <p:cNvSpPr>
            <a:spLocks noGrp="1"/>
          </p:cNvSpPr>
          <p:nvPr>
            <p:ph type="dt" sz="half" idx="10"/>
          </p:nvPr>
        </p:nvSpPr>
        <p:spPr/>
        <p:txBody>
          <a:bodyPr/>
          <a:lstStyle/>
          <a:p>
            <a:fld id="{55960585-74AF-4053-9489-EBAEC24594CE}" type="datetimeFigureOut">
              <a:rPr lang="fa-IR" smtClean="0">
                <a:solidFill>
                  <a:prstClr val="black">
                    <a:tint val="75000"/>
                  </a:prstClr>
                </a:solidFill>
              </a:rPr>
              <a:pPr/>
              <a:t>12/23/1439</a:t>
            </a:fld>
            <a:endParaRPr lang="fa-IR">
              <a:solidFill>
                <a:prstClr val="black">
                  <a:tint val="75000"/>
                </a:prstClr>
              </a:solidFill>
            </a:endParaRPr>
          </a:p>
        </p:txBody>
      </p:sp>
      <p:sp>
        <p:nvSpPr>
          <p:cNvPr id="5" name="Footer Placeholder 4"/>
          <p:cNvSpPr>
            <a:spLocks noGrp="1"/>
          </p:cNvSpPr>
          <p:nvPr>
            <p:ph type="ftr" sz="quarter" idx="11"/>
          </p:nvPr>
        </p:nvSpPr>
        <p:spPr/>
        <p:txBody>
          <a:bodyPr/>
          <a:lstStyle/>
          <a:p>
            <a:endParaRPr lang="fa-IR">
              <a:solidFill>
                <a:prstClr val="black">
                  <a:tint val="75000"/>
                </a:prstClr>
              </a:solidFill>
            </a:endParaRPr>
          </a:p>
        </p:txBody>
      </p:sp>
      <p:sp>
        <p:nvSpPr>
          <p:cNvPr id="6" name="Slide Number Placeholder 5"/>
          <p:cNvSpPr>
            <a:spLocks noGrp="1"/>
          </p:cNvSpPr>
          <p:nvPr>
            <p:ph type="sldNum" sz="quarter" idx="12"/>
          </p:nvPr>
        </p:nvSpPr>
        <p:spPr/>
        <p:txBody>
          <a:bodyPr/>
          <a:lstStyle/>
          <a:p>
            <a:fld id="{C592AAA4-C646-4BDC-B77C-98F768C3EF55}" type="slidenum">
              <a:rPr lang="fa-IR" smtClean="0">
                <a:solidFill>
                  <a:prstClr val="black">
                    <a:tint val="75000"/>
                  </a:prstClr>
                </a:solidFill>
              </a:rPr>
              <a:pPr/>
              <a:t>‹#›</a:t>
            </a:fld>
            <a:endParaRPr lang="fa-IR">
              <a:solidFill>
                <a:prstClr val="black">
                  <a:tint val="75000"/>
                </a:prstClr>
              </a:solidFill>
            </a:endParaRPr>
          </a:p>
        </p:txBody>
      </p:sp>
    </p:spTree>
    <p:extLst>
      <p:ext uri="{BB962C8B-B14F-4D97-AF65-F5344CB8AC3E}">
        <p14:creationId xmlns:p14="http://schemas.microsoft.com/office/powerpoint/2010/main" val="3261971846"/>
      </p:ext>
    </p:extLst>
  </p:cSld>
  <p:clrMapOvr>
    <a:masterClrMapping/>
  </p:clrMapOvr>
</p:sldLayout>
</file>

<file path=ppt/slideLayouts/slideLayout14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a-IR"/>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Date Placeholder 3"/>
          <p:cNvSpPr>
            <a:spLocks noGrp="1"/>
          </p:cNvSpPr>
          <p:nvPr>
            <p:ph type="dt" sz="half" idx="10"/>
          </p:nvPr>
        </p:nvSpPr>
        <p:spPr/>
        <p:txBody>
          <a:bodyPr/>
          <a:lstStyle/>
          <a:p>
            <a:fld id="{55960585-74AF-4053-9489-EBAEC24594CE}" type="datetimeFigureOut">
              <a:rPr lang="fa-IR" smtClean="0">
                <a:solidFill>
                  <a:prstClr val="black">
                    <a:tint val="75000"/>
                  </a:prstClr>
                </a:solidFill>
              </a:rPr>
              <a:pPr/>
              <a:t>12/23/1439</a:t>
            </a:fld>
            <a:endParaRPr lang="fa-IR">
              <a:solidFill>
                <a:prstClr val="black">
                  <a:tint val="75000"/>
                </a:prstClr>
              </a:solidFill>
            </a:endParaRPr>
          </a:p>
        </p:txBody>
      </p:sp>
      <p:sp>
        <p:nvSpPr>
          <p:cNvPr id="5" name="Footer Placeholder 4"/>
          <p:cNvSpPr>
            <a:spLocks noGrp="1"/>
          </p:cNvSpPr>
          <p:nvPr>
            <p:ph type="ftr" sz="quarter" idx="11"/>
          </p:nvPr>
        </p:nvSpPr>
        <p:spPr/>
        <p:txBody>
          <a:bodyPr/>
          <a:lstStyle/>
          <a:p>
            <a:endParaRPr lang="fa-IR">
              <a:solidFill>
                <a:prstClr val="black">
                  <a:tint val="75000"/>
                </a:prstClr>
              </a:solidFill>
            </a:endParaRPr>
          </a:p>
        </p:txBody>
      </p:sp>
      <p:sp>
        <p:nvSpPr>
          <p:cNvPr id="6" name="Slide Number Placeholder 5"/>
          <p:cNvSpPr>
            <a:spLocks noGrp="1"/>
          </p:cNvSpPr>
          <p:nvPr>
            <p:ph type="sldNum" sz="quarter" idx="12"/>
          </p:nvPr>
        </p:nvSpPr>
        <p:spPr/>
        <p:txBody>
          <a:bodyPr/>
          <a:lstStyle/>
          <a:p>
            <a:fld id="{C592AAA4-C646-4BDC-B77C-98F768C3EF55}" type="slidenum">
              <a:rPr lang="fa-IR" smtClean="0">
                <a:solidFill>
                  <a:prstClr val="black">
                    <a:tint val="75000"/>
                  </a:prstClr>
                </a:solidFill>
              </a:rPr>
              <a:pPr/>
              <a:t>‹#›</a:t>
            </a:fld>
            <a:endParaRPr lang="fa-IR">
              <a:solidFill>
                <a:prstClr val="black">
                  <a:tint val="75000"/>
                </a:prstClr>
              </a:solidFill>
            </a:endParaRPr>
          </a:p>
        </p:txBody>
      </p:sp>
    </p:spTree>
    <p:extLst>
      <p:ext uri="{BB962C8B-B14F-4D97-AF65-F5344CB8AC3E}">
        <p14:creationId xmlns:p14="http://schemas.microsoft.com/office/powerpoint/2010/main" val="937689508"/>
      </p:ext>
    </p:extLst>
  </p:cSld>
  <p:clrMapOvr>
    <a:masterClrMapping/>
  </p:clrMapOvr>
</p:sldLayout>
</file>

<file path=ppt/slideLayouts/slideLayout14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fa-I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5960585-74AF-4053-9489-EBAEC24594CE}" type="datetimeFigureOut">
              <a:rPr lang="fa-IR" smtClean="0">
                <a:solidFill>
                  <a:prstClr val="black">
                    <a:tint val="75000"/>
                  </a:prstClr>
                </a:solidFill>
              </a:rPr>
              <a:pPr/>
              <a:t>12/23/1439</a:t>
            </a:fld>
            <a:endParaRPr lang="fa-IR">
              <a:solidFill>
                <a:prstClr val="black">
                  <a:tint val="75000"/>
                </a:prstClr>
              </a:solidFill>
            </a:endParaRPr>
          </a:p>
        </p:txBody>
      </p:sp>
      <p:sp>
        <p:nvSpPr>
          <p:cNvPr id="5" name="Footer Placeholder 4"/>
          <p:cNvSpPr>
            <a:spLocks noGrp="1"/>
          </p:cNvSpPr>
          <p:nvPr>
            <p:ph type="ftr" sz="quarter" idx="11"/>
          </p:nvPr>
        </p:nvSpPr>
        <p:spPr/>
        <p:txBody>
          <a:bodyPr/>
          <a:lstStyle/>
          <a:p>
            <a:endParaRPr lang="fa-IR">
              <a:solidFill>
                <a:prstClr val="black">
                  <a:tint val="75000"/>
                </a:prstClr>
              </a:solidFill>
            </a:endParaRPr>
          </a:p>
        </p:txBody>
      </p:sp>
      <p:sp>
        <p:nvSpPr>
          <p:cNvPr id="6" name="Slide Number Placeholder 5"/>
          <p:cNvSpPr>
            <a:spLocks noGrp="1"/>
          </p:cNvSpPr>
          <p:nvPr>
            <p:ph type="sldNum" sz="quarter" idx="12"/>
          </p:nvPr>
        </p:nvSpPr>
        <p:spPr/>
        <p:txBody>
          <a:bodyPr/>
          <a:lstStyle/>
          <a:p>
            <a:fld id="{C592AAA4-C646-4BDC-B77C-98F768C3EF55}" type="slidenum">
              <a:rPr lang="fa-IR" smtClean="0">
                <a:solidFill>
                  <a:prstClr val="black">
                    <a:tint val="75000"/>
                  </a:prstClr>
                </a:solidFill>
              </a:rPr>
              <a:pPr/>
              <a:t>‹#›</a:t>
            </a:fld>
            <a:endParaRPr lang="fa-IR">
              <a:solidFill>
                <a:prstClr val="black">
                  <a:tint val="75000"/>
                </a:prstClr>
              </a:solidFill>
            </a:endParaRPr>
          </a:p>
        </p:txBody>
      </p:sp>
    </p:spTree>
    <p:extLst>
      <p:ext uri="{BB962C8B-B14F-4D97-AF65-F5344CB8AC3E}">
        <p14:creationId xmlns:p14="http://schemas.microsoft.com/office/powerpoint/2010/main" val="3776194436"/>
      </p:ext>
    </p:extLst>
  </p:cSld>
  <p:clrMapOvr>
    <a:masterClrMapping/>
  </p:clrMapOvr>
</p:sldLayout>
</file>

<file path=ppt/slideLayouts/slideLayout14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a-IR"/>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5" name="Date Placeholder 4"/>
          <p:cNvSpPr>
            <a:spLocks noGrp="1"/>
          </p:cNvSpPr>
          <p:nvPr>
            <p:ph type="dt" sz="half" idx="10"/>
          </p:nvPr>
        </p:nvSpPr>
        <p:spPr/>
        <p:txBody>
          <a:bodyPr/>
          <a:lstStyle/>
          <a:p>
            <a:fld id="{55960585-74AF-4053-9489-EBAEC24594CE}" type="datetimeFigureOut">
              <a:rPr lang="fa-IR" smtClean="0">
                <a:solidFill>
                  <a:prstClr val="black">
                    <a:tint val="75000"/>
                  </a:prstClr>
                </a:solidFill>
              </a:rPr>
              <a:pPr/>
              <a:t>12/23/1439</a:t>
            </a:fld>
            <a:endParaRPr lang="fa-IR">
              <a:solidFill>
                <a:prstClr val="black">
                  <a:tint val="75000"/>
                </a:prstClr>
              </a:solidFill>
            </a:endParaRPr>
          </a:p>
        </p:txBody>
      </p:sp>
      <p:sp>
        <p:nvSpPr>
          <p:cNvPr id="6" name="Footer Placeholder 5"/>
          <p:cNvSpPr>
            <a:spLocks noGrp="1"/>
          </p:cNvSpPr>
          <p:nvPr>
            <p:ph type="ftr" sz="quarter" idx="11"/>
          </p:nvPr>
        </p:nvSpPr>
        <p:spPr/>
        <p:txBody>
          <a:bodyPr/>
          <a:lstStyle/>
          <a:p>
            <a:endParaRPr lang="fa-IR">
              <a:solidFill>
                <a:prstClr val="black">
                  <a:tint val="75000"/>
                </a:prstClr>
              </a:solidFill>
            </a:endParaRPr>
          </a:p>
        </p:txBody>
      </p:sp>
      <p:sp>
        <p:nvSpPr>
          <p:cNvPr id="7" name="Slide Number Placeholder 6"/>
          <p:cNvSpPr>
            <a:spLocks noGrp="1"/>
          </p:cNvSpPr>
          <p:nvPr>
            <p:ph type="sldNum" sz="quarter" idx="12"/>
          </p:nvPr>
        </p:nvSpPr>
        <p:spPr/>
        <p:txBody>
          <a:bodyPr/>
          <a:lstStyle/>
          <a:p>
            <a:fld id="{C592AAA4-C646-4BDC-B77C-98F768C3EF55}" type="slidenum">
              <a:rPr lang="fa-IR" smtClean="0">
                <a:solidFill>
                  <a:prstClr val="black">
                    <a:tint val="75000"/>
                  </a:prstClr>
                </a:solidFill>
              </a:rPr>
              <a:pPr/>
              <a:t>‹#›</a:t>
            </a:fld>
            <a:endParaRPr lang="fa-IR">
              <a:solidFill>
                <a:prstClr val="black">
                  <a:tint val="75000"/>
                </a:prstClr>
              </a:solidFill>
            </a:endParaRPr>
          </a:p>
        </p:txBody>
      </p:sp>
    </p:spTree>
    <p:extLst>
      <p:ext uri="{BB962C8B-B14F-4D97-AF65-F5344CB8AC3E}">
        <p14:creationId xmlns:p14="http://schemas.microsoft.com/office/powerpoint/2010/main" val="1318197866"/>
      </p:ext>
    </p:extLst>
  </p:cSld>
  <p:clrMapOvr>
    <a:masterClrMapping/>
  </p:clrMapOvr>
</p:sldLayout>
</file>

<file path=ppt/slideLayouts/slideLayout14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fa-I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7" name="Date Placeholder 6"/>
          <p:cNvSpPr>
            <a:spLocks noGrp="1"/>
          </p:cNvSpPr>
          <p:nvPr>
            <p:ph type="dt" sz="half" idx="10"/>
          </p:nvPr>
        </p:nvSpPr>
        <p:spPr/>
        <p:txBody>
          <a:bodyPr/>
          <a:lstStyle/>
          <a:p>
            <a:fld id="{55960585-74AF-4053-9489-EBAEC24594CE}" type="datetimeFigureOut">
              <a:rPr lang="fa-IR" smtClean="0">
                <a:solidFill>
                  <a:prstClr val="black">
                    <a:tint val="75000"/>
                  </a:prstClr>
                </a:solidFill>
              </a:rPr>
              <a:pPr/>
              <a:t>12/23/1439</a:t>
            </a:fld>
            <a:endParaRPr lang="fa-IR">
              <a:solidFill>
                <a:prstClr val="black">
                  <a:tint val="75000"/>
                </a:prstClr>
              </a:solidFill>
            </a:endParaRPr>
          </a:p>
        </p:txBody>
      </p:sp>
      <p:sp>
        <p:nvSpPr>
          <p:cNvPr id="8" name="Footer Placeholder 7"/>
          <p:cNvSpPr>
            <a:spLocks noGrp="1"/>
          </p:cNvSpPr>
          <p:nvPr>
            <p:ph type="ftr" sz="quarter" idx="11"/>
          </p:nvPr>
        </p:nvSpPr>
        <p:spPr/>
        <p:txBody>
          <a:bodyPr/>
          <a:lstStyle/>
          <a:p>
            <a:endParaRPr lang="fa-IR">
              <a:solidFill>
                <a:prstClr val="black">
                  <a:tint val="75000"/>
                </a:prstClr>
              </a:solidFill>
            </a:endParaRPr>
          </a:p>
        </p:txBody>
      </p:sp>
      <p:sp>
        <p:nvSpPr>
          <p:cNvPr id="9" name="Slide Number Placeholder 8"/>
          <p:cNvSpPr>
            <a:spLocks noGrp="1"/>
          </p:cNvSpPr>
          <p:nvPr>
            <p:ph type="sldNum" sz="quarter" idx="12"/>
          </p:nvPr>
        </p:nvSpPr>
        <p:spPr/>
        <p:txBody>
          <a:bodyPr/>
          <a:lstStyle/>
          <a:p>
            <a:fld id="{C592AAA4-C646-4BDC-B77C-98F768C3EF55}" type="slidenum">
              <a:rPr lang="fa-IR" smtClean="0">
                <a:solidFill>
                  <a:prstClr val="black">
                    <a:tint val="75000"/>
                  </a:prstClr>
                </a:solidFill>
              </a:rPr>
              <a:pPr/>
              <a:t>‹#›</a:t>
            </a:fld>
            <a:endParaRPr lang="fa-IR">
              <a:solidFill>
                <a:prstClr val="black">
                  <a:tint val="75000"/>
                </a:prstClr>
              </a:solidFill>
            </a:endParaRPr>
          </a:p>
        </p:txBody>
      </p:sp>
    </p:spTree>
    <p:extLst>
      <p:ext uri="{BB962C8B-B14F-4D97-AF65-F5344CB8AC3E}">
        <p14:creationId xmlns:p14="http://schemas.microsoft.com/office/powerpoint/2010/main" val="14003242"/>
      </p:ext>
    </p:extLst>
  </p:cSld>
  <p:clrMapOvr>
    <a:masterClrMapping/>
  </p:clrMapOvr>
</p:sldLayout>
</file>

<file path=ppt/slideLayouts/slideLayout14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a-IR"/>
          </a:p>
        </p:txBody>
      </p:sp>
      <p:sp>
        <p:nvSpPr>
          <p:cNvPr id="3" name="Date Placeholder 2"/>
          <p:cNvSpPr>
            <a:spLocks noGrp="1"/>
          </p:cNvSpPr>
          <p:nvPr>
            <p:ph type="dt" sz="half" idx="10"/>
          </p:nvPr>
        </p:nvSpPr>
        <p:spPr/>
        <p:txBody>
          <a:bodyPr/>
          <a:lstStyle/>
          <a:p>
            <a:fld id="{55960585-74AF-4053-9489-EBAEC24594CE}" type="datetimeFigureOut">
              <a:rPr lang="fa-IR" smtClean="0">
                <a:solidFill>
                  <a:prstClr val="black">
                    <a:tint val="75000"/>
                  </a:prstClr>
                </a:solidFill>
              </a:rPr>
              <a:pPr/>
              <a:t>12/23/1439</a:t>
            </a:fld>
            <a:endParaRPr lang="fa-IR">
              <a:solidFill>
                <a:prstClr val="black">
                  <a:tint val="75000"/>
                </a:prstClr>
              </a:solidFill>
            </a:endParaRPr>
          </a:p>
        </p:txBody>
      </p:sp>
      <p:sp>
        <p:nvSpPr>
          <p:cNvPr id="4" name="Footer Placeholder 3"/>
          <p:cNvSpPr>
            <a:spLocks noGrp="1"/>
          </p:cNvSpPr>
          <p:nvPr>
            <p:ph type="ftr" sz="quarter" idx="11"/>
          </p:nvPr>
        </p:nvSpPr>
        <p:spPr/>
        <p:txBody>
          <a:bodyPr/>
          <a:lstStyle/>
          <a:p>
            <a:endParaRPr lang="fa-IR">
              <a:solidFill>
                <a:prstClr val="black">
                  <a:tint val="75000"/>
                </a:prstClr>
              </a:solidFill>
            </a:endParaRPr>
          </a:p>
        </p:txBody>
      </p:sp>
      <p:sp>
        <p:nvSpPr>
          <p:cNvPr id="5" name="Slide Number Placeholder 4"/>
          <p:cNvSpPr>
            <a:spLocks noGrp="1"/>
          </p:cNvSpPr>
          <p:nvPr>
            <p:ph type="sldNum" sz="quarter" idx="12"/>
          </p:nvPr>
        </p:nvSpPr>
        <p:spPr/>
        <p:txBody>
          <a:bodyPr/>
          <a:lstStyle/>
          <a:p>
            <a:fld id="{C592AAA4-C646-4BDC-B77C-98F768C3EF55}" type="slidenum">
              <a:rPr lang="fa-IR" smtClean="0">
                <a:solidFill>
                  <a:prstClr val="black">
                    <a:tint val="75000"/>
                  </a:prstClr>
                </a:solidFill>
              </a:rPr>
              <a:pPr/>
              <a:t>‹#›</a:t>
            </a:fld>
            <a:endParaRPr lang="fa-IR">
              <a:solidFill>
                <a:prstClr val="black">
                  <a:tint val="75000"/>
                </a:prstClr>
              </a:solidFill>
            </a:endParaRPr>
          </a:p>
        </p:txBody>
      </p:sp>
    </p:spTree>
    <p:extLst>
      <p:ext uri="{BB962C8B-B14F-4D97-AF65-F5344CB8AC3E}">
        <p14:creationId xmlns:p14="http://schemas.microsoft.com/office/powerpoint/2010/main" val="224782567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a-IR"/>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5" name="Date Placeholder 4"/>
          <p:cNvSpPr>
            <a:spLocks noGrp="1"/>
          </p:cNvSpPr>
          <p:nvPr>
            <p:ph type="dt" sz="half" idx="10"/>
          </p:nvPr>
        </p:nvSpPr>
        <p:spPr/>
        <p:txBody>
          <a:bodyPr/>
          <a:lstStyle/>
          <a:p>
            <a:fld id="{55960585-74AF-4053-9489-EBAEC24594CE}" type="datetimeFigureOut">
              <a:rPr lang="fa-IR" smtClean="0">
                <a:solidFill>
                  <a:prstClr val="black">
                    <a:tint val="75000"/>
                  </a:prstClr>
                </a:solidFill>
              </a:rPr>
              <a:pPr/>
              <a:t>12/23/1439</a:t>
            </a:fld>
            <a:endParaRPr lang="fa-IR">
              <a:solidFill>
                <a:prstClr val="black">
                  <a:tint val="75000"/>
                </a:prstClr>
              </a:solidFill>
            </a:endParaRPr>
          </a:p>
        </p:txBody>
      </p:sp>
      <p:sp>
        <p:nvSpPr>
          <p:cNvPr id="6" name="Footer Placeholder 5"/>
          <p:cNvSpPr>
            <a:spLocks noGrp="1"/>
          </p:cNvSpPr>
          <p:nvPr>
            <p:ph type="ftr" sz="quarter" idx="11"/>
          </p:nvPr>
        </p:nvSpPr>
        <p:spPr/>
        <p:txBody>
          <a:bodyPr/>
          <a:lstStyle/>
          <a:p>
            <a:endParaRPr lang="fa-IR">
              <a:solidFill>
                <a:prstClr val="black">
                  <a:tint val="75000"/>
                </a:prstClr>
              </a:solidFill>
            </a:endParaRPr>
          </a:p>
        </p:txBody>
      </p:sp>
      <p:sp>
        <p:nvSpPr>
          <p:cNvPr id="7" name="Slide Number Placeholder 6"/>
          <p:cNvSpPr>
            <a:spLocks noGrp="1"/>
          </p:cNvSpPr>
          <p:nvPr>
            <p:ph type="sldNum" sz="quarter" idx="12"/>
          </p:nvPr>
        </p:nvSpPr>
        <p:spPr/>
        <p:txBody>
          <a:bodyPr/>
          <a:lstStyle/>
          <a:p>
            <a:fld id="{C592AAA4-C646-4BDC-B77C-98F768C3EF55}" type="slidenum">
              <a:rPr lang="fa-IR" smtClean="0">
                <a:solidFill>
                  <a:prstClr val="black">
                    <a:tint val="75000"/>
                  </a:prstClr>
                </a:solidFill>
              </a:rPr>
              <a:pPr/>
              <a:t>‹#›</a:t>
            </a:fld>
            <a:endParaRPr lang="fa-IR">
              <a:solidFill>
                <a:prstClr val="black">
                  <a:tint val="75000"/>
                </a:prstClr>
              </a:solidFill>
            </a:endParaRPr>
          </a:p>
        </p:txBody>
      </p:sp>
    </p:spTree>
    <p:extLst>
      <p:ext uri="{BB962C8B-B14F-4D97-AF65-F5344CB8AC3E}">
        <p14:creationId xmlns:p14="http://schemas.microsoft.com/office/powerpoint/2010/main" val="428905281"/>
      </p:ext>
    </p:extLst>
  </p:cSld>
  <p:clrMapOvr>
    <a:masterClrMapping/>
  </p:clrMapOvr>
</p:sldLayout>
</file>

<file path=ppt/slideLayouts/slideLayout15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5960585-74AF-4053-9489-EBAEC24594CE}" type="datetimeFigureOut">
              <a:rPr lang="fa-IR" smtClean="0">
                <a:solidFill>
                  <a:prstClr val="black">
                    <a:tint val="75000"/>
                  </a:prstClr>
                </a:solidFill>
              </a:rPr>
              <a:pPr/>
              <a:t>12/23/1439</a:t>
            </a:fld>
            <a:endParaRPr lang="fa-IR">
              <a:solidFill>
                <a:prstClr val="black">
                  <a:tint val="75000"/>
                </a:prstClr>
              </a:solidFill>
            </a:endParaRPr>
          </a:p>
        </p:txBody>
      </p:sp>
      <p:sp>
        <p:nvSpPr>
          <p:cNvPr id="3" name="Footer Placeholder 2"/>
          <p:cNvSpPr>
            <a:spLocks noGrp="1"/>
          </p:cNvSpPr>
          <p:nvPr>
            <p:ph type="ftr" sz="quarter" idx="11"/>
          </p:nvPr>
        </p:nvSpPr>
        <p:spPr/>
        <p:txBody>
          <a:bodyPr/>
          <a:lstStyle/>
          <a:p>
            <a:endParaRPr lang="fa-IR">
              <a:solidFill>
                <a:prstClr val="black">
                  <a:tint val="75000"/>
                </a:prstClr>
              </a:solidFill>
            </a:endParaRPr>
          </a:p>
        </p:txBody>
      </p:sp>
      <p:sp>
        <p:nvSpPr>
          <p:cNvPr id="4" name="Slide Number Placeholder 3"/>
          <p:cNvSpPr>
            <a:spLocks noGrp="1"/>
          </p:cNvSpPr>
          <p:nvPr>
            <p:ph type="sldNum" sz="quarter" idx="12"/>
          </p:nvPr>
        </p:nvSpPr>
        <p:spPr/>
        <p:txBody>
          <a:bodyPr/>
          <a:lstStyle/>
          <a:p>
            <a:fld id="{C592AAA4-C646-4BDC-B77C-98F768C3EF55}" type="slidenum">
              <a:rPr lang="fa-IR" smtClean="0">
                <a:solidFill>
                  <a:prstClr val="black">
                    <a:tint val="75000"/>
                  </a:prstClr>
                </a:solidFill>
              </a:rPr>
              <a:pPr/>
              <a:t>‹#›</a:t>
            </a:fld>
            <a:endParaRPr lang="fa-IR">
              <a:solidFill>
                <a:prstClr val="black">
                  <a:tint val="75000"/>
                </a:prstClr>
              </a:solidFill>
            </a:endParaRPr>
          </a:p>
        </p:txBody>
      </p:sp>
    </p:spTree>
    <p:extLst>
      <p:ext uri="{BB962C8B-B14F-4D97-AF65-F5344CB8AC3E}">
        <p14:creationId xmlns:p14="http://schemas.microsoft.com/office/powerpoint/2010/main" val="259193026"/>
      </p:ext>
    </p:extLst>
  </p:cSld>
  <p:clrMapOvr>
    <a:masterClrMapping/>
  </p:clrMapOvr>
</p:sldLayout>
</file>

<file path=ppt/slideLayouts/slideLayout15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fa-I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5960585-74AF-4053-9489-EBAEC24594CE}" type="datetimeFigureOut">
              <a:rPr lang="fa-IR" smtClean="0">
                <a:solidFill>
                  <a:prstClr val="black">
                    <a:tint val="75000"/>
                  </a:prstClr>
                </a:solidFill>
              </a:rPr>
              <a:pPr/>
              <a:t>12/23/1439</a:t>
            </a:fld>
            <a:endParaRPr lang="fa-IR">
              <a:solidFill>
                <a:prstClr val="black">
                  <a:tint val="75000"/>
                </a:prstClr>
              </a:solidFill>
            </a:endParaRPr>
          </a:p>
        </p:txBody>
      </p:sp>
      <p:sp>
        <p:nvSpPr>
          <p:cNvPr id="6" name="Footer Placeholder 5"/>
          <p:cNvSpPr>
            <a:spLocks noGrp="1"/>
          </p:cNvSpPr>
          <p:nvPr>
            <p:ph type="ftr" sz="quarter" idx="11"/>
          </p:nvPr>
        </p:nvSpPr>
        <p:spPr/>
        <p:txBody>
          <a:bodyPr/>
          <a:lstStyle/>
          <a:p>
            <a:endParaRPr lang="fa-IR">
              <a:solidFill>
                <a:prstClr val="black">
                  <a:tint val="75000"/>
                </a:prstClr>
              </a:solidFill>
            </a:endParaRPr>
          </a:p>
        </p:txBody>
      </p:sp>
      <p:sp>
        <p:nvSpPr>
          <p:cNvPr id="7" name="Slide Number Placeholder 6"/>
          <p:cNvSpPr>
            <a:spLocks noGrp="1"/>
          </p:cNvSpPr>
          <p:nvPr>
            <p:ph type="sldNum" sz="quarter" idx="12"/>
          </p:nvPr>
        </p:nvSpPr>
        <p:spPr/>
        <p:txBody>
          <a:bodyPr/>
          <a:lstStyle/>
          <a:p>
            <a:fld id="{C592AAA4-C646-4BDC-B77C-98F768C3EF55}" type="slidenum">
              <a:rPr lang="fa-IR" smtClean="0">
                <a:solidFill>
                  <a:prstClr val="black">
                    <a:tint val="75000"/>
                  </a:prstClr>
                </a:solidFill>
              </a:rPr>
              <a:pPr/>
              <a:t>‹#›</a:t>
            </a:fld>
            <a:endParaRPr lang="fa-IR">
              <a:solidFill>
                <a:prstClr val="black">
                  <a:tint val="75000"/>
                </a:prstClr>
              </a:solidFill>
            </a:endParaRPr>
          </a:p>
        </p:txBody>
      </p:sp>
    </p:spTree>
    <p:extLst>
      <p:ext uri="{BB962C8B-B14F-4D97-AF65-F5344CB8AC3E}">
        <p14:creationId xmlns:p14="http://schemas.microsoft.com/office/powerpoint/2010/main" val="2400157129"/>
      </p:ext>
    </p:extLst>
  </p:cSld>
  <p:clrMapOvr>
    <a:masterClrMapping/>
  </p:clrMapOvr>
</p:sldLayout>
</file>

<file path=ppt/slideLayouts/slideLayout15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fa-I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a-I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5960585-74AF-4053-9489-EBAEC24594CE}" type="datetimeFigureOut">
              <a:rPr lang="fa-IR" smtClean="0">
                <a:solidFill>
                  <a:prstClr val="black">
                    <a:tint val="75000"/>
                  </a:prstClr>
                </a:solidFill>
              </a:rPr>
              <a:pPr/>
              <a:t>12/23/1439</a:t>
            </a:fld>
            <a:endParaRPr lang="fa-IR">
              <a:solidFill>
                <a:prstClr val="black">
                  <a:tint val="75000"/>
                </a:prstClr>
              </a:solidFill>
            </a:endParaRPr>
          </a:p>
        </p:txBody>
      </p:sp>
      <p:sp>
        <p:nvSpPr>
          <p:cNvPr id="6" name="Footer Placeholder 5"/>
          <p:cNvSpPr>
            <a:spLocks noGrp="1"/>
          </p:cNvSpPr>
          <p:nvPr>
            <p:ph type="ftr" sz="quarter" idx="11"/>
          </p:nvPr>
        </p:nvSpPr>
        <p:spPr/>
        <p:txBody>
          <a:bodyPr/>
          <a:lstStyle/>
          <a:p>
            <a:endParaRPr lang="fa-IR">
              <a:solidFill>
                <a:prstClr val="black">
                  <a:tint val="75000"/>
                </a:prstClr>
              </a:solidFill>
            </a:endParaRPr>
          </a:p>
        </p:txBody>
      </p:sp>
      <p:sp>
        <p:nvSpPr>
          <p:cNvPr id="7" name="Slide Number Placeholder 6"/>
          <p:cNvSpPr>
            <a:spLocks noGrp="1"/>
          </p:cNvSpPr>
          <p:nvPr>
            <p:ph type="sldNum" sz="quarter" idx="12"/>
          </p:nvPr>
        </p:nvSpPr>
        <p:spPr/>
        <p:txBody>
          <a:bodyPr/>
          <a:lstStyle/>
          <a:p>
            <a:fld id="{C592AAA4-C646-4BDC-B77C-98F768C3EF55}" type="slidenum">
              <a:rPr lang="fa-IR" smtClean="0">
                <a:solidFill>
                  <a:prstClr val="black">
                    <a:tint val="75000"/>
                  </a:prstClr>
                </a:solidFill>
              </a:rPr>
              <a:pPr/>
              <a:t>‹#›</a:t>
            </a:fld>
            <a:endParaRPr lang="fa-IR">
              <a:solidFill>
                <a:prstClr val="black">
                  <a:tint val="75000"/>
                </a:prstClr>
              </a:solidFill>
            </a:endParaRPr>
          </a:p>
        </p:txBody>
      </p:sp>
    </p:spTree>
    <p:extLst>
      <p:ext uri="{BB962C8B-B14F-4D97-AF65-F5344CB8AC3E}">
        <p14:creationId xmlns:p14="http://schemas.microsoft.com/office/powerpoint/2010/main" val="2074583666"/>
      </p:ext>
    </p:extLst>
  </p:cSld>
  <p:clrMapOvr>
    <a:masterClrMapping/>
  </p:clrMapOvr>
</p:sldLayout>
</file>

<file path=ppt/slideLayouts/slideLayout15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a-IR"/>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Date Placeholder 3"/>
          <p:cNvSpPr>
            <a:spLocks noGrp="1"/>
          </p:cNvSpPr>
          <p:nvPr>
            <p:ph type="dt" sz="half" idx="10"/>
          </p:nvPr>
        </p:nvSpPr>
        <p:spPr/>
        <p:txBody>
          <a:bodyPr/>
          <a:lstStyle/>
          <a:p>
            <a:fld id="{55960585-74AF-4053-9489-EBAEC24594CE}" type="datetimeFigureOut">
              <a:rPr lang="fa-IR" smtClean="0">
                <a:solidFill>
                  <a:prstClr val="black">
                    <a:tint val="75000"/>
                  </a:prstClr>
                </a:solidFill>
              </a:rPr>
              <a:pPr/>
              <a:t>12/23/1439</a:t>
            </a:fld>
            <a:endParaRPr lang="fa-IR">
              <a:solidFill>
                <a:prstClr val="black">
                  <a:tint val="75000"/>
                </a:prstClr>
              </a:solidFill>
            </a:endParaRPr>
          </a:p>
        </p:txBody>
      </p:sp>
      <p:sp>
        <p:nvSpPr>
          <p:cNvPr id="5" name="Footer Placeholder 4"/>
          <p:cNvSpPr>
            <a:spLocks noGrp="1"/>
          </p:cNvSpPr>
          <p:nvPr>
            <p:ph type="ftr" sz="quarter" idx="11"/>
          </p:nvPr>
        </p:nvSpPr>
        <p:spPr/>
        <p:txBody>
          <a:bodyPr/>
          <a:lstStyle/>
          <a:p>
            <a:endParaRPr lang="fa-IR">
              <a:solidFill>
                <a:prstClr val="black">
                  <a:tint val="75000"/>
                </a:prstClr>
              </a:solidFill>
            </a:endParaRPr>
          </a:p>
        </p:txBody>
      </p:sp>
      <p:sp>
        <p:nvSpPr>
          <p:cNvPr id="6" name="Slide Number Placeholder 5"/>
          <p:cNvSpPr>
            <a:spLocks noGrp="1"/>
          </p:cNvSpPr>
          <p:nvPr>
            <p:ph type="sldNum" sz="quarter" idx="12"/>
          </p:nvPr>
        </p:nvSpPr>
        <p:spPr/>
        <p:txBody>
          <a:bodyPr/>
          <a:lstStyle/>
          <a:p>
            <a:fld id="{C592AAA4-C646-4BDC-B77C-98F768C3EF55}" type="slidenum">
              <a:rPr lang="fa-IR" smtClean="0">
                <a:solidFill>
                  <a:prstClr val="black">
                    <a:tint val="75000"/>
                  </a:prstClr>
                </a:solidFill>
              </a:rPr>
              <a:pPr/>
              <a:t>‹#›</a:t>
            </a:fld>
            <a:endParaRPr lang="fa-IR">
              <a:solidFill>
                <a:prstClr val="black">
                  <a:tint val="75000"/>
                </a:prstClr>
              </a:solidFill>
            </a:endParaRPr>
          </a:p>
        </p:txBody>
      </p:sp>
    </p:spTree>
    <p:extLst>
      <p:ext uri="{BB962C8B-B14F-4D97-AF65-F5344CB8AC3E}">
        <p14:creationId xmlns:p14="http://schemas.microsoft.com/office/powerpoint/2010/main" val="963779585"/>
      </p:ext>
    </p:extLst>
  </p:cSld>
  <p:clrMapOvr>
    <a:masterClrMapping/>
  </p:clrMapOvr>
</p:sldLayout>
</file>

<file path=ppt/slideLayouts/slideLayout15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fa-I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Date Placeholder 3"/>
          <p:cNvSpPr>
            <a:spLocks noGrp="1"/>
          </p:cNvSpPr>
          <p:nvPr>
            <p:ph type="dt" sz="half" idx="10"/>
          </p:nvPr>
        </p:nvSpPr>
        <p:spPr/>
        <p:txBody>
          <a:bodyPr/>
          <a:lstStyle/>
          <a:p>
            <a:fld id="{55960585-74AF-4053-9489-EBAEC24594CE}" type="datetimeFigureOut">
              <a:rPr lang="fa-IR" smtClean="0">
                <a:solidFill>
                  <a:prstClr val="black">
                    <a:tint val="75000"/>
                  </a:prstClr>
                </a:solidFill>
              </a:rPr>
              <a:pPr/>
              <a:t>12/23/1439</a:t>
            </a:fld>
            <a:endParaRPr lang="fa-IR">
              <a:solidFill>
                <a:prstClr val="black">
                  <a:tint val="75000"/>
                </a:prstClr>
              </a:solidFill>
            </a:endParaRPr>
          </a:p>
        </p:txBody>
      </p:sp>
      <p:sp>
        <p:nvSpPr>
          <p:cNvPr id="5" name="Footer Placeholder 4"/>
          <p:cNvSpPr>
            <a:spLocks noGrp="1"/>
          </p:cNvSpPr>
          <p:nvPr>
            <p:ph type="ftr" sz="quarter" idx="11"/>
          </p:nvPr>
        </p:nvSpPr>
        <p:spPr/>
        <p:txBody>
          <a:bodyPr/>
          <a:lstStyle/>
          <a:p>
            <a:endParaRPr lang="fa-IR">
              <a:solidFill>
                <a:prstClr val="black">
                  <a:tint val="75000"/>
                </a:prstClr>
              </a:solidFill>
            </a:endParaRPr>
          </a:p>
        </p:txBody>
      </p:sp>
      <p:sp>
        <p:nvSpPr>
          <p:cNvPr id="6" name="Slide Number Placeholder 5"/>
          <p:cNvSpPr>
            <a:spLocks noGrp="1"/>
          </p:cNvSpPr>
          <p:nvPr>
            <p:ph type="sldNum" sz="quarter" idx="12"/>
          </p:nvPr>
        </p:nvSpPr>
        <p:spPr/>
        <p:txBody>
          <a:bodyPr/>
          <a:lstStyle/>
          <a:p>
            <a:fld id="{C592AAA4-C646-4BDC-B77C-98F768C3EF55}" type="slidenum">
              <a:rPr lang="fa-IR" smtClean="0">
                <a:solidFill>
                  <a:prstClr val="black">
                    <a:tint val="75000"/>
                  </a:prstClr>
                </a:solidFill>
              </a:rPr>
              <a:pPr/>
              <a:t>‹#›</a:t>
            </a:fld>
            <a:endParaRPr lang="fa-IR">
              <a:solidFill>
                <a:prstClr val="black">
                  <a:tint val="75000"/>
                </a:prstClr>
              </a:solidFill>
            </a:endParaRPr>
          </a:p>
        </p:txBody>
      </p:sp>
    </p:spTree>
    <p:extLst>
      <p:ext uri="{BB962C8B-B14F-4D97-AF65-F5344CB8AC3E}">
        <p14:creationId xmlns:p14="http://schemas.microsoft.com/office/powerpoint/2010/main" val="650593783"/>
      </p:ext>
    </p:extLst>
  </p:cSld>
  <p:clrMapOvr>
    <a:masterClrMapping/>
  </p:clrMapOvr>
</p:sldLayout>
</file>

<file path=ppt/slideLayouts/slideLayout15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fa-I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fa-IR"/>
          </a:p>
        </p:txBody>
      </p:sp>
      <p:sp>
        <p:nvSpPr>
          <p:cNvPr id="4" name="Date Placeholder 3"/>
          <p:cNvSpPr>
            <a:spLocks noGrp="1"/>
          </p:cNvSpPr>
          <p:nvPr>
            <p:ph type="dt" sz="half" idx="10"/>
          </p:nvPr>
        </p:nvSpPr>
        <p:spPr/>
        <p:txBody>
          <a:bodyPr/>
          <a:lstStyle/>
          <a:p>
            <a:fld id="{55960585-74AF-4053-9489-EBAEC24594CE}" type="datetimeFigureOut">
              <a:rPr lang="fa-IR" smtClean="0">
                <a:solidFill>
                  <a:prstClr val="black">
                    <a:tint val="75000"/>
                  </a:prstClr>
                </a:solidFill>
              </a:rPr>
              <a:pPr/>
              <a:t>12/23/1439</a:t>
            </a:fld>
            <a:endParaRPr lang="fa-IR">
              <a:solidFill>
                <a:prstClr val="black">
                  <a:tint val="75000"/>
                </a:prstClr>
              </a:solidFill>
            </a:endParaRPr>
          </a:p>
        </p:txBody>
      </p:sp>
      <p:sp>
        <p:nvSpPr>
          <p:cNvPr id="5" name="Footer Placeholder 4"/>
          <p:cNvSpPr>
            <a:spLocks noGrp="1"/>
          </p:cNvSpPr>
          <p:nvPr>
            <p:ph type="ftr" sz="quarter" idx="11"/>
          </p:nvPr>
        </p:nvSpPr>
        <p:spPr/>
        <p:txBody>
          <a:bodyPr/>
          <a:lstStyle/>
          <a:p>
            <a:endParaRPr lang="fa-IR">
              <a:solidFill>
                <a:prstClr val="black">
                  <a:tint val="75000"/>
                </a:prstClr>
              </a:solidFill>
            </a:endParaRPr>
          </a:p>
        </p:txBody>
      </p:sp>
      <p:sp>
        <p:nvSpPr>
          <p:cNvPr id="6" name="Slide Number Placeholder 5"/>
          <p:cNvSpPr>
            <a:spLocks noGrp="1"/>
          </p:cNvSpPr>
          <p:nvPr>
            <p:ph type="sldNum" sz="quarter" idx="12"/>
          </p:nvPr>
        </p:nvSpPr>
        <p:spPr/>
        <p:txBody>
          <a:bodyPr/>
          <a:lstStyle/>
          <a:p>
            <a:fld id="{C592AAA4-C646-4BDC-B77C-98F768C3EF55}" type="slidenum">
              <a:rPr lang="fa-IR" smtClean="0">
                <a:solidFill>
                  <a:prstClr val="black">
                    <a:tint val="75000"/>
                  </a:prstClr>
                </a:solidFill>
              </a:rPr>
              <a:pPr/>
              <a:t>‹#›</a:t>
            </a:fld>
            <a:endParaRPr lang="fa-IR">
              <a:solidFill>
                <a:prstClr val="black">
                  <a:tint val="75000"/>
                </a:prstClr>
              </a:solidFill>
            </a:endParaRPr>
          </a:p>
        </p:txBody>
      </p:sp>
    </p:spTree>
    <p:extLst>
      <p:ext uri="{BB962C8B-B14F-4D97-AF65-F5344CB8AC3E}">
        <p14:creationId xmlns:p14="http://schemas.microsoft.com/office/powerpoint/2010/main" val="3369855368"/>
      </p:ext>
    </p:extLst>
  </p:cSld>
  <p:clrMapOvr>
    <a:masterClrMapping/>
  </p:clrMapOvr>
</p:sldLayout>
</file>

<file path=ppt/slideLayouts/slideLayout15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a-IR"/>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Date Placeholder 3"/>
          <p:cNvSpPr>
            <a:spLocks noGrp="1"/>
          </p:cNvSpPr>
          <p:nvPr>
            <p:ph type="dt" sz="half" idx="10"/>
          </p:nvPr>
        </p:nvSpPr>
        <p:spPr/>
        <p:txBody>
          <a:bodyPr/>
          <a:lstStyle/>
          <a:p>
            <a:fld id="{55960585-74AF-4053-9489-EBAEC24594CE}" type="datetimeFigureOut">
              <a:rPr lang="fa-IR" smtClean="0">
                <a:solidFill>
                  <a:prstClr val="black">
                    <a:tint val="75000"/>
                  </a:prstClr>
                </a:solidFill>
              </a:rPr>
              <a:pPr/>
              <a:t>12/23/1439</a:t>
            </a:fld>
            <a:endParaRPr lang="fa-IR">
              <a:solidFill>
                <a:prstClr val="black">
                  <a:tint val="75000"/>
                </a:prstClr>
              </a:solidFill>
            </a:endParaRPr>
          </a:p>
        </p:txBody>
      </p:sp>
      <p:sp>
        <p:nvSpPr>
          <p:cNvPr id="5" name="Footer Placeholder 4"/>
          <p:cNvSpPr>
            <a:spLocks noGrp="1"/>
          </p:cNvSpPr>
          <p:nvPr>
            <p:ph type="ftr" sz="quarter" idx="11"/>
          </p:nvPr>
        </p:nvSpPr>
        <p:spPr/>
        <p:txBody>
          <a:bodyPr/>
          <a:lstStyle/>
          <a:p>
            <a:endParaRPr lang="fa-IR">
              <a:solidFill>
                <a:prstClr val="black">
                  <a:tint val="75000"/>
                </a:prstClr>
              </a:solidFill>
            </a:endParaRPr>
          </a:p>
        </p:txBody>
      </p:sp>
      <p:sp>
        <p:nvSpPr>
          <p:cNvPr id="6" name="Slide Number Placeholder 5"/>
          <p:cNvSpPr>
            <a:spLocks noGrp="1"/>
          </p:cNvSpPr>
          <p:nvPr>
            <p:ph type="sldNum" sz="quarter" idx="12"/>
          </p:nvPr>
        </p:nvSpPr>
        <p:spPr/>
        <p:txBody>
          <a:bodyPr/>
          <a:lstStyle/>
          <a:p>
            <a:fld id="{C592AAA4-C646-4BDC-B77C-98F768C3EF55}" type="slidenum">
              <a:rPr lang="fa-IR" smtClean="0">
                <a:solidFill>
                  <a:prstClr val="black">
                    <a:tint val="75000"/>
                  </a:prstClr>
                </a:solidFill>
              </a:rPr>
              <a:pPr/>
              <a:t>‹#›</a:t>
            </a:fld>
            <a:endParaRPr lang="fa-IR">
              <a:solidFill>
                <a:prstClr val="black">
                  <a:tint val="75000"/>
                </a:prstClr>
              </a:solidFill>
            </a:endParaRPr>
          </a:p>
        </p:txBody>
      </p:sp>
    </p:spTree>
    <p:extLst>
      <p:ext uri="{BB962C8B-B14F-4D97-AF65-F5344CB8AC3E}">
        <p14:creationId xmlns:p14="http://schemas.microsoft.com/office/powerpoint/2010/main" val="2919615547"/>
      </p:ext>
    </p:extLst>
  </p:cSld>
  <p:clrMapOvr>
    <a:masterClrMapping/>
  </p:clrMapOvr>
</p:sldLayout>
</file>

<file path=ppt/slideLayouts/slideLayout15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fa-I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5960585-74AF-4053-9489-EBAEC24594CE}" type="datetimeFigureOut">
              <a:rPr lang="fa-IR" smtClean="0">
                <a:solidFill>
                  <a:prstClr val="black">
                    <a:tint val="75000"/>
                  </a:prstClr>
                </a:solidFill>
              </a:rPr>
              <a:pPr/>
              <a:t>12/23/1439</a:t>
            </a:fld>
            <a:endParaRPr lang="fa-IR">
              <a:solidFill>
                <a:prstClr val="black">
                  <a:tint val="75000"/>
                </a:prstClr>
              </a:solidFill>
            </a:endParaRPr>
          </a:p>
        </p:txBody>
      </p:sp>
      <p:sp>
        <p:nvSpPr>
          <p:cNvPr id="5" name="Footer Placeholder 4"/>
          <p:cNvSpPr>
            <a:spLocks noGrp="1"/>
          </p:cNvSpPr>
          <p:nvPr>
            <p:ph type="ftr" sz="quarter" idx="11"/>
          </p:nvPr>
        </p:nvSpPr>
        <p:spPr/>
        <p:txBody>
          <a:bodyPr/>
          <a:lstStyle/>
          <a:p>
            <a:endParaRPr lang="fa-IR">
              <a:solidFill>
                <a:prstClr val="black">
                  <a:tint val="75000"/>
                </a:prstClr>
              </a:solidFill>
            </a:endParaRPr>
          </a:p>
        </p:txBody>
      </p:sp>
      <p:sp>
        <p:nvSpPr>
          <p:cNvPr id="6" name="Slide Number Placeholder 5"/>
          <p:cNvSpPr>
            <a:spLocks noGrp="1"/>
          </p:cNvSpPr>
          <p:nvPr>
            <p:ph type="sldNum" sz="quarter" idx="12"/>
          </p:nvPr>
        </p:nvSpPr>
        <p:spPr/>
        <p:txBody>
          <a:bodyPr/>
          <a:lstStyle/>
          <a:p>
            <a:fld id="{C592AAA4-C646-4BDC-B77C-98F768C3EF55}" type="slidenum">
              <a:rPr lang="fa-IR" smtClean="0">
                <a:solidFill>
                  <a:prstClr val="black">
                    <a:tint val="75000"/>
                  </a:prstClr>
                </a:solidFill>
              </a:rPr>
              <a:pPr/>
              <a:t>‹#›</a:t>
            </a:fld>
            <a:endParaRPr lang="fa-IR">
              <a:solidFill>
                <a:prstClr val="black">
                  <a:tint val="75000"/>
                </a:prstClr>
              </a:solidFill>
            </a:endParaRPr>
          </a:p>
        </p:txBody>
      </p:sp>
    </p:spTree>
    <p:extLst>
      <p:ext uri="{BB962C8B-B14F-4D97-AF65-F5344CB8AC3E}">
        <p14:creationId xmlns:p14="http://schemas.microsoft.com/office/powerpoint/2010/main" val="1307092425"/>
      </p:ext>
    </p:extLst>
  </p:cSld>
  <p:clrMapOvr>
    <a:masterClrMapping/>
  </p:clrMapOvr>
</p:sldLayout>
</file>

<file path=ppt/slideLayouts/slideLayout15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a-IR"/>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5" name="Date Placeholder 4"/>
          <p:cNvSpPr>
            <a:spLocks noGrp="1"/>
          </p:cNvSpPr>
          <p:nvPr>
            <p:ph type="dt" sz="half" idx="10"/>
          </p:nvPr>
        </p:nvSpPr>
        <p:spPr/>
        <p:txBody>
          <a:bodyPr/>
          <a:lstStyle/>
          <a:p>
            <a:fld id="{55960585-74AF-4053-9489-EBAEC24594CE}" type="datetimeFigureOut">
              <a:rPr lang="fa-IR" smtClean="0">
                <a:solidFill>
                  <a:prstClr val="black">
                    <a:tint val="75000"/>
                  </a:prstClr>
                </a:solidFill>
              </a:rPr>
              <a:pPr/>
              <a:t>12/23/1439</a:t>
            </a:fld>
            <a:endParaRPr lang="fa-IR">
              <a:solidFill>
                <a:prstClr val="black">
                  <a:tint val="75000"/>
                </a:prstClr>
              </a:solidFill>
            </a:endParaRPr>
          </a:p>
        </p:txBody>
      </p:sp>
      <p:sp>
        <p:nvSpPr>
          <p:cNvPr id="6" name="Footer Placeholder 5"/>
          <p:cNvSpPr>
            <a:spLocks noGrp="1"/>
          </p:cNvSpPr>
          <p:nvPr>
            <p:ph type="ftr" sz="quarter" idx="11"/>
          </p:nvPr>
        </p:nvSpPr>
        <p:spPr/>
        <p:txBody>
          <a:bodyPr/>
          <a:lstStyle/>
          <a:p>
            <a:endParaRPr lang="fa-IR">
              <a:solidFill>
                <a:prstClr val="black">
                  <a:tint val="75000"/>
                </a:prstClr>
              </a:solidFill>
            </a:endParaRPr>
          </a:p>
        </p:txBody>
      </p:sp>
      <p:sp>
        <p:nvSpPr>
          <p:cNvPr id="7" name="Slide Number Placeholder 6"/>
          <p:cNvSpPr>
            <a:spLocks noGrp="1"/>
          </p:cNvSpPr>
          <p:nvPr>
            <p:ph type="sldNum" sz="quarter" idx="12"/>
          </p:nvPr>
        </p:nvSpPr>
        <p:spPr/>
        <p:txBody>
          <a:bodyPr/>
          <a:lstStyle/>
          <a:p>
            <a:fld id="{C592AAA4-C646-4BDC-B77C-98F768C3EF55}" type="slidenum">
              <a:rPr lang="fa-IR" smtClean="0">
                <a:solidFill>
                  <a:prstClr val="black">
                    <a:tint val="75000"/>
                  </a:prstClr>
                </a:solidFill>
              </a:rPr>
              <a:pPr/>
              <a:t>‹#›</a:t>
            </a:fld>
            <a:endParaRPr lang="fa-IR">
              <a:solidFill>
                <a:prstClr val="black">
                  <a:tint val="75000"/>
                </a:prstClr>
              </a:solidFill>
            </a:endParaRPr>
          </a:p>
        </p:txBody>
      </p:sp>
    </p:spTree>
    <p:extLst>
      <p:ext uri="{BB962C8B-B14F-4D97-AF65-F5344CB8AC3E}">
        <p14:creationId xmlns:p14="http://schemas.microsoft.com/office/powerpoint/2010/main" val="3160895174"/>
      </p:ext>
    </p:extLst>
  </p:cSld>
  <p:clrMapOvr>
    <a:masterClrMapping/>
  </p:clrMapOvr>
</p:sldLayout>
</file>

<file path=ppt/slideLayouts/slideLayout15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fa-I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7" name="Date Placeholder 6"/>
          <p:cNvSpPr>
            <a:spLocks noGrp="1"/>
          </p:cNvSpPr>
          <p:nvPr>
            <p:ph type="dt" sz="half" idx="10"/>
          </p:nvPr>
        </p:nvSpPr>
        <p:spPr/>
        <p:txBody>
          <a:bodyPr/>
          <a:lstStyle/>
          <a:p>
            <a:fld id="{55960585-74AF-4053-9489-EBAEC24594CE}" type="datetimeFigureOut">
              <a:rPr lang="fa-IR" smtClean="0">
                <a:solidFill>
                  <a:prstClr val="black">
                    <a:tint val="75000"/>
                  </a:prstClr>
                </a:solidFill>
              </a:rPr>
              <a:pPr/>
              <a:t>12/23/1439</a:t>
            </a:fld>
            <a:endParaRPr lang="fa-IR">
              <a:solidFill>
                <a:prstClr val="black">
                  <a:tint val="75000"/>
                </a:prstClr>
              </a:solidFill>
            </a:endParaRPr>
          </a:p>
        </p:txBody>
      </p:sp>
      <p:sp>
        <p:nvSpPr>
          <p:cNvPr id="8" name="Footer Placeholder 7"/>
          <p:cNvSpPr>
            <a:spLocks noGrp="1"/>
          </p:cNvSpPr>
          <p:nvPr>
            <p:ph type="ftr" sz="quarter" idx="11"/>
          </p:nvPr>
        </p:nvSpPr>
        <p:spPr/>
        <p:txBody>
          <a:bodyPr/>
          <a:lstStyle/>
          <a:p>
            <a:endParaRPr lang="fa-IR">
              <a:solidFill>
                <a:prstClr val="black">
                  <a:tint val="75000"/>
                </a:prstClr>
              </a:solidFill>
            </a:endParaRPr>
          </a:p>
        </p:txBody>
      </p:sp>
      <p:sp>
        <p:nvSpPr>
          <p:cNvPr id="9" name="Slide Number Placeholder 8"/>
          <p:cNvSpPr>
            <a:spLocks noGrp="1"/>
          </p:cNvSpPr>
          <p:nvPr>
            <p:ph type="sldNum" sz="quarter" idx="12"/>
          </p:nvPr>
        </p:nvSpPr>
        <p:spPr/>
        <p:txBody>
          <a:bodyPr/>
          <a:lstStyle/>
          <a:p>
            <a:fld id="{C592AAA4-C646-4BDC-B77C-98F768C3EF55}" type="slidenum">
              <a:rPr lang="fa-IR" smtClean="0">
                <a:solidFill>
                  <a:prstClr val="black">
                    <a:tint val="75000"/>
                  </a:prstClr>
                </a:solidFill>
              </a:rPr>
              <a:pPr/>
              <a:t>‹#›</a:t>
            </a:fld>
            <a:endParaRPr lang="fa-IR">
              <a:solidFill>
                <a:prstClr val="black">
                  <a:tint val="75000"/>
                </a:prstClr>
              </a:solidFill>
            </a:endParaRPr>
          </a:p>
        </p:txBody>
      </p:sp>
    </p:spTree>
    <p:extLst>
      <p:ext uri="{BB962C8B-B14F-4D97-AF65-F5344CB8AC3E}">
        <p14:creationId xmlns:p14="http://schemas.microsoft.com/office/powerpoint/2010/main" val="109412935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fa-I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7" name="Date Placeholder 6"/>
          <p:cNvSpPr>
            <a:spLocks noGrp="1"/>
          </p:cNvSpPr>
          <p:nvPr>
            <p:ph type="dt" sz="half" idx="10"/>
          </p:nvPr>
        </p:nvSpPr>
        <p:spPr/>
        <p:txBody>
          <a:bodyPr/>
          <a:lstStyle/>
          <a:p>
            <a:fld id="{55960585-74AF-4053-9489-EBAEC24594CE}" type="datetimeFigureOut">
              <a:rPr lang="fa-IR" smtClean="0">
                <a:solidFill>
                  <a:prstClr val="black">
                    <a:tint val="75000"/>
                  </a:prstClr>
                </a:solidFill>
              </a:rPr>
              <a:pPr/>
              <a:t>12/23/1439</a:t>
            </a:fld>
            <a:endParaRPr lang="fa-IR">
              <a:solidFill>
                <a:prstClr val="black">
                  <a:tint val="75000"/>
                </a:prstClr>
              </a:solidFill>
            </a:endParaRPr>
          </a:p>
        </p:txBody>
      </p:sp>
      <p:sp>
        <p:nvSpPr>
          <p:cNvPr id="8" name="Footer Placeholder 7"/>
          <p:cNvSpPr>
            <a:spLocks noGrp="1"/>
          </p:cNvSpPr>
          <p:nvPr>
            <p:ph type="ftr" sz="quarter" idx="11"/>
          </p:nvPr>
        </p:nvSpPr>
        <p:spPr/>
        <p:txBody>
          <a:bodyPr/>
          <a:lstStyle/>
          <a:p>
            <a:endParaRPr lang="fa-IR">
              <a:solidFill>
                <a:prstClr val="black">
                  <a:tint val="75000"/>
                </a:prstClr>
              </a:solidFill>
            </a:endParaRPr>
          </a:p>
        </p:txBody>
      </p:sp>
      <p:sp>
        <p:nvSpPr>
          <p:cNvPr id="9" name="Slide Number Placeholder 8"/>
          <p:cNvSpPr>
            <a:spLocks noGrp="1"/>
          </p:cNvSpPr>
          <p:nvPr>
            <p:ph type="sldNum" sz="quarter" idx="12"/>
          </p:nvPr>
        </p:nvSpPr>
        <p:spPr/>
        <p:txBody>
          <a:bodyPr/>
          <a:lstStyle/>
          <a:p>
            <a:fld id="{C592AAA4-C646-4BDC-B77C-98F768C3EF55}" type="slidenum">
              <a:rPr lang="fa-IR" smtClean="0">
                <a:solidFill>
                  <a:prstClr val="black">
                    <a:tint val="75000"/>
                  </a:prstClr>
                </a:solidFill>
              </a:rPr>
              <a:pPr/>
              <a:t>‹#›</a:t>
            </a:fld>
            <a:endParaRPr lang="fa-IR">
              <a:solidFill>
                <a:prstClr val="black">
                  <a:tint val="75000"/>
                </a:prstClr>
              </a:solidFill>
            </a:endParaRPr>
          </a:p>
        </p:txBody>
      </p:sp>
    </p:spTree>
    <p:extLst>
      <p:ext uri="{BB962C8B-B14F-4D97-AF65-F5344CB8AC3E}">
        <p14:creationId xmlns:p14="http://schemas.microsoft.com/office/powerpoint/2010/main" val="2112707882"/>
      </p:ext>
    </p:extLst>
  </p:cSld>
  <p:clrMapOvr>
    <a:masterClrMapping/>
  </p:clrMapOvr>
</p:sldLayout>
</file>

<file path=ppt/slideLayouts/slideLayout16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a-IR"/>
          </a:p>
        </p:txBody>
      </p:sp>
      <p:sp>
        <p:nvSpPr>
          <p:cNvPr id="3" name="Date Placeholder 2"/>
          <p:cNvSpPr>
            <a:spLocks noGrp="1"/>
          </p:cNvSpPr>
          <p:nvPr>
            <p:ph type="dt" sz="half" idx="10"/>
          </p:nvPr>
        </p:nvSpPr>
        <p:spPr/>
        <p:txBody>
          <a:bodyPr/>
          <a:lstStyle/>
          <a:p>
            <a:fld id="{55960585-74AF-4053-9489-EBAEC24594CE}" type="datetimeFigureOut">
              <a:rPr lang="fa-IR" smtClean="0">
                <a:solidFill>
                  <a:prstClr val="black">
                    <a:tint val="75000"/>
                  </a:prstClr>
                </a:solidFill>
              </a:rPr>
              <a:pPr/>
              <a:t>12/23/1439</a:t>
            </a:fld>
            <a:endParaRPr lang="fa-IR">
              <a:solidFill>
                <a:prstClr val="black">
                  <a:tint val="75000"/>
                </a:prstClr>
              </a:solidFill>
            </a:endParaRPr>
          </a:p>
        </p:txBody>
      </p:sp>
      <p:sp>
        <p:nvSpPr>
          <p:cNvPr id="4" name="Footer Placeholder 3"/>
          <p:cNvSpPr>
            <a:spLocks noGrp="1"/>
          </p:cNvSpPr>
          <p:nvPr>
            <p:ph type="ftr" sz="quarter" idx="11"/>
          </p:nvPr>
        </p:nvSpPr>
        <p:spPr/>
        <p:txBody>
          <a:bodyPr/>
          <a:lstStyle/>
          <a:p>
            <a:endParaRPr lang="fa-IR">
              <a:solidFill>
                <a:prstClr val="black">
                  <a:tint val="75000"/>
                </a:prstClr>
              </a:solidFill>
            </a:endParaRPr>
          </a:p>
        </p:txBody>
      </p:sp>
      <p:sp>
        <p:nvSpPr>
          <p:cNvPr id="5" name="Slide Number Placeholder 4"/>
          <p:cNvSpPr>
            <a:spLocks noGrp="1"/>
          </p:cNvSpPr>
          <p:nvPr>
            <p:ph type="sldNum" sz="quarter" idx="12"/>
          </p:nvPr>
        </p:nvSpPr>
        <p:spPr/>
        <p:txBody>
          <a:bodyPr/>
          <a:lstStyle/>
          <a:p>
            <a:fld id="{C592AAA4-C646-4BDC-B77C-98F768C3EF55}" type="slidenum">
              <a:rPr lang="fa-IR" smtClean="0">
                <a:solidFill>
                  <a:prstClr val="black">
                    <a:tint val="75000"/>
                  </a:prstClr>
                </a:solidFill>
              </a:rPr>
              <a:pPr/>
              <a:t>‹#›</a:t>
            </a:fld>
            <a:endParaRPr lang="fa-IR">
              <a:solidFill>
                <a:prstClr val="black">
                  <a:tint val="75000"/>
                </a:prstClr>
              </a:solidFill>
            </a:endParaRPr>
          </a:p>
        </p:txBody>
      </p:sp>
    </p:spTree>
    <p:extLst>
      <p:ext uri="{BB962C8B-B14F-4D97-AF65-F5344CB8AC3E}">
        <p14:creationId xmlns:p14="http://schemas.microsoft.com/office/powerpoint/2010/main" val="675968424"/>
      </p:ext>
    </p:extLst>
  </p:cSld>
  <p:clrMapOvr>
    <a:masterClrMapping/>
  </p:clrMapOvr>
</p:sldLayout>
</file>

<file path=ppt/slideLayouts/slideLayout16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5960585-74AF-4053-9489-EBAEC24594CE}" type="datetimeFigureOut">
              <a:rPr lang="fa-IR" smtClean="0">
                <a:solidFill>
                  <a:prstClr val="black">
                    <a:tint val="75000"/>
                  </a:prstClr>
                </a:solidFill>
              </a:rPr>
              <a:pPr/>
              <a:t>12/23/1439</a:t>
            </a:fld>
            <a:endParaRPr lang="fa-IR">
              <a:solidFill>
                <a:prstClr val="black">
                  <a:tint val="75000"/>
                </a:prstClr>
              </a:solidFill>
            </a:endParaRPr>
          </a:p>
        </p:txBody>
      </p:sp>
      <p:sp>
        <p:nvSpPr>
          <p:cNvPr id="3" name="Footer Placeholder 2"/>
          <p:cNvSpPr>
            <a:spLocks noGrp="1"/>
          </p:cNvSpPr>
          <p:nvPr>
            <p:ph type="ftr" sz="quarter" idx="11"/>
          </p:nvPr>
        </p:nvSpPr>
        <p:spPr/>
        <p:txBody>
          <a:bodyPr/>
          <a:lstStyle/>
          <a:p>
            <a:endParaRPr lang="fa-IR">
              <a:solidFill>
                <a:prstClr val="black">
                  <a:tint val="75000"/>
                </a:prstClr>
              </a:solidFill>
            </a:endParaRPr>
          </a:p>
        </p:txBody>
      </p:sp>
      <p:sp>
        <p:nvSpPr>
          <p:cNvPr id="4" name="Slide Number Placeholder 3"/>
          <p:cNvSpPr>
            <a:spLocks noGrp="1"/>
          </p:cNvSpPr>
          <p:nvPr>
            <p:ph type="sldNum" sz="quarter" idx="12"/>
          </p:nvPr>
        </p:nvSpPr>
        <p:spPr/>
        <p:txBody>
          <a:bodyPr/>
          <a:lstStyle/>
          <a:p>
            <a:fld id="{C592AAA4-C646-4BDC-B77C-98F768C3EF55}" type="slidenum">
              <a:rPr lang="fa-IR" smtClean="0">
                <a:solidFill>
                  <a:prstClr val="black">
                    <a:tint val="75000"/>
                  </a:prstClr>
                </a:solidFill>
              </a:rPr>
              <a:pPr/>
              <a:t>‹#›</a:t>
            </a:fld>
            <a:endParaRPr lang="fa-IR">
              <a:solidFill>
                <a:prstClr val="black">
                  <a:tint val="75000"/>
                </a:prstClr>
              </a:solidFill>
            </a:endParaRPr>
          </a:p>
        </p:txBody>
      </p:sp>
    </p:spTree>
    <p:extLst>
      <p:ext uri="{BB962C8B-B14F-4D97-AF65-F5344CB8AC3E}">
        <p14:creationId xmlns:p14="http://schemas.microsoft.com/office/powerpoint/2010/main" val="281421272"/>
      </p:ext>
    </p:extLst>
  </p:cSld>
  <p:clrMapOvr>
    <a:masterClrMapping/>
  </p:clrMapOvr>
</p:sldLayout>
</file>

<file path=ppt/slideLayouts/slideLayout16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fa-I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5960585-74AF-4053-9489-EBAEC24594CE}" type="datetimeFigureOut">
              <a:rPr lang="fa-IR" smtClean="0">
                <a:solidFill>
                  <a:prstClr val="black">
                    <a:tint val="75000"/>
                  </a:prstClr>
                </a:solidFill>
              </a:rPr>
              <a:pPr/>
              <a:t>12/23/1439</a:t>
            </a:fld>
            <a:endParaRPr lang="fa-IR">
              <a:solidFill>
                <a:prstClr val="black">
                  <a:tint val="75000"/>
                </a:prstClr>
              </a:solidFill>
            </a:endParaRPr>
          </a:p>
        </p:txBody>
      </p:sp>
      <p:sp>
        <p:nvSpPr>
          <p:cNvPr id="6" name="Footer Placeholder 5"/>
          <p:cNvSpPr>
            <a:spLocks noGrp="1"/>
          </p:cNvSpPr>
          <p:nvPr>
            <p:ph type="ftr" sz="quarter" idx="11"/>
          </p:nvPr>
        </p:nvSpPr>
        <p:spPr/>
        <p:txBody>
          <a:bodyPr/>
          <a:lstStyle/>
          <a:p>
            <a:endParaRPr lang="fa-IR">
              <a:solidFill>
                <a:prstClr val="black">
                  <a:tint val="75000"/>
                </a:prstClr>
              </a:solidFill>
            </a:endParaRPr>
          </a:p>
        </p:txBody>
      </p:sp>
      <p:sp>
        <p:nvSpPr>
          <p:cNvPr id="7" name="Slide Number Placeholder 6"/>
          <p:cNvSpPr>
            <a:spLocks noGrp="1"/>
          </p:cNvSpPr>
          <p:nvPr>
            <p:ph type="sldNum" sz="quarter" idx="12"/>
          </p:nvPr>
        </p:nvSpPr>
        <p:spPr/>
        <p:txBody>
          <a:bodyPr/>
          <a:lstStyle/>
          <a:p>
            <a:fld id="{C592AAA4-C646-4BDC-B77C-98F768C3EF55}" type="slidenum">
              <a:rPr lang="fa-IR" smtClean="0">
                <a:solidFill>
                  <a:prstClr val="black">
                    <a:tint val="75000"/>
                  </a:prstClr>
                </a:solidFill>
              </a:rPr>
              <a:pPr/>
              <a:t>‹#›</a:t>
            </a:fld>
            <a:endParaRPr lang="fa-IR">
              <a:solidFill>
                <a:prstClr val="black">
                  <a:tint val="75000"/>
                </a:prstClr>
              </a:solidFill>
            </a:endParaRPr>
          </a:p>
        </p:txBody>
      </p:sp>
    </p:spTree>
    <p:extLst>
      <p:ext uri="{BB962C8B-B14F-4D97-AF65-F5344CB8AC3E}">
        <p14:creationId xmlns:p14="http://schemas.microsoft.com/office/powerpoint/2010/main" val="2733238776"/>
      </p:ext>
    </p:extLst>
  </p:cSld>
  <p:clrMapOvr>
    <a:masterClrMapping/>
  </p:clrMapOvr>
</p:sldLayout>
</file>

<file path=ppt/slideLayouts/slideLayout16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fa-I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a-I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5960585-74AF-4053-9489-EBAEC24594CE}" type="datetimeFigureOut">
              <a:rPr lang="fa-IR" smtClean="0">
                <a:solidFill>
                  <a:prstClr val="black">
                    <a:tint val="75000"/>
                  </a:prstClr>
                </a:solidFill>
              </a:rPr>
              <a:pPr/>
              <a:t>12/23/1439</a:t>
            </a:fld>
            <a:endParaRPr lang="fa-IR">
              <a:solidFill>
                <a:prstClr val="black">
                  <a:tint val="75000"/>
                </a:prstClr>
              </a:solidFill>
            </a:endParaRPr>
          </a:p>
        </p:txBody>
      </p:sp>
      <p:sp>
        <p:nvSpPr>
          <p:cNvPr id="6" name="Footer Placeholder 5"/>
          <p:cNvSpPr>
            <a:spLocks noGrp="1"/>
          </p:cNvSpPr>
          <p:nvPr>
            <p:ph type="ftr" sz="quarter" idx="11"/>
          </p:nvPr>
        </p:nvSpPr>
        <p:spPr/>
        <p:txBody>
          <a:bodyPr/>
          <a:lstStyle/>
          <a:p>
            <a:endParaRPr lang="fa-IR">
              <a:solidFill>
                <a:prstClr val="black">
                  <a:tint val="75000"/>
                </a:prstClr>
              </a:solidFill>
            </a:endParaRPr>
          </a:p>
        </p:txBody>
      </p:sp>
      <p:sp>
        <p:nvSpPr>
          <p:cNvPr id="7" name="Slide Number Placeholder 6"/>
          <p:cNvSpPr>
            <a:spLocks noGrp="1"/>
          </p:cNvSpPr>
          <p:nvPr>
            <p:ph type="sldNum" sz="quarter" idx="12"/>
          </p:nvPr>
        </p:nvSpPr>
        <p:spPr/>
        <p:txBody>
          <a:bodyPr/>
          <a:lstStyle/>
          <a:p>
            <a:fld id="{C592AAA4-C646-4BDC-B77C-98F768C3EF55}" type="slidenum">
              <a:rPr lang="fa-IR" smtClean="0">
                <a:solidFill>
                  <a:prstClr val="black">
                    <a:tint val="75000"/>
                  </a:prstClr>
                </a:solidFill>
              </a:rPr>
              <a:pPr/>
              <a:t>‹#›</a:t>
            </a:fld>
            <a:endParaRPr lang="fa-IR">
              <a:solidFill>
                <a:prstClr val="black">
                  <a:tint val="75000"/>
                </a:prstClr>
              </a:solidFill>
            </a:endParaRPr>
          </a:p>
        </p:txBody>
      </p:sp>
    </p:spTree>
    <p:extLst>
      <p:ext uri="{BB962C8B-B14F-4D97-AF65-F5344CB8AC3E}">
        <p14:creationId xmlns:p14="http://schemas.microsoft.com/office/powerpoint/2010/main" val="322447537"/>
      </p:ext>
    </p:extLst>
  </p:cSld>
  <p:clrMapOvr>
    <a:masterClrMapping/>
  </p:clrMapOvr>
</p:sldLayout>
</file>

<file path=ppt/slideLayouts/slideLayout16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a-IR"/>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Date Placeholder 3"/>
          <p:cNvSpPr>
            <a:spLocks noGrp="1"/>
          </p:cNvSpPr>
          <p:nvPr>
            <p:ph type="dt" sz="half" idx="10"/>
          </p:nvPr>
        </p:nvSpPr>
        <p:spPr/>
        <p:txBody>
          <a:bodyPr/>
          <a:lstStyle/>
          <a:p>
            <a:fld id="{55960585-74AF-4053-9489-EBAEC24594CE}" type="datetimeFigureOut">
              <a:rPr lang="fa-IR" smtClean="0">
                <a:solidFill>
                  <a:prstClr val="black">
                    <a:tint val="75000"/>
                  </a:prstClr>
                </a:solidFill>
              </a:rPr>
              <a:pPr/>
              <a:t>12/23/1439</a:t>
            </a:fld>
            <a:endParaRPr lang="fa-IR">
              <a:solidFill>
                <a:prstClr val="black">
                  <a:tint val="75000"/>
                </a:prstClr>
              </a:solidFill>
            </a:endParaRPr>
          </a:p>
        </p:txBody>
      </p:sp>
      <p:sp>
        <p:nvSpPr>
          <p:cNvPr id="5" name="Footer Placeholder 4"/>
          <p:cNvSpPr>
            <a:spLocks noGrp="1"/>
          </p:cNvSpPr>
          <p:nvPr>
            <p:ph type="ftr" sz="quarter" idx="11"/>
          </p:nvPr>
        </p:nvSpPr>
        <p:spPr/>
        <p:txBody>
          <a:bodyPr/>
          <a:lstStyle/>
          <a:p>
            <a:endParaRPr lang="fa-IR">
              <a:solidFill>
                <a:prstClr val="black">
                  <a:tint val="75000"/>
                </a:prstClr>
              </a:solidFill>
            </a:endParaRPr>
          </a:p>
        </p:txBody>
      </p:sp>
      <p:sp>
        <p:nvSpPr>
          <p:cNvPr id="6" name="Slide Number Placeholder 5"/>
          <p:cNvSpPr>
            <a:spLocks noGrp="1"/>
          </p:cNvSpPr>
          <p:nvPr>
            <p:ph type="sldNum" sz="quarter" idx="12"/>
          </p:nvPr>
        </p:nvSpPr>
        <p:spPr/>
        <p:txBody>
          <a:bodyPr/>
          <a:lstStyle/>
          <a:p>
            <a:fld id="{C592AAA4-C646-4BDC-B77C-98F768C3EF55}" type="slidenum">
              <a:rPr lang="fa-IR" smtClean="0">
                <a:solidFill>
                  <a:prstClr val="black">
                    <a:tint val="75000"/>
                  </a:prstClr>
                </a:solidFill>
              </a:rPr>
              <a:pPr/>
              <a:t>‹#›</a:t>
            </a:fld>
            <a:endParaRPr lang="fa-IR">
              <a:solidFill>
                <a:prstClr val="black">
                  <a:tint val="75000"/>
                </a:prstClr>
              </a:solidFill>
            </a:endParaRPr>
          </a:p>
        </p:txBody>
      </p:sp>
    </p:spTree>
    <p:extLst>
      <p:ext uri="{BB962C8B-B14F-4D97-AF65-F5344CB8AC3E}">
        <p14:creationId xmlns:p14="http://schemas.microsoft.com/office/powerpoint/2010/main" val="3684979243"/>
      </p:ext>
    </p:extLst>
  </p:cSld>
  <p:clrMapOvr>
    <a:masterClrMapping/>
  </p:clrMapOvr>
</p:sldLayout>
</file>

<file path=ppt/slideLayouts/slideLayout16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fa-I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Date Placeholder 3"/>
          <p:cNvSpPr>
            <a:spLocks noGrp="1"/>
          </p:cNvSpPr>
          <p:nvPr>
            <p:ph type="dt" sz="half" idx="10"/>
          </p:nvPr>
        </p:nvSpPr>
        <p:spPr/>
        <p:txBody>
          <a:bodyPr/>
          <a:lstStyle/>
          <a:p>
            <a:fld id="{55960585-74AF-4053-9489-EBAEC24594CE}" type="datetimeFigureOut">
              <a:rPr lang="fa-IR" smtClean="0">
                <a:solidFill>
                  <a:prstClr val="black">
                    <a:tint val="75000"/>
                  </a:prstClr>
                </a:solidFill>
              </a:rPr>
              <a:pPr/>
              <a:t>12/23/1439</a:t>
            </a:fld>
            <a:endParaRPr lang="fa-IR">
              <a:solidFill>
                <a:prstClr val="black">
                  <a:tint val="75000"/>
                </a:prstClr>
              </a:solidFill>
            </a:endParaRPr>
          </a:p>
        </p:txBody>
      </p:sp>
      <p:sp>
        <p:nvSpPr>
          <p:cNvPr id="5" name="Footer Placeholder 4"/>
          <p:cNvSpPr>
            <a:spLocks noGrp="1"/>
          </p:cNvSpPr>
          <p:nvPr>
            <p:ph type="ftr" sz="quarter" idx="11"/>
          </p:nvPr>
        </p:nvSpPr>
        <p:spPr/>
        <p:txBody>
          <a:bodyPr/>
          <a:lstStyle/>
          <a:p>
            <a:endParaRPr lang="fa-IR">
              <a:solidFill>
                <a:prstClr val="black">
                  <a:tint val="75000"/>
                </a:prstClr>
              </a:solidFill>
            </a:endParaRPr>
          </a:p>
        </p:txBody>
      </p:sp>
      <p:sp>
        <p:nvSpPr>
          <p:cNvPr id="6" name="Slide Number Placeholder 5"/>
          <p:cNvSpPr>
            <a:spLocks noGrp="1"/>
          </p:cNvSpPr>
          <p:nvPr>
            <p:ph type="sldNum" sz="quarter" idx="12"/>
          </p:nvPr>
        </p:nvSpPr>
        <p:spPr/>
        <p:txBody>
          <a:bodyPr/>
          <a:lstStyle/>
          <a:p>
            <a:fld id="{C592AAA4-C646-4BDC-B77C-98F768C3EF55}" type="slidenum">
              <a:rPr lang="fa-IR" smtClean="0">
                <a:solidFill>
                  <a:prstClr val="black">
                    <a:tint val="75000"/>
                  </a:prstClr>
                </a:solidFill>
              </a:rPr>
              <a:pPr/>
              <a:t>‹#›</a:t>
            </a:fld>
            <a:endParaRPr lang="fa-IR">
              <a:solidFill>
                <a:prstClr val="black">
                  <a:tint val="75000"/>
                </a:prstClr>
              </a:solidFill>
            </a:endParaRPr>
          </a:p>
        </p:txBody>
      </p:sp>
    </p:spTree>
    <p:extLst>
      <p:ext uri="{BB962C8B-B14F-4D97-AF65-F5344CB8AC3E}">
        <p14:creationId xmlns:p14="http://schemas.microsoft.com/office/powerpoint/2010/main" val="2769614690"/>
      </p:ext>
    </p:extLst>
  </p:cSld>
  <p:clrMapOvr>
    <a:masterClrMapping/>
  </p:clrMapOvr>
</p:sldLayout>
</file>

<file path=ppt/slideLayouts/slideLayout16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fa-I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fa-IR"/>
          </a:p>
        </p:txBody>
      </p:sp>
      <p:sp>
        <p:nvSpPr>
          <p:cNvPr id="4" name="Date Placeholder 3"/>
          <p:cNvSpPr>
            <a:spLocks noGrp="1"/>
          </p:cNvSpPr>
          <p:nvPr>
            <p:ph type="dt" sz="half" idx="10"/>
          </p:nvPr>
        </p:nvSpPr>
        <p:spPr/>
        <p:txBody>
          <a:bodyPr/>
          <a:lstStyle/>
          <a:p>
            <a:fld id="{87F4CCBE-5970-475B-AEBC-21A0ABC6C68D}" type="datetimeFigureOut">
              <a:rPr lang="fa-IR">
                <a:solidFill>
                  <a:prstClr val="black">
                    <a:tint val="75000"/>
                  </a:prstClr>
                </a:solidFill>
              </a:rPr>
              <a:pPr/>
              <a:t>12/23/1439</a:t>
            </a:fld>
            <a:endParaRPr lang="fa-IR">
              <a:solidFill>
                <a:prstClr val="black">
                  <a:tint val="75000"/>
                </a:prstClr>
              </a:solidFill>
            </a:endParaRPr>
          </a:p>
        </p:txBody>
      </p:sp>
      <p:sp>
        <p:nvSpPr>
          <p:cNvPr id="5" name="Footer Placeholder 4"/>
          <p:cNvSpPr>
            <a:spLocks noGrp="1"/>
          </p:cNvSpPr>
          <p:nvPr>
            <p:ph type="ftr" sz="quarter" idx="11"/>
          </p:nvPr>
        </p:nvSpPr>
        <p:spPr/>
        <p:txBody>
          <a:bodyPr/>
          <a:lstStyle/>
          <a:p>
            <a:endParaRPr lang="fa-IR">
              <a:solidFill>
                <a:prstClr val="black">
                  <a:tint val="75000"/>
                </a:prstClr>
              </a:solidFill>
            </a:endParaRPr>
          </a:p>
        </p:txBody>
      </p:sp>
      <p:sp>
        <p:nvSpPr>
          <p:cNvPr id="6" name="Slide Number Placeholder 5"/>
          <p:cNvSpPr>
            <a:spLocks noGrp="1"/>
          </p:cNvSpPr>
          <p:nvPr>
            <p:ph type="sldNum" sz="quarter" idx="12"/>
          </p:nvPr>
        </p:nvSpPr>
        <p:spPr/>
        <p:txBody>
          <a:bodyPr/>
          <a:lstStyle/>
          <a:p>
            <a:fld id="{06EE87FE-30BB-45FA-8A8B-E1F9784A14D0}" type="slidenum">
              <a:rPr lang="fa-IR">
                <a:solidFill>
                  <a:prstClr val="black">
                    <a:tint val="75000"/>
                  </a:prstClr>
                </a:solidFill>
              </a:rPr>
              <a:pPr/>
              <a:t>‹#›</a:t>
            </a:fld>
            <a:endParaRPr lang="fa-IR">
              <a:solidFill>
                <a:prstClr val="black">
                  <a:tint val="75000"/>
                </a:prstClr>
              </a:solidFill>
            </a:endParaRPr>
          </a:p>
        </p:txBody>
      </p:sp>
    </p:spTree>
    <p:extLst>
      <p:ext uri="{BB962C8B-B14F-4D97-AF65-F5344CB8AC3E}">
        <p14:creationId xmlns:p14="http://schemas.microsoft.com/office/powerpoint/2010/main" val="1223974950"/>
      </p:ext>
    </p:extLst>
  </p:cSld>
  <p:clrMapOvr>
    <a:masterClrMapping/>
  </p:clrMapOvr>
</p:sldLayout>
</file>

<file path=ppt/slideLayouts/slideLayout16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a-IR"/>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Date Placeholder 3"/>
          <p:cNvSpPr>
            <a:spLocks noGrp="1"/>
          </p:cNvSpPr>
          <p:nvPr>
            <p:ph type="dt" sz="half" idx="10"/>
          </p:nvPr>
        </p:nvSpPr>
        <p:spPr/>
        <p:txBody>
          <a:bodyPr/>
          <a:lstStyle/>
          <a:p>
            <a:fld id="{87F4CCBE-5970-475B-AEBC-21A0ABC6C68D}" type="datetimeFigureOut">
              <a:rPr lang="fa-IR">
                <a:solidFill>
                  <a:prstClr val="black">
                    <a:tint val="75000"/>
                  </a:prstClr>
                </a:solidFill>
              </a:rPr>
              <a:pPr/>
              <a:t>12/23/1439</a:t>
            </a:fld>
            <a:endParaRPr lang="fa-IR">
              <a:solidFill>
                <a:prstClr val="black">
                  <a:tint val="75000"/>
                </a:prstClr>
              </a:solidFill>
            </a:endParaRPr>
          </a:p>
        </p:txBody>
      </p:sp>
      <p:sp>
        <p:nvSpPr>
          <p:cNvPr id="5" name="Footer Placeholder 4"/>
          <p:cNvSpPr>
            <a:spLocks noGrp="1"/>
          </p:cNvSpPr>
          <p:nvPr>
            <p:ph type="ftr" sz="quarter" idx="11"/>
          </p:nvPr>
        </p:nvSpPr>
        <p:spPr/>
        <p:txBody>
          <a:bodyPr/>
          <a:lstStyle/>
          <a:p>
            <a:endParaRPr lang="fa-IR">
              <a:solidFill>
                <a:prstClr val="black">
                  <a:tint val="75000"/>
                </a:prstClr>
              </a:solidFill>
            </a:endParaRPr>
          </a:p>
        </p:txBody>
      </p:sp>
      <p:sp>
        <p:nvSpPr>
          <p:cNvPr id="6" name="Slide Number Placeholder 5"/>
          <p:cNvSpPr>
            <a:spLocks noGrp="1"/>
          </p:cNvSpPr>
          <p:nvPr>
            <p:ph type="sldNum" sz="quarter" idx="12"/>
          </p:nvPr>
        </p:nvSpPr>
        <p:spPr/>
        <p:txBody>
          <a:bodyPr/>
          <a:lstStyle/>
          <a:p>
            <a:fld id="{06EE87FE-30BB-45FA-8A8B-E1F9784A14D0}" type="slidenum">
              <a:rPr lang="fa-IR">
                <a:solidFill>
                  <a:prstClr val="black">
                    <a:tint val="75000"/>
                  </a:prstClr>
                </a:solidFill>
              </a:rPr>
              <a:pPr/>
              <a:t>‹#›</a:t>
            </a:fld>
            <a:endParaRPr lang="fa-IR">
              <a:solidFill>
                <a:prstClr val="black">
                  <a:tint val="75000"/>
                </a:prstClr>
              </a:solidFill>
            </a:endParaRPr>
          </a:p>
        </p:txBody>
      </p:sp>
    </p:spTree>
    <p:extLst>
      <p:ext uri="{BB962C8B-B14F-4D97-AF65-F5344CB8AC3E}">
        <p14:creationId xmlns:p14="http://schemas.microsoft.com/office/powerpoint/2010/main" val="1305858094"/>
      </p:ext>
    </p:extLst>
  </p:cSld>
  <p:clrMapOvr>
    <a:masterClrMapping/>
  </p:clrMapOvr>
</p:sldLayout>
</file>

<file path=ppt/slideLayouts/slideLayout16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fa-I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7F4CCBE-5970-475B-AEBC-21A0ABC6C68D}" type="datetimeFigureOut">
              <a:rPr lang="fa-IR">
                <a:solidFill>
                  <a:prstClr val="black">
                    <a:tint val="75000"/>
                  </a:prstClr>
                </a:solidFill>
              </a:rPr>
              <a:pPr/>
              <a:t>12/23/1439</a:t>
            </a:fld>
            <a:endParaRPr lang="fa-IR">
              <a:solidFill>
                <a:prstClr val="black">
                  <a:tint val="75000"/>
                </a:prstClr>
              </a:solidFill>
            </a:endParaRPr>
          </a:p>
        </p:txBody>
      </p:sp>
      <p:sp>
        <p:nvSpPr>
          <p:cNvPr id="5" name="Footer Placeholder 4"/>
          <p:cNvSpPr>
            <a:spLocks noGrp="1"/>
          </p:cNvSpPr>
          <p:nvPr>
            <p:ph type="ftr" sz="quarter" idx="11"/>
          </p:nvPr>
        </p:nvSpPr>
        <p:spPr/>
        <p:txBody>
          <a:bodyPr/>
          <a:lstStyle/>
          <a:p>
            <a:endParaRPr lang="fa-IR">
              <a:solidFill>
                <a:prstClr val="black">
                  <a:tint val="75000"/>
                </a:prstClr>
              </a:solidFill>
            </a:endParaRPr>
          </a:p>
        </p:txBody>
      </p:sp>
      <p:sp>
        <p:nvSpPr>
          <p:cNvPr id="6" name="Slide Number Placeholder 5"/>
          <p:cNvSpPr>
            <a:spLocks noGrp="1"/>
          </p:cNvSpPr>
          <p:nvPr>
            <p:ph type="sldNum" sz="quarter" idx="12"/>
          </p:nvPr>
        </p:nvSpPr>
        <p:spPr/>
        <p:txBody>
          <a:bodyPr/>
          <a:lstStyle/>
          <a:p>
            <a:fld id="{06EE87FE-30BB-45FA-8A8B-E1F9784A14D0}" type="slidenum">
              <a:rPr lang="fa-IR">
                <a:solidFill>
                  <a:prstClr val="black">
                    <a:tint val="75000"/>
                  </a:prstClr>
                </a:solidFill>
              </a:rPr>
              <a:pPr/>
              <a:t>‹#›</a:t>
            </a:fld>
            <a:endParaRPr lang="fa-IR">
              <a:solidFill>
                <a:prstClr val="black">
                  <a:tint val="75000"/>
                </a:prstClr>
              </a:solidFill>
            </a:endParaRPr>
          </a:p>
        </p:txBody>
      </p:sp>
    </p:spTree>
    <p:extLst>
      <p:ext uri="{BB962C8B-B14F-4D97-AF65-F5344CB8AC3E}">
        <p14:creationId xmlns:p14="http://schemas.microsoft.com/office/powerpoint/2010/main" val="2689600554"/>
      </p:ext>
    </p:extLst>
  </p:cSld>
  <p:clrMapOvr>
    <a:masterClrMapping/>
  </p:clrMapOvr>
</p:sldLayout>
</file>

<file path=ppt/slideLayouts/slideLayout16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a-IR"/>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5" name="Date Placeholder 4"/>
          <p:cNvSpPr>
            <a:spLocks noGrp="1"/>
          </p:cNvSpPr>
          <p:nvPr>
            <p:ph type="dt" sz="half" idx="10"/>
          </p:nvPr>
        </p:nvSpPr>
        <p:spPr/>
        <p:txBody>
          <a:bodyPr/>
          <a:lstStyle/>
          <a:p>
            <a:fld id="{87F4CCBE-5970-475B-AEBC-21A0ABC6C68D}" type="datetimeFigureOut">
              <a:rPr lang="fa-IR">
                <a:solidFill>
                  <a:prstClr val="black">
                    <a:tint val="75000"/>
                  </a:prstClr>
                </a:solidFill>
              </a:rPr>
              <a:pPr/>
              <a:t>12/23/1439</a:t>
            </a:fld>
            <a:endParaRPr lang="fa-IR">
              <a:solidFill>
                <a:prstClr val="black">
                  <a:tint val="75000"/>
                </a:prstClr>
              </a:solidFill>
            </a:endParaRPr>
          </a:p>
        </p:txBody>
      </p:sp>
      <p:sp>
        <p:nvSpPr>
          <p:cNvPr id="6" name="Footer Placeholder 5"/>
          <p:cNvSpPr>
            <a:spLocks noGrp="1"/>
          </p:cNvSpPr>
          <p:nvPr>
            <p:ph type="ftr" sz="quarter" idx="11"/>
          </p:nvPr>
        </p:nvSpPr>
        <p:spPr/>
        <p:txBody>
          <a:bodyPr/>
          <a:lstStyle/>
          <a:p>
            <a:endParaRPr lang="fa-IR">
              <a:solidFill>
                <a:prstClr val="black">
                  <a:tint val="75000"/>
                </a:prstClr>
              </a:solidFill>
            </a:endParaRPr>
          </a:p>
        </p:txBody>
      </p:sp>
      <p:sp>
        <p:nvSpPr>
          <p:cNvPr id="7" name="Slide Number Placeholder 6"/>
          <p:cNvSpPr>
            <a:spLocks noGrp="1"/>
          </p:cNvSpPr>
          <p:nvPr>
            <p:ph type="sldNum" sz="quarter" idx="12"/>
          </p:nvPr>
        </p:nvSpPr>
        <p:spPr/>
        <p:txBody>
          <a:bodyPr/>
          <a:lstStyle/>
          <a:p>
            <a:fld id="{06EE87FE-30BB-45FA-8A8B-E1F9784A14D0}" type="slidenum">
              <a:rPr lang="fa-IR">
                <a:solidFill>
                  <a:prstClr val="black">
                    <a:tint val="75000"/>
                  </a:prstClr>
                </a:solidFill>
              </a:rPr>
              <a:pPr/>
              <a:t>‹#›</a:t>
            </a:fld>
            <a:endParaRPr lang="fa-IR">
              <a:solidFill>
                <a:prstClr val="black">
                  <a:tint val="75000"/>
                </a:prstClr>
              </a:solidFill>
            </a:endParaRPr>
          </a:p>
        </p:txBody>
      </p:sp>
    </p:spTree>
    <p:extLst>
      <p:ext uri="{BB962C8B-B14F-4D97-AF65-F5344CB8AC3E}">
        <p14:creationId xmlns:p14="http://schemas.microsoft.com/office/powerpoint/2010/main" val="126314031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a-IR"/>
          </a:p>
        </p:txBody>
      </p:sp>
      <p:sp>
        <p:nvSpPr>
          <p:cNvPr id="3" name="Date Placeholder 2"/>
          <p:cNvSpPr>
            <a:spLocks noGrp="1"/>
          </p:cNvSpPr>
          <p:nvPr>
            <p:ph type="dt" sz="half" idx="10"/>
          </p:nvPr>
        </p:nvSpPr>
        <p:spPr/>
        <p:txBody>
          <a:bodyPr/>
          <a:lstStyle/>
          <a:p>
            <a:fld id="{55960585-74AF-4053-9489-EBAEC24594CE}" type="datetimeFigureOut">
              <a:rPr lang="fa-IR" smtClean="0">
                <a:solidFill>
                  <a:prstClr val="black">
                    <a:tint val="75000"/>
                  </a:prstClr>
                </a:solidFill>
              </a:rPr>
              <a:pPr/>
              <a:t>12/23/1439</a:t>
            </a:fld>
            <a:endParaRPr lang="fa-IR">
              <a:solidFill>
                <a:prstClr val="black">
                  <a:tint val="75000"/>
                </a:prstClr>
              </a:solidFill>
            </a:endParaRPr>
          </a:p>
        </p:txBody>
      </p:sp>
      <p:sp>
        <p:nvSpPr>
          <p:cNvPr id="4" name="Footer Placeholder 3"/>
          <p:cNvSpPr>
            <a:spLocks noGrp="1"/>
          </p:cNvSpPr>
          <p:nvPr>
            <p:ph type="ftr" sz="quarter" idx="11"/>
          </p:nvPr>
        </p:nvSpPr>
        <p:spPr/>
        <p:txBody>
          <a:bodyPr/>
          <a:lstStyle/>
          <a:p>
            <a:endParaRPr lang="fa-IR">
              <a:solidFill>
                <a:prstClr val="black">
                  <a:tint val="75000"/>
                </a:prstClr>
              </a:solidFill>
            </a:endParaRPr>
          </a:p>
        </p:txBody>
      </p:sp>
      <p:sp>
        <p:nvSpPr>
          <p:cNvPr id="5" name="Slide Number Placeholder 4"/>
          <p:cNvSpPr>
            <a:spLocks noGrp="1"/>
          </p:cNvSpPr>
          <p:nvPr>
            <p:ph type="sldNum" sz="quarter" idx="12"/>
          </p:nvPr>
        </p:nvSpPr>
        <p:spPr/>
        <p:txBody>
          <a:bodyPr/>
          <a:lstStyle/>
          <a:p>
            <a:fld id="{C592AAA4-C646-4BDC-B77C-98F768C3EF55}" type="slidenum">
              <a:rPr lang="fa-IR" smtClean="0">
                <a:solidFill>
                  <a:prstClr val="black">
                    <a:tint val="75000"/>
                  </a:prstClr>
                </a:solidFill>
              </a:rPr>
              <a:pPr/>
              <a:t>‹#›</a:t>
            </a:fld>
            <a:endParaRPr lang="fa-IR">
              <a:solidFill>
                <a:prstClr val="black">
                  <a:tint val="75000"/>
                </a:prstClr>
              </a:solidFill>
            </a:endParaRPr>
          </a:p>
        </p:txBody>
      </p:sp>
    </p:spTree>
    <p:extLst>
      <p:ext uri="{BB962C8B-B14F-4D97-AF65-F5344CB8AC3E}">
        <p14:creationId xmlns:p14="http://schemas.microsoft.com/office/powerpoint/2010/main" val="421491427"/>
      </p:ext>
    </p:extLst>
  </p:cSld>
  <p:clrMapOvr>
    <a:masterClrMapping/>
  </p:clrMapOvr>
</p:sldLayout>
</file>

<file path=ppt/slideLayouts/slideLayout17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fa-I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7" name="Date Placeholder 6"/>
          <p:cNvSpPr>
            <a:spLocks noGrp="1"/>
          </p:cNvSpPr>
          <p:nvPr>
            <p:ph type="dt" sz="half" idx="10"/>
          </p:nvPr>
        </p:nvSpPr>
        <p:spPr/>
        <p:txBody>
          <a:bodyPr/>
          <a:lstStyle/>
          <a:p>
            <a:fld id="{87F4CCBE-5970-475B-AEBC-21A0ABC6C68D}" type="datetimeFigureOut">
              <a:rPr lang="fa-IR">
                <a:solidFill>
                  <a:prstClr val="black">
                    <a:tint val="75000"/>
                  </a:prstClr>
                </a:solidFill>
              </a:rPr>
              <a:pPr/>
              <a:t>12/23/1439</a:t>
            </a:fld>
            <a:endParaRPr lang="fa-IR">
              <a:solidFill>
                <a:prstClr val="black">
                  <a:tint val="75000"/>
                </a:prstClr>
              </a:solidFill>
            </a:endParaRPr>
          </a:p>
        </p:txBody>
      </p:sp>
      <p:sp>
        <p:nvSpPr>
          <p:cNvPr id="8" name="Footer Placeholder 7"/>
          <p:cNvSpPr>
            <a:spLocks noGrp="1"/>
          </p:cNvSpPr>
          <p:nvPr>
            <p:ph type="ftr" sz="quarter" idx="11"/>
          </p:nvPr>
        </p:nvSpPr>
        <p:spPr/>
        <p:txBody>
          <a:bodyPr/>
          <a:lstStyle/>
          <a:p>
            <a:endParaRPr lang="fa-IR">
              <a:solidFill>
                <a:prstClr val="black">
                  <a:tint val="75000"/>
                </a:prstClr>
              </a:solidFill>
            </a:endParaRPr>
          </a:p>
        </p:txBody>
      </p:sp>
      <p:sp>
        <p:nvSpPr>
          <p:cNvPr id="9" name="Slide Number Placeholder 8"/>
          <p:cNvSpPr>
            <a:spLocks noGrp="1"/>
          </p:cNvSpPr>
          <p:nvPr>
            <p:ph type="sldNum" sz="quarter" idx="12"/>
          </p:nvPr>
        </p:nvSpPr>
        <p:spPr/>
        <p:txBody>
          <a:bodyPr/>
          <a:lstStyle/>
          <a:p>
            <a:fld id="{06EE87FE-30BB-45FA-8A8B-E1F9784A14D0}" type="slidenum">
              <a:rPr lang="fa-IR">
                <a:solidFill>
                  <a:prstClr val="black">
                    <a:tint val="75000"/>
                  </a:prstClr>
                </a:solidFill>
              </a:rPr>
              <a:pPr/>
              <a:t>‹#›</a:t>
            </a:fld>
            <a:endParaRPr lang="fa-IR">
              <a:solidFill>
                <a:prstClr val="black">
                  <a:tint val="75000"/>
                </a:prstClr>
              </a:solidFill>
            </a:endParaRPr>
          </a:p>
        </p:txBody>
      </p:sp>
    </p:spTree>
    <p:extLst>
      <p:ext uri="{BB962C8B-B14F-4D97-AF65-F5344CB8AC3E}">
        <p14:creationId xmlns:p14="http://schemas.microsoft.com/office/powerpoint/2010/main" val="3060706474"/>
      </p:ext>
    </p:extLst>
  </p:cSld>
  <p:clrMapOvr>
    <a:masterClrMapping/>
  </p:clrMapOvr>
</p:sldLayout>
</file>

<file path=ppt/slideLayouts/slideLayout17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a-IR"/>
          </a:p>
        </p:txBody>
      </p:sp>
      <p:sp>
        <p:nvSpPr>
          <p:cNvPr id="3" name="Date Placeholder 2"/>
          <p:cNvSpPr>
            <a:spLocks noGrp="1"/>
          </p:cNvSpPr>
          <p:nvPr>
            <p:ph type="dt" sz="half" idx="10"/>
          </p:nvPr>
        </p:nvSpPr>
        <p:spPr/>
        <p:txBody>
          <a:bodyPr/>
          <a:lstStyle/>
          <a:p>
            <a:fld id="{87F4CCBE-5970-475B-AEBC-21A0ABC6C68D}" type="datetimeFigureOut">
              <a:rPr lang="fa-IR">
                <a:solidFill>
                  <a:prstClr val="black">
                    <a:tint val="75000"/>
                  </a:prstClr>
                </a:solidFill>
              </a:rPr>
              <a:pPr/>
              <a:t>12/23/1439</a:t>
            </a:fld>
            <a:endParaRPr lang="fa-IR">
              <a:solidFill>
                <a:prstClr val="black">
                  <a:tint val="75000"/>
                </a:prstClr>
              </a:solidFill>
            </a:endParaRPr>
          </a:p>
        </p:txBody>
      </p:sp>
      <p:sp>
        <p:nvSpPr>
          <p:cNvPr id="4" name="Footer Placeholder 3"/>
          <p:cNvSpPr>
            <a:spLocks noGrp="1"/>
          </p:cNvSpPr>
          <p:nvPr>
            <p:ph type="ftr" sz="quarter" idx="11"/>
          </p:nvPr>
        </p:nvSpPr>
        <p:spPr/>
        <p:txBody>
          <a:bodyPr/>
          <a:lstStyle/>
          <a:p>
            <a:endParaRPr lang="fa-IR">
              <a:solidFill>
                <a:prstClr val="black">
                  <a:tint val="75000"/>
                </a:prstClr>
              </a:solidFill>
            </a:endParaRPr>
          </a:p>
        </p:txBody>
      </p:sp>
      <p:sp>
        <p:nvSpPr>
          <p:cNvPr id="5" name="Slide Number Placeholder 4"/>
          <p:cNvSpPr>
            <a:spLocks noGrp="1"/>
          </p:cNvSpPr>
          <p:nvPr>
            <p:ph type="sldNum" sz="quarter" idx="12"/>
          </p:nvPr>
        </p:nvSpPr>
        <p:spPr/>
        <p:txBody>
          <a:bodyPr/>
          <a:lstStyle/>
          <a:p>
            <a:fld id="{06EE87FE-30BB-45FA-8A8B-E1F9784A14D0}" type="slidenum">
              <a:rPr lang="fa-IR">
                <a:solidFill>
                  <a:prstClr val="black">
                    <a:tint val="75000"/>
                  </a:prstClr>
                </a:solidFill>
              </a:rPr>
              <a:pPr/>
              <a:t>‹#›</a:t>
            </a:fld>
            <a:endParaRPr lang="fa-IR">
              <a:solidFill>
                <a:prstClr val="black">
                  <a:tint val="75000"/>
                </a:prstClr>
              </a:solidFill>
            </a:endParaRPr>
          </a:p>
        </p:txBody>
      </p:sp>
    </p:spTree>
    <p:extLst>
      <p:ext uri="{BB962C8B-B14F-4D97-AF65-F5344CB8AC3E}">
        <p14:creationId xmlns:p14="http://schemas.microsoft.com/office/powerpoint/2010/main" val="2839314499"/>
      </p:ext>
    </p:extLst>
  </p:cSld>
  <p:clrMapOvr>
    <a:masterClrMapping/>
  </p:clrMapOvr>
</p:sldLayout>
</file>

<file path=ppt/slideLayouts/slideLayout17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7F4CCBE-5970-475B-AEBC-21A0ABC6C68D}" type="datetimeFigureOut">
              <a:rPr lang="fa-IR">
                <a:solidFill>
                  <a:prstClr val="black">
                    <a:tint val="75000"/>
                  </a:prstClr>
                </a:solidFill>
              </a:rPr>
              <a:pPr/>
              <a:t>12/23/1439</a:t>
            </a:fld>
            <a:endParaRPr lang="fa-IR">
              <a:solidFill>
                <a:prstClr val="black">
                  <a:tint val="75000"/>
                </a:prstClr>
              </a:solidFill>
            </a:endParaRPr>
          </a:p>
        </p:txBody>
      </p:sp>
      <p:sp>
        <p:nvSpPr>
          <p:cNvPr id="3" name="Footer Placeholder 2"/>
          <p:cNvSpPr>
            <a:spLocks noGrp="1"/>
          </p:cNvSpPr>
          <p:nvPr>
            <p:ph type="ftr" sz="quarter" idx="11"/>
          </p:nvPr>
        </p:nvSpPr>
        <p:spPr/>
        <p:txBody>
          <a:bodyPr/>
          <a:lstStyle/>
          <a:p>
            <a:endParaRPr lang="fa-IR">
              <a:solidFill>
                <a:prstClr val="black">
                  <a:tint val="75000"/>
                </a:prstClr>
              </a:solidFill>
            </a:endParaRPr>
          </a:p>
        </p:txBody>
      </p:sp>
      <p:sp>
        <p:nvSpPr>
          <p:cNvPr id="4" name="Slide Number Placeholder 3"/>
          <p:cNvSpPr>
            <a:spLocks noGrp="1"/>
          </p:cNvSpPr>
          <p:nvPr>
            <p:ph type="sldNum" sz="quarter" idx="12"/>
          </p:nvPr>
        </p:nvSpPr>
        <p:spPr/>
        <p:txBody>
          <a:bodyPr/>
          <a:lstStyle/>
          <a:p>
            <a:fld id="{06EE87FE-30BB-45FA-8A8B-E1F9784A14D0}" type="slidenum">
              <a:rPr lang="fa-IR">
                <a:solidFill>
                  <a:prstClr val="black">
                    <a:tint val="75000"/>
                  </a:prstClr>
                </a:solidFill>
              </a:rPr>
              <a:pPr/>
              <a:t>‹#›</a:t>
            </a:fld>
            <a:endParaRPr lang="fa-IR">
              <a:solidFill>
                <a:prstClr val="black">
                  <a:tint val="75000"/>
                </a:prstClr>
              </a:solidFill>
            </a:endParaRPr>
          </a:p>
        </p:txBody>
      </p:sp>
    </p:spTree>
    <p:extLst>
      <p:ext uri="{BB962C8B-B14F-4D97-AF65-F5344CB8AC3E}">
        <p14:creationId xmlns:p14="http://schemas.microsoft.com/office/powerpoint/2010/main" val="4016658848"/>
      </p:ext>
    </p:extLst>
  </p:cSld>
  <p:clrMapOvr>
    <a:masterClrMapping/>
  </p:clrMapOvr>
</p:sldLayout>
</file>

<file path=ppt/slideLayouts/slideLayout17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fa-I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7F4CCBE-5970-475B-AEBC-21A0ABC6C68D}" type="datetimeFigureOut">
              <a:rPr lang="fa-IR">
                <a:solidFill>
                  <a:prstClr val="black">
                    <a:tint val="75000"/>
                  </a:prstClr>
                </a:solidFill>
              </a:rPr>
              <a:pPr/>
              <a:t>12/23/1439</a:t>
            </a:fld>
            <a:endParaRPr lang="fa-IR">
              <a:solidFill>
                <a:prstClr val="black">
                  <a:tint val="75000"/>
                </a:prstClr>
              </a:solidFill>
            </a:endParaRPr>
          </a:p>
        </p:txBody>
      </p:sp>
      <p:sp>
        <p:nvSpPr>
          <p:cNvPr id="6" name="Footer Placeholder 5"/>
          <p:cNvSpPr>
            <a:spLocks noGrp="1"/>
          </p:cNvSpPr>
          <p:nvPr>
            <p:ph type="ftr" sz="quarter" idx="11"/>
          </p:nvPr>
        </p:nvSpPr>
        <p:spPr/>
        <p:txBody>
          <a:bodyPr/>
          <a:lstStyle/>
          <a:p>
            <a:endParaRPr lang="fa-IR">
              <a:solidFill>
                <a:prstClr val="black">
                  <a:tint val="75000"/>
                </a:prstClr>
              </a:solidFill>
            </a:endParaRPr>
          </a:p>
        </p:txBody>
      </p:sp>
      <p:sp>
        <p:nvSpPr>
          <p:cNvPr id="7" name="Slide Number Placeholder 6"/>
          <p:cNvSpPr>
            <a:spLocks noGrp="1"/>
          </p:cNvSpPr>
          <p:nvPr>
            <p:ph type="sldNum" sz="quarter" idx="12"/>
          </p:nvPr>
        </p:nvSpPr>
        <p:spPr/>
        <p:txBody>
          <a:bodyPr/>
          <a:lstStyle/>
          <a:p>
            <a:fld id="{06EE87FE-30BB-45FA-8A8B-E1F9784A14D0}" type="slidenum">
              <a:rPr lang="fa-IR">
                <a:solidFill>
                  <a:prstClr val="black">
                    <a:tint val="75000"/>
                  </a:prstClr>
                </a:solidFill>
              </a:rPr>
              <a:pPr/>
              <a:t>‹#›</a:t>
            </a:fld>
            <a:endParaRPr lang="fa-IR">
              <a:solidFill>
                <a:prstClr val="black">
                  <a:tint val="75000"/>
                </a:prstClr>
              </a:solidFill>
            </a:endParaRPr>
          </a:p>
        </p:txBody>
      </p:sp>
    </p:spTree>
    <p:extLst>
      <p:ext uri="{BB962C8B-B14F-4D97-AF65-F5344CB8AC3E}">
        <p14:creationId xmlns:p14="http://schemas.microsoft.com/office/powerpoint/2010/main" val="3315361821"/>
      </p:ext>
    </p:extLst>
  </p:cSld>
  <p:clrMapOvr>
    <a:masterClrMapping/>
  </p:clrMapOvr>
</p:sldLayout>
</file>

<file path=ppt/slideLayouts/slideLayout17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fa-I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a-I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7F4CCBE-5970-475B-AEBC-21A0ABC6C68D}" type="datetimeFigureOut">
              <a:rPr lang="fa-IR">
                <a:solidFill>
                  <a:prstClr val="black">
                    <a:tint val="75000"/>
                  </a:prstClr>
                </a:solidFill>
              </a:rPr>
              <a:pPr/>
              <a:t>12/23/1439</a:t>
            </a:fld>
            <a:endParaRPr lang="fa-IR">
              <a:solidFill>
                <a:prstClr val="black">
                  <a:tint val="75000"/>
                </a:prstClr>
              </a:solidFill>
            </a:endParaRPr>
          </a:p>
        </p:txBody>
      </p:sp>
      <p:sp>
        <p:nvSpPr>
          <p:cNvPr id="6" name="Footer Placeholder 5"/>
          <p:cNvSpPr>
            <a:spLocks noGrp="1"/>
          </p:cNvSpPr>
          <p:nvPr>
            <p:ph type="ftr" sz="quarter" idx="11"/>
          </p:nvPr>
        </p:nvSpPr>
        <p:spPr/>
        <p:txBody>
          <a:bodyPr/>
          <a:lstStyle/>
          <a:p>
            <a:endParaRPr lang="fa-IR">
              <a:solidFill>
                <a:prstClr val="black">
                  <a:tint val="75000"/>
                </a:prstClr>
              </a:solidFill>
            </a:endParaRPr>
          </a:p>
        </p:txBody>
      </p:sp>
      <p:sp>
        <p:nvSpPr>
          <p:cNvPr id="7" name="Slide Number Placeholder 6"/>
          <p:cNvSpPr>
            <a:spLocks noGrp="1"/>
          </p:cNvSpPr>
          <p:nvPr>
            <p:ph type="sldNum" sz="quarter" idx="12"/>
          </p:nvPr>
        </p:nvSpPr>
        <p:spPr/>
        <p:txBody>
          <a:bodyPr/>
          <a:lstStyle/>
          <a:p>
            <a:fld id="{06EE87FE-30BB-45FA-8A8B-E1F9784A14D0}" type="slidenum">
              <a:rPr lang="fa-IR">
                <a:solidFill>
                  <a:prstClr val="black">
                    <a:tint val="75000"/>
                  </a:prstClr>
                </a:solidFill>
              </a:rPr>
              <a:pPr/>
              <a:t>‹#›</a:t>
            </a:fld>
            <a:endParaRPr lang="fa-IR">
              <a:solidFill>
                <a:prstClr val="black">
                  <a:tint val="75000"/>
                </a:prstClr>
              </a:solidFill>
            </a:endParaRPr>
          </a:p>
        </p:txBody>
      </p:sp>
    </p:spTree>
    <p:extLst>
      <p:ext uri="{BB962C8B-B14F-4D97-AF65-F5344CB8AC3E}">
        <p14:creationId xmlns:p14="http://schemas.microsoft.com/office/powerpoint/2010/main" val="60535186"/>
      </p:ext>
    </p:extLst>
  </p:cSld>
  <p:clrMapOvr>
    <a:masterClrMapping/>
  </p:clrMapOvr>
</p:sldLayout>
</file>

<file path=ppt/slideLayouts/slideLayout17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a-IR"/>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Date Placeholder 3"/>
          <p:cNvSpPr>
            <a:spLocks noGrp="1"/>
          </p:cNvSpPr>
          <p:nvPr>
            <p:ph type="dt" sz="half" idx="10"/>
          </p:nvPr>
        </p:nvSpPr>
        <p:spPr/>
        <p:txBody>
          <a:bodyPr/>
          <a:lstStyle/>
          <a:p>
            <a:fld id="{87F4CCBE-5970-475B-AEBC-21A0ABC6C68D}" type="datetimeFigureOut">
              <a:rPr lang="fa-IR">
                <a:solidFill>
                  <a:prstClr val="black">
                    <a:tint val="75000"/>
                  </a:prstClr>
                </a:solidFill>
              </a:rPr>
              <a:pPr/>
              <a:t>12/23/1439</a:t>
            </a:fld>
            <a:endParaRPr lang="fa-IR">
              <a:solidFill>
                <a:prstClr val="black">
                  <a:tint val="75000"/>
                </a:prstClr>
              </a:solidFill>
            </a:endParaRPr>
          </a:p>
        </p:txBody>
      </p:sp>
      <p:sp>
        <p:nvSpPr>
          <p:cNvPr id="5" name="Footer Placeholder 4"/>
          <p:cNvSpPr>
            <a:spLocks noGrp="1"/>
          </p:cNvSpPr>
          <p:nvPr>
            <p:ph type="ftr" sz="quarter" idx="11"/>
          </p:nvPr>
        </p:nvSpPr>
        <p:spPr/>
        <p:txBody>
          <a:bodyPr/>
          <a:lstStyle/>
          <a:p>
            <a:endParaRPr lang="fa-IR">
              <a:solidFill>
                <a:prstClr val="black">
                  <a:tint val="75000"/>
                </a:prstClr>
              </a:solidFill>
            </a:endParaRPr>
          </a:p>
        </p:txBody>
      </p:sp>
      <p:sp>
        <p:nvSpPr>
          <p:cNvPr id="6" name="Slide Number Placeholder 5"/>
          <p:cNvSpPr>
            <a:spLocks noGrp="1"/>
          </p:cNvSpPr>
          <p:nvPr>
            <p:ph type="sldNum" sz="quarter" idx="12"/>
          </p:nvPr>
        </p:nvSpPr>
        <p:spPr/>
        <p:txBody>
          <a:bodyPr/>
          <a:lstStyle/>
          <a:p>
            <a:fld id="{06EE87FE-30BB-45FA-8A8B-E1F9784A14D0}" type="slidenum">
              <a:rPr lang="fa-IR">
                <a:solidFill>
                  <a:prstClr val="black">
                    <a:tint val="75000"/>
                  </a:prstClr>
                </a:solidFill>
              </a:rPr>
              <a:pPr/>
              <a:t>‹#›</a:t>
            </a:fld>
            <a:endParaRPr lang="fa-IR">
              <a:solidFill>
                <a:prstClr val="black">
                  <a:tint val="75000"/>
                </a:prstClr>
              </a:solidFill>
            </a:endParaRPr>
          </a:p>
        </p:txBody>
      </p:sp>
    </p:spTree>
    <p:extLst>
      <p:ext uri="{BB962C8B-B14F-4D97-AF65-F5344CB8AC3E}">
        <p14:creationId xmlns:p14="http://schemas.microsoft.com/office/powerpoint/2010/main" val="1324882838"/>
      </p:ext>
    </p:extLst>
  </p:cSld>
  <p:clrMapOvr>
    <a:masterClrMapping/>
  </p:clrMapOvr>
</p:sldLayout>
</file>

<file path=ppt/slideLayouts/slideLayout17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fa-I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Date Placeholder 3"/>
          <p:cNvSpPr>
            <a:spLocks noGrp="1"/>
          </p:cNvSpPr>
          <p:nvPr>
            <p:ph type="dt" sz="half" idx="10"/>
          </p:nvPr>
        </p:nvSpPr>
        <p:spPr/>
        <p:txBody>
          <a:bodyPr/>
          <a:lstStyle/>
          <a:p>
            <a:fld id="{87F4CCBE-5970-475B-AEBC-21A0ABC6C68D}" type="datetimeFigureOut">
              <a:rPr lang="fa-IR">
                <a:solidFill>
                  <a:prstClr val="black">
                    <a:tint val="75000"/>
                  </a:prstClr>
                </a:solidFill>
              </a:rPr>
              <a:pPr/>
              <a:t>12/23/1439</a:t>
            </a:fld>
            <a:endParaRPr lang="fa-IR">
              <a:solidFill>
                <a:prstClr val="black">
                  <a:tint val="75000"/>
                </a:prstClr>
              </a:solidFill>
            </a:endParaRPr>
          </a:p>
        </p:txBody>
      </p:sp>
      <p:sp>
        <p:nvSpPr>
          <p:cNvPr id="5" name="Footer Placeholder 4"/>
          <p:cNvSpPr>
            <a:spLocks noGrp="1"/>
          </p:cNvSpPr>
          <p:nvPr>
            <p:ph type="ftr" sz="quarter" idx="11"/>
          </p:nvPr>
        </p:nvSpPr>
        <p:spPr/>
        <p:txBody>
          <a:bodyPr/>
          <a:lstStyle/>
          <a:p>
            <a:endParaRPr lang="fa-IR">
              <a:solidFill>
                <a:prstClr val="black">
                  <a:tint val="75000"/>
                </a:prstClr>
              </a:solidFill>
            </a:endParaRPr>
          </a:p>
        </p:txBody>
      </p:sp>
      <p:sp>
        <p:nvSpPr>
          <p:cNvPr id="6" name="Slide Number Placeholder 5"/>
          <p:cNvSpPr>
            <a:spLocks noGrp="1"/>
          </p:cNvSpPr>
          <p:nvPr>
            <p:ph type="sldNum" sz="quarter" idx="12"/>
          </p:nvPr>
        </p:nvSpPr>
        <p:spPr/>
        <p:txBody>
          <a:bodyPr/>
          <a:lstStyle/>
          <a:p>
            <a:fld id="{06EE87FE-30BB-45FA-8A8B-E1F9784A14D0}" type="slidenum">
              <a:rPr lang="fa-IR">
                <a:solidFill>
                  <a:prstClr val="black">
                    <a:tint val="75000"/>
                  </a:prstClr>
                </a:solidFill>
              </a:rPr>
              <a:pPr/>
              <a:t>‹#›</a:t>
            </a:fld>
            <a:endParaRPr lang="fa-IR">
              <a:solidFill>
                <a:prstClr val="black">
                  <a:tint val="75000"/>
                </a:prstClr>
              </a:solidFill>
            </a:endParaRPr>
          </a:p>
        </p:txBody>
      </p:sp>
    </p:spTree>
    <p:extLst>
      <p:ext uri="{BB962C8B-B14F-4D97-AF65-F5344CB8AC3E}">
        <p14:creationId xmlns:p14="http://schemas.microsoft.com/office/powerpoint/2010/main" val="23838060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5960585-74AF-4053-9489-EBAEC24594CE}" type="datetimeFigureOut">
              <a:rPr lang="fa-IR" smtClean="0">
                <a:solidFill>
                  <a:prstClr val="black">
                    <a:tint val="75000"/>
                  </a:prstClr>
                </a:solidFill>
              </a:rPr>
              <a:pPr/>
              <a:t>12/23/1439</a:t>
            </a:fld>
            <a:endParaRPr lang="fa-IR">
              <a:solidFill>
                <a:prstClr val="black">
                  <a:tint val="75000"/>
                </a:prstClr>
              </a:solidFill>
            </a:endParaRPr>
          </a:p>
        </p:txBody>
      </p:sp>
      <p:sp>
        <p:nvSpPr>
          <p:cNvPr id="3" name="Footer Placeholder 2"/>
          <p:cNvSpPr>
            <a:spLocks noGrp="1"/>
          </p:cNvSpPr>
          <p:nvPr>
            <p:ph type="ftr" sz="quarter" idx="11"/>
          </p:nvPr>
        </p:nvSpPr>
        <p:spPr/>
        <p:txBody>
          <a:bodyPr/>
          <a:lstStyle/>
          <a:p>
            <a:endParaRPr lang="fa-IR">
              <a:solidFill>
                <a:prstClr val="black">
                  <a:tint val="75000"/>
                </a:prstClr>
              </a:solidFill>
            </a:endParaRPr>
          </a:p>
        </p:txBody>
      </p:sp>
      <p:sp>
        <p:nvSpPr>
          <p:cNvPr id="4" name="Slide Number Placeholder 3"/>
          <p:cNvSpPr>
            <a:spLocks noGrp="1"/>
          </p:cNvSpPr>
          <p:nvPr>
            <p:ph type="sldNum" sz="quarter" idx="12"/>
          </p:nvPr>
        </p:nvSpPr>
        <p:spPr/>
        <p:txBody>
          <a:bodyPr/>
          <a:lstStyle/>
          <a:p>
            <a:fld id="{C592AAA4-C646-4BDC-B77C-98F768C3EF55}" type="slidenum">
              <a:rPr lang="fa-IR" smtClean="0">
                <a:solidFill>
                  <a:prstClr val="black">
                    <a:tint val="75000"/>
                  </a:prstClr>
                </a:solidFill>
              </a:rPr>
              <a:pPr/>
              <a:t>‹#›</a:t>
            </a:fld>
            <a:endParaRPr lang="fa-IR">
              <a:solidFill>
                <a:prstClr val="black">
                  <a:tint val="75000"/>
                </a:prstClr>
              </a:solidFill>
            </a:endParaRPr>
          </a:p>
        </p:txBody>
      </p:sp>
    </p:spTree>
    <p:extLst>
      <p:ext uri="{BB962C8B-B14F-4D97-AF65-F5344CB8AC3E}">
        <p14:creationId xmlns:p14="http://schemas.microsoft.com/office/powerpoint/2010/main" val="424340300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fa-I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5960585-74AF-4053-9489-EBAEC24594CE}" type="datetimeFigureOut">
              <a:rPr lang="fa-IR" smtClean="0">
                <a:solidFill>
                  <a:prstClr val="black">
                    <a:tint val="75000"/>
                  </a:prstClr>
                </a:solidFill>
              </a:rPr>
              <a:pPr/>
              <a:t>12/23/1439</a:t>
            </a:fld>
            <a:endParaRPr lang="fa-IR">
              <a:solidFill>
                <a:prstClr val="black">
                  <a:tint val="75000"/>
                </a:prstClr>
              </a:solidFill>
            </a:endParaRPr>
          </a:p>
        </p:txBody>
      </p:sp>
      <p:sp>
        <p:nvSpPr>
          <p:cNvPr id="6" name="Footer Placeholder 5"/>
          <p:cNvSpPr>
            <a:spLocks noGrp="1"/>
          </p:cNvSpPr>
          <p:nvPr>
            <p:ph type="ftr" sz="quarter" idx="11"/>
          </p:nvPr>
        </p:nvSpPr>
        <p:spPr/>
        <p:txBody>
          <a:bodyPr/>
          <a:lstStyle/>
          <a:p>
            <a:endParaRPr lang="fa-IR">
              <a:solidFill>
                <a:prstClr val="black">
                  <a:tint val="75000"/>
                </a:prstClr>
              </a:solidFill>
            </a:endParaRPr>
          </a:p>
        </p:txBody>
      </p:sp>
      <p:sp>
        <p:nvSpPr>
          <p:cNvPr id="7" name="Slide Number Placeholder 6"/>
          <p:cNvSpPr>
            <a:spLocks noGrp="1"/>
          </p:cNvSpPr>
          <p:nvPr>
            <p:ph type="sldNum" sz="quarter" idx="12"/>
          </p:nvPr>
        </p:nvSpPr>
        <p:spPr/>
        <p:txBody>
          <a:bodyPr/>
          <a:lstStyle/>
          <a:p>
            <a:fld id="{C592AAA4-C646-4BDC-B77C-98F768C3EF55}" type="slidenum">
              <a:rPr lang="fa-IR" smtClean="0">
                <a:solidFill>
                  <a:prstClr val="black">
                    <a:tint val="75000"/>
                  </a:prstClr>
                </a:solidFill>
              </a:rPr>
              <a:pPr/>
              <a:t>‹#›</a:t>
            </a:fld>
            <a:endParaRPr lang="fa-IR">
              <a:solidFill>
                <a:prstClr val="black">
                  <a:tint val="75000"/>
                </a:prstClr>
              </a:solidFill>
            </a:endParaRPr>
          </a:p>
        </p:txBody>
      </p:sp>
    </p:spTree>
    <p:extLst>
      <p:ext uri="{BB962C8B-B14F-4D97-AF65-F5344CB8AC3E}">
        <p14:creationId xmlns:p14="http://schemas.microsoft.com/office/powerpoint/2010/main" val="428024907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a-IR"/>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Date Placeholder 3"/>
          <p:cNvSpPr>
            <a:spLocks noGrp="1"/>
          </p:cNvSpPr>
          <p:nvPr>
            <p:ph type="dt" sz="half" idx="10"/>
          </p:nvPr>
        </p:nvSpPr>
        <p:spPr/>
        <p:txBody>
          <a:bodyPr/>
          <a:lstStyle/>
          <a:p>
            <a:fld id="{55960585-74AF-4053-9489-EBAEC24594CE}" type="datetimeFigureOut">
              <a:rPr lang="fa-IR" smtClean="0">
                <a:solidFill>
                  <a:prstClr val="black">
                    <a:tint val="75000"/>
                  </a:prstClr>
                </a:solidFill>
              </a:rPr>
              <a:pPr/>
              <a:t>12/23/1439</a:t>
            </a:fld>
            <a:endParaRPr lang="fa-IR">
              <a:solidFill>
                <a:prstClr val="black">
                  <a:tint val="75000"/>
                </a:prstClr>
              </a:solidFill>
            </a:endParaRPr>
          </a:p>
        </p:txBody>
      </p:sp>
      <p:sp>
        <p:nvSpPr>
          <p:cNvPr id="5" name="Footer Placeholder 4"/>
          <p:cNvSpPr>
            <a:spLocks noGrp="1"/>
          </p:cNvSpPr>
          <p:nvPr>
            <p:ph type="ftr" sz="quarter" idx="11"/>
          </p:nvPr>
        </p:nvSpPr>
        <p:spPr/>
        <p:txBody>
          <a:bodyPr/>
          <a:lstStyle/>
          <a:p>
            <a:endParaRPr lang="fa-IR">
              <a:solidFill>
                <a:prstClr val="black">
                  <a:tint val="75000"/>
                </a:prstClr>
              </a:solidFill>
            </a:endParaRPr>
          </a:p>
        </p:txBody>
      </p:sp>
      <p:sp>
        <p:nvSpPr>
          <p:cNvPr id="6" name="Slide Number Placeholder 5"/>
          <p:cNvSpPr>
            <a:spLocks noGrp="1"/>
          </p:cNvSpPr>
          <p:nvPr>
            <p:ph type="sldNum" sz="quarter" idx="12"/>
          </p:nvPr>
        </p:nvSpPr>
        <p:spPr/>
        <p:txBody>
          <a:bodyPr/>
          <a:lstStyle/>
          <a:p>
            <a:fld id="{C592AAA4-C646-4BDC-B77C-98F768C3EF55}" type="slidenum">
              <a:rPr lang="fa-IR" smtClean="0">
                <a:solidFill>
                  <a:prstClr val="black">
                    <a:tint val="75000"/>
                  </a:prstClr>
                </a:solidFill>
              </a:rPr>
              <a:pPr/>
              <a:t>‹#›</a:t>
            </a:fld>
            <a:endParaRPr lang="fa-IR">
              <a:solidFill>
                <a:prstClr val="black">
                  <a:tint val="75000"/>
                </a:prstClr>
              </a:solidFill>
            </a:endParaRPr>
          </a:p>
        </p:txBody>
      </p:sp>
    </p:spTree>
    <p:extLst>
      <p:ext uri="{BB962C8B-B14F-4D97-AF65-F5344CB8AC3E}">
        <p14:creationId xmlns:p14="http://schemas.microsoft.com/office/powerpoint/2010/main" val="180251974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fa-I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a-I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5960585-74AF-4053-9489-EBAEC24594CE}" type="datetimeFigureOut">
              <a:rPr lang="fa-IR" smtClean="0">
                <a:solidFill>
                  <a:prstClr val="black">
                    <a:tint val="75000"/>
                  </a:prstClr>
                </a:solidFill>
              </a:rPr>
              <a:pPr/>
              <a:t>12/23/1439</a:t>
            </a:fld>
            <a:endParaRPr lang="fa-IR">
              <a:solidFill>
                <a:prstClr val="black">
                  <a:tint val="75000"/>
                </a:prstClr>
              </a:solidFill>
            </a:endParaRPr>
          </a:p>
        </p:txBody>
      </p:sp>
      <p:sp>
        <p:nvSpPr>
          <p:cNvPr id="6" name="Footer Placeholder 5"/>
          <p:cNvSpPr>
            <a:spLocks noGrp="1"/>
          </p:cNvSpPr>
          <p:nvPr>
            <p:ph type="ftr" sz="quarter" idx="11"/>
          </p:nvPr>
        </p:nvSpPr>
        <p:spPr/>
        <p:txBody>
          <a:bodyPr/>
          <a:lstStyle/>
          <a:p>
            <a:endParaRPr lang="fa-IR">
              <a:solidFill>
                <a:prstClr val="black">
                  <a:tint val="75000"/>
                </a:prstClr>
              </a:solidFill>
            </a:endParaRPr>
          </a:p>
        </p:txBody>
      </p:sp>
      <p:sp>
        <p:nvSpPr>
          <p:cNvPr id="7" name="Slide Number Placeholder 6"/>
          <p:cNvSpPr>
            <a:spLocks noGrp="1"/>
          </p:cNvSpPr>
          <p:nvPr>
            <p:ph type="sldNum" sz="quarter" idx="12"/>
          </p:nvPr>
        </p:nvSpPr>
        <p:spPr/>
        <p:txBody>
          <a:bodyPr/>
          <a:lstStyle/>
          <a:p>
            <a:fld id="{C592AAA4-C646-4BDC-B77C-98F768C3EF55}" type="slidenum">
              <a:rPr lang="fa-IR" smtClean="0">
                <a:solidFill>
                  <a:prstClr val="black">
                    <a:tint val="75000"/>
                  </a:prstClr>
                </a:solidFill>
              </a:rPr>
              <a:pPr/>
              <a:t>‹#›</a:t>
            </a:fld>
            <a:endParaRPr lang="fa-IR">
              <a:solidFill>
                <a:prstClr val="black">
                  <a:tint val="75000"/>
                </a:prstClr>
              </a:solidFill>
            </a:endParaRPr>
          </a:p>
        </p:txBody>
      </p:sp>
    </p:spTree>
    <p:extLst>
      <p:ext uri="{BB962C8B-B14F-4D97-AF65-F5344CB8AC3E}">
        <p14:creationId xmlns:p14="http://schemas.microsoft.com/office/powerpoint/2010/main" val="390950777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a-IR"/>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Date Placeholder 3"/>
          <p:cNvSpPr>
            <a:spLocks noGrp="1"/>
          </p:cNvSpPr>
          <p:nvPr>
            <p:ph type="dt" sz="half" idx="10"/>
          </p:nvPr>
        </p:nvSpPr>
        <p:spPr/>
        <p:txBody>
          <a:bodyPr/>
          <a:lstStyle/>
          <a:p>
            <a:fld id="{55960585-74AF-4053-9489-EBAEC24594CE}" type="datetimeFigureOut">
              <a:rPr lang="fa-IR" smtClean="0">
                <a:solidFill>
                  <a:prstClr val="black">
                    <a:tint val="75000"/>
                  </a:prstClr>
                </a:solidFill>
              </a:rPr>
              <a:pPr/>
              <a:t>12/23/1439</a:t>
            </a:fld>
            <a:endParaRPr lang="fa-IR">
              <a:solidFill>
                <a:prstClr val="black">
                  <a:tint val="75000"/>
                </a:prstClr>
              </a:solidFill>
            </a:endParaRPr>
          </a:p>
        </p:txBody>
      </p:sp>
      <p:sp>
        <p:nvSpPr>
          <p:cNvPr id="5" name="Footer Placeholder 4"/>
          <p:cNvSpPr>
            <a:spLocks noGrp="1"/>
          </p:cNvSpPr>
          <p:nvPr>
            <p:ph type="ftr" sz="quarter" idx="11"/>
          </p:nvPr>
        </p:nvSpPr>
        <p:spPr/>
        <p:txBody>
          <a:bodyPr/>
          <a:lstStyle/>
          <a:p>
            <a:endParaRPr lang="fa-IR">
              <a:solidFill>
                <a:prstClr val="black">
                  <a:tint val="75000"/>
                </a:prstClr>
              </a:solidFill>
            </a:endParaRPr>
          </a:p>
        </p:txBody>
      </p:sp>
      <p:sp>
        <p:nvSpPr>
          <p:cNvPr id="6" name="Slide Number Placeholder 5"/>
          <p:cNvSpPr>
            <a:spLocks noGrp="1"/>
          </p:cNvSpPr>
          <p:nvPr>
            <p:ph type="sldNum" sz="quarter" idx="12"/>
          </p:nvPr>
        </p:nvSpPr>
        <p:spPr/>
        <p:txBody>
          <a:bodyPr/>
          <a:lstStyle/>
          <a:p>
            <a:fld id="{C592AAA4-C646-4BDC-B77C-98F768C3EF55}" type="slidenum">
              <a:rPr lang="fa-IR" smtClean="0">
                <a:solidFill>
                  <a:prstClr val="black">
                    <a:tint val="75000"/>
                  </a:prstClr>
                </a:solidFill>
              </a:rPr>
              <a:pPr/>
              <a:t>‹#›</a:t>
            </a:fld>
            <a:endParaRPr lang="fa-IR">
              <a:solidFill>
                <a:prstClr val="black">
                  <a:tint val="75000"/>
                </a:prstClr>
              </a:solidFill>
            </a:endParaRPr>
          </a:p>
        </p:txBody>
      </p:sp>
    </p:spTree>
    <p:extLst>
      <p:ext uri="{BB962C8B-B14F-4D97-AF65-F5344CB8AC3E}">
        <p14:creationId xmlns:p14="http://schemas.microsoft.com/office/powerpoint/2010/main" val="94946522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fa-I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Date Placeholder 3"/>
          <p:cNvSpPr>
            <a:spLocks noGrp="1"/>
          </p:cNvSpPr>
          <p:nvPr>
            <p:ph type="dt" sz="half" idx="10"/>
          </p:nvPr>
        </p:nvSpPr>
        <p:spPr/>
        <p:txBody>
          <a:bodyPr/>
          <a:lstStyle/>
          <a:p>
            <a:fld id="{55960585-74AF-4053-9489-EBAEC24594CE}" type="datetimeFigureOut">
              <a:rPr lang="fa-IR" smtClean="0">
                <a:solidFill>
                  <a:prstClr val="black">
                    <a:tint val="75000"/>
                  </a:prstClr>
                </a:solidFill>
              </a:rPr>
              <a:pPr/>
              <a:t>12/23/1439</a:t>
            </a:fld>
            <a:endParaRPr lang="fa-IR">
              <a:solidFill>
                <a:prstClr val="black">
                  <a:tint val="75000"/>
                </a:prstClr>
              </a:solidFill>
            </a:endParaRPr>
          </a:p>
        </p:txBody>
      </p:sp>
      <p:sp>
        <p:nvSpPr>
          <p:cNvPr id="5" name="Footer Placeholder 4"/>
          <p:cNvSpPr>
            <a:spLocks noGrp="1"/>
          </p:cNvSpPr>
          <p:nvPr>
            <p:ph type="ftr" sz="quarter" idx="11"/>
          </p:nvPr>
        </p:nvSpPr>
        <p:spPr/>
        <p:txBody>
          <a:bodyPr/>
          <a:lstStyle/>
          <a:p>
            <a:endParaRPr lang="fa-IR">
              <a:solidFill>
                <a:prstClr val="black">
                  <a:tint val="75000"/>
                </a:prstClr>
              </a:solidFill>
            </a:endParaRPr>
          </a:p>
        </p:txBody>
      </p:sp>
      <p:sp>
        <p:nvSpPr>
          <p:cNvPr id="6" name="Slide Number Placeholder 5"/>
          <p:cNvSpPr>
            <a:spLocks noGrp="1"/>
          </p:cNvSpPr>
          <p:nvPr>
            <p:ph type="sldNum" sz="quarter" idx="12"/>
          </p:nvPr>
        </p:nvSpPr>
        <p:spPr/>
        <p:txBody>
          <a:bodyPr/>
          <a:lstStyle/>
          <a:p>
            <a:fld id="{C592AAA4-C646-4BDC-B77C-98F768C3EF55}" type="slidenum">
              <a:rPr lang="fa-IR" smtClean="0">
                <a:solidFill>
                  <a:prstClr val="black">
                    <a:tint val="75000"/>
                  </a:prstClr>
                </a:solidFill>
              </a:rPr>
              <a:pPr/>
              <a:t>‹#›</a:t>
            </a:fld>
            <a:endParaRPr lang="fa-IR">
              <a:solidFill>
                <a:prstClr val="black">
                  <a:tint val="75000"/>
                </a:prstClr>
              </a:solidFill>
            </a:endParaRPr>
          </a:p>
        </p:txBody>
      </p:sp>
    </p:spTree>
    <p:extLst>
      <p:ext uri="{BB962C8B-B14F-4D97-AF65-F5344CB8AC3E}">
        <p14:creationId xmlns:p14="http://schemas.microsoft.com/office/powerpoint/2010/main" val="2756127578"/>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fa-I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fa-IR"/>
          </a:p>
        </p:txBody>
      </p:sp>
      <p:sp>
        <p:nvSpPr>
          <p:cNvPr id="4" name="Date Placeholder 3"/>
          <p:cNvSpPr>
            <a:spLocks noGrp="1"/>
          </p:cNvSpPr>
          <p:nvPr>
            <p:ph type="dt" sz="half" idx="10"/>
          </p:nvPr>
        </p:nvSpPr>
        <p:spPr/>
        <p:txBody>
          <a:bodyPr/>
          <a:lstStyle/>
          <a:p>
            <a:fld id="{55960585-74AF-4053-9489-EBAEC24594CE}" type="datetimeFigureOut">
              <a:rPr lang="fa-IR" smtClean="0">
                <a:solidFill>
                  <a:prstClr val="black">
                    <a:tint val="75000"/>
                  </a:prstClr>
                </a:solidFill>
              </a:rPr>
              <a:pPr/>
              <a:t>12/23/1439</a:t>
            </a:fld>
            <a:endParaRPr lang="fa-IR">
              <a:solidFill>
                <a:prstClr val="black">
                  <a:tint val="75000"/>
                </a:prstClr>
              </a:solidFill>
            </a:endParaRPr>
          </a:p>
        </p:txBody>
      </p:sp>
      <p:sp>
        <p:nvSpPr>
          <p:cNvPr id="5" name="Footer Placeholder 4"/>
          <p:cNvSpPr>
            <a:spLocks noGrp="1"/>
          </p:cNvSpPr>
          <p:nvPr>
            <p:ph type="ftr" sz="quarter" idx="11"/>
          </p:nvPr>
        </p:nvSpPr>
        <p:spPr/>
        <p:txBody>
          <a:bodyPr/>
          <a:lstStyle/>
          <a:p>
            <a:endParaRPr lang="fa-IR">
              <a:solidFill>
                <a:prstClr val="black">
                  <a:tint val="75000"/>
                </a:prstClr>
              </a:solidFill>
            </a:endParaRPr>
          </a:p>
        </p:txBody>
      </p:sp>
      <p:sp>
        <p:nvSpPr>
          <p:cNvPr id="6" name="Slide Number Placeholder 5"/>
          <p:cNvSpPr>
            <a:spLocks noGrp="1"/>
          </p:cNvSpPr>
          <p:nvPr>
            <p:ph type="sldNum" sz="quarter" idx="12"/>
          </p:nvPr>
        </p:nvSpPr>
        <p:spPr/>
        <p:txBody>
          <a:bodyPr/>
          <a:lstStyle/>
          <a:p>
            <a:fld id="{C592AAA4-C646-4BDC-B77C-98F768C3EF55}" type="slidenum">
              <a:rPr lang="fa-IR" smtClean="0">
                <a:solidFill>
                  <a:prstClr val="black">
                    <a:tint val="75000"/>
                  </a:prstClr>
                </a:solidFill>
              </a:rPr>
              <a:pPr/>
              <a:t>‹#›</a:t>
            </a:fld>
            <a:endParaRPr lang="fa-IR">
              <a:solidFill>
                <a:prstClr val="black">
                  <a:tint val="75000"/>
                </a:prstClr>
              </a:solidFill>
            </a:endParaRPr>
          </a:p>
        </p:txBody>
      </p:sp>
    </p:spTree>
    <p:extLst>
      <p:ext uri="{BB962C8B-B14F-4D97-AF65-F5344CB8AC3E}">
        <p14:creationId xmlns:p14="http://schemas.microsoft.com/office/powerpoint/2010/main" val="106397051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a-IR"/>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Date Placeholder 3"/>
          <p:cNvSpPr>
            <a:spLocks noGrp="1"/>
          </p:cNvSpPr>
          <p:nvPr>
            <p:ph type="dt" sz="half" idx="10"/>
          </p:nvPr>
        </p:nvSpPr>
        <p:spPr/>
        <p:txBody>
          <a:bodyPr/>
          <a:lstStyle/>
          <a:p>
            <a:fld id="{55960585-74AF-4053-9489-EBAEC24594CE}" type="datetimeFigureOut">
              <a:rPr lang="fa-IR" smtClean="0">
                <a:solidFill>
                  <a:prstClr val="black">
                    <a:tint val="75000"/>
                  </a:prstClr>
                </a:solidFill>
              </a:rPr>
              <a:pPr/>
              <a:t>12/23/1439</a:t>
            </a:fld>
            <a:endParaRPr lang="fa-IR">
              <a:solidFill>
                <a:prstClr val="black">
                  <a:tint val="75000"/>
                </a:prstClr>
              </a:solidFill>
            </a:endParaRPr>
          </a:p>
        </p:txBody>
      </p:sp>
      <p:sp>
        <p:nvSpPr>
          <p:cNvPr id="5" name="Footer Placeholder 4"/>
          <p:cNvSpPr>
            <a:spLocks noGrp="1"/>
          </p:cNvSpPr>
          <p:nvPr>
            <p:ph type="ftr" sz="quarter" idx="11"/>
          </p:nvPr>
        </p:nvSpPr>
        <p:spPr/>
        <p:txBody>
          <a:bodyPr/>
          <a:lstStyle/>
          <a:p>
            <a:endParaRPr lang="fa-IR">
              <a:solidFill>
                <a:prstClr val="black">
                  <a:tint val="75000"/>
                </a:prstClr>
              </a:solidFill>
            </a:endParaRPr>
          </a:p>
        </p:txBody>
      </p:sp>
      <p:sp>
        <p:nvSpPr>
          <p:cNvPr id="6" name="Slide Number Placeholder 5"/>
          <p:cNvSpPr>
            <a:spLocks noGrp="1"/>
          </p:cNvSpPr>
          <p:nvPr>
            <p:ph type="sldNum" sz="quarter" idx="12"/>
          </p:nvPr>
        </p:nvSpPr>
        <p:spPr/>
        <p:txBody>
          <a:bodyPr/>
          <a:lstStyle/>
          <a:p>
            <a:fld id="{C592AAA4-C646-4BDC-B77C-98F768C3EF55}" type="slidenum">
              <a:rPr lang="fa-IR" smtClean="0">
                <a:solidFill>
                  <a:prstClr val="black">
                    <a:tint val="75000"/>
                  </a:prstClr>
                </a:solidFill>
              </a:rPr>
              <a:pPr/>
              <a:t>‹#›</a:t>
            </a:fld>
            <a:endParaRPr lang="fa-IR">
              <a:solidFill>
                <a:prstClr val="black">
                  <a:tint val="75000"/>
                </a:prstClr>
              </a:solidFill>
            </a:endParaRPr>
          </a:p>
        </p:txBody>
      </p:sp>
    </p:spTree>
    <p:extLst>
      <p:ext uri="{BB962C8B-B14F-4D97-AF65-F5344CB8AC3E}">
        <p14:creationId xmlns:p14="http://schemas.microsoft.com/office/powerpoint/2010/main" val="314588652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fa-I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5960585-74AF-4053-9489-EBAEC24594CE}" type="datetimeFigureOut">
              <a:rPr lang="fa-IR" smtClean="0">
                <a:solidFill>
                  <a:prstClr val="black">
                    <a:tint val="75000"/>
                  </a:prstClr>
                </a:solidFill>
              </a:rPr>
              <a:pPr/>
              <a:t>12/23/1439</a:t>
            </a:fld>
            <a:endParaRPr lang="fa-IR">
              <a:solidFill>
                <a:prstClr val="black">
                  <a:tint val="75000"/>
                </a:prstClr>
              </a:solidFill>
            </a:endParaRPr>
          </a:p>
        </p:txBody>
      </p:sp>
      <p:sp>
        <p:nvSpPr>
          <p:cNvPr id="5" name="Footer Placeholder 4"/>
          <p:cNvSpPr>
            <a:spLocks noGrp="1"/>
          </p:cNvSpPr>
          <p:nvPr>
            <p:ph type="ftr" sz="quarter" idx="11"/>
          </p:nvPr>
        </p:nvSpPr>
        <p:spPr/>
        <p:txBody>
          <a:bodyPr/>
          <a:lstStyle/>
          <a:p>
            <a:endParaRPr lang="fa-IR">
              <a:solidFill>
                <a:prstClr val="black">
                  <a:tint val="75000"/>
                </a:prstClr>
              </a:solidFill>
            </a:endParaRPr>
          </a:p>
        </p:txBody>
      </p:sp>
      <p:sp>
        <p:nvSpPr>
          <p:cNvPr id="6" name="Slide Number Placeholder 5"/>
          <p:cNvSpPr>
            <a:spLocks noGrp="1"/>
          </p:cNvSpPr>
          <p:nvPr>
            <p:ph type="sldNum" sz="quarter" idx="12"/>
          </p:nvPr>
        </p:nvSpPr>
        <p:spPr/>
        <p:txBody>
          <a:bodyPr/>
          <a:lstStyle/>
          <a:p>
            <a:fld id="{C592AAA4-C646-4BDC-B77C-98F768C3EF55}" type="slidenum">
              <a:rPr lang="fa-IR" smtClean="0">
                <a:solidFill>
                  <a:prstClr val="black">
                    <a:tint val="75000"/>
                  </a:prstClr>
                </a:solidFill>
              </a:rPr>
              <a:pPr/>
              <a:t>‹#›</a:t>
            </a:fld>
            <a:endParaRPr lang="fa-IR">
              <a:solidFill>
                <a:prstClr val="black">
                  <a:tint val="75000"/>
                </a:prstClr>
              </a:solidFill>
            </a:endParaRPr>
          </a:p>
        </p:txBody>
      </p:sp>
    </p:spTree>
    <p:extLst>
      <p:ext uri="{BB962C8B-B14F-4D97-AF65-F5344CB8AC3E}">
        <p14:creationId xmlns:p14="http://schemas.microsoft.com/office/powerpoint/2010/main" val="5953186"/>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a-IR"/>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5" name="Date Placeholder 4"/>
          <p:cNvSpPr>
            <a:spLocks noGrp="1"/>
          </p:cNvSpPr>
          <p:nvPr>
            <p:ph type="dt" sz="half" idx="10"/>
          </p:nvPr>
        </p:nvSpPr>
        <p:spPr/>
        <p:txBody>
          <a:bodyPr/>
          <a:lstStyle/>
          <a:p>
            <a:fld id="{55960585-74AF-4053-9489-EBAEC24594CE}" type="datetimeFigureOut">
              <a:rPr lang="fa-IR" smtClean="0">
                <a:solidFill>
                  <a:prstClr val="black">
                    <a:tint val="75000"/>
                  </a:prstClr>
                </a:solidFill>
              </a:rPr>
              <a:pPr/>
              <a:t>12/23/1439</a:t>
            </a:fld>
            <a:endParaRPr lang="fa-IR">
              <a:solidFill>
                <a:prstClr val="black">
                  <a:tint val="75000"/>
                </a:prstClr>
              </a:solidFill>
            </a:endParaRPr>
          </a:p>
        </p:txBody>
      </p:sp>
      <p:sp>
        <p:nvSpPr>
          <p:cNvPr id="6" name="Footer Placeholder 5"/>
          <p:cNvSpPr>
            <a:spLocks noGrp="1"/>
          </p:cNvSpPr>
          <p:nvPr>
            <p:ph type="ftr" sz="quarter" idx="11"/>
          </p:nvPr>
        </p:nvSpPr>
        <p:spPr/>
        <p:txBody>
          <a:bodyPr/>
          <a:lstStyle/>
          <a:p>
            <a:endParaRPr lang="fa-IR">
              <a:solidFill>
                <a:prstClr val="black">
                  <a:tint val="75000"/>
                </a:prstClr>
              </a:solidFill>
            </a:endParaRPr>
          </a:p>
        </p:txBody>
      </p:sp>
      <p:sp>
        <p:nvSpPr>
          <p:cNvPr id="7" name="Slide Number Placeholder 6"/>
          <p:cNvSpPr>
            <a:spLocks noGrp="1"/>
          </p:cNvSpPr>
          <p:nvPr>
            <p:ph type="sldNum" sz="quarter" idx="12"/>
          </p:nvPr>
        </p:nvSpPr>
        <p:spPr/>
        <p:txBody>
          <a:bodyPr/>
          <a:lstStyle/>
          <a:p>
            <a:fld id="{C592AAA4-C646-4BDC-B77C-98F768C3EF55}" type="slidenum">
              <a:rPr lang="fa-IR" smtClean="0">
                <a:solidFill>
                  <a:prstClr val="black">
                    <a:tint val="75000"/>
                  </a:prstClr>
                </a:solidFill>
              </a:rPr>
              <a:pPr/>
              <a:t>‹#›</a:t>
            </a:fld>
            <a:endParaRPr lang="fa-IR">
              <a:solidFill>
                <a:prstClr val="black">
                  <a:tint val="75000"/>
                </a:prstClr>
              </a:solidFill>
            </a:endParaRPr>
          </a:p>
        </p:txBody>
      </p:sp>
    </p:spTree>
    <p:extLst>
      <p:ext uri="{BB962C8B-B14F-4D97-AF65-F5344CB8AC3E}">
        <p14:creationId xmlns:p14="http://schemas.microsoft.com/office/powerpoint/2010/main" val="475445287"/>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fa-I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7" name="Date Placeholder 6"/>
          <p:cNvSpPr>
            <a:spLocks noGrp="1"/>
          </p:cNvSpPr>
          <p:nvPr>
            <p:ph type="dt" sz="half" idx="10"/>
          </p:nvPr>
        </p:nvSpPr>
        <p:spPr/>
        <p:txBody>
          <a:bodyPr/>
          <a:lstStyle/>
          <a:p>
            <a:fld id="{55960585-74AF-4053-9489-EBAEC24594CE}" type="datetimeFigureOut">
              <a:rPr lang="fa-IR" smtClean="0">
                <a:solidFill>
                  <a:prstClr val="black">
                    <a:tint val="75000"/>
                  </a:prstClr>
                </a:solidFill>
              </a:rPr>
              <a:pPr/>
              <a:t>12/23/1439</a:t>
            </a:fld>
            <a:endParaRPr lang="fa-IR">
              <a:solidFill>
                <a:prstClr val="black">
                  <a:tint val="75000"/>
                </a:prstClr>
              </a:solidFill>
            </a:endParaRPr>
          </a:p>
        </p:txBody>
      </p:sp>
      <p:sp>
        <p:nvSpPr>
          <p:cNvPr id="8" name="Footer Placeholder 7"/>
          <p:cNvSpPr>
            <a:spLocks noGrp="1"/>
          </p:cNvSpPr>
          <p:nvPr>
            <p:ph type="ftr" sz="quarter" idx="11"/>
          </p:nvPr>
        </p:nvSpPr>
        <p:spPr/>
        <p:txBody>
          <a:bodyPr/>
          <a:lstStyle/>
          <a:p>
            <a:endParaRPr lang="fa-IR">
              <a:solidFill>
                <a:prstClr val="black">
                  <a:tint val="75000"/>
                </a:prstClr>
              </a:solidFill>
            </a:endParaRPr>
          </a:p>
        </p:txBody>
      </p:sp>
      <p:sp>
        <p:nvSpPr>
          <p:cNvPr id="9" name="Slide Number Placeholder 8"/>
          <p:cNvSpPr>
            <a:spLocks noGrp="1"/>
          </p:cNvSpPr>
          <p:nvPr>
            <p:ph type="sldNum" sz="quarter" idx="12"/>
          </p:nvPr>
        </p:nvSpPr>
        <p:spPr/>
        <p:txBody>
          <a:bodyPr/>
          <a:lstStyle/>
          <a:p>
            <a:fld id="{C592AAA4-C646-4BDC-B77C-98F768C3EF55}" type="slidenum">
              <a:rPr lang="fa-IR" smtClean="0">
                <a:solidFill>
                  <a:prstClr val="black">
                    <a:tint val="75000"/>
                  </a:prstClr>
                </a:solidFill>
              </a:rPr>
              <a:pPr/>
              <a:t>‹#›</a:t>
            </a:fld>
            <a:endParaRPr lang="fa-IR">
              <a:solidFill>
                <a:prstClr val="black">
                  <a:tint val="75000"/>
                </a:prstClr>
              </a:solidFill>
            </a:endParaRPr>
          </a:p>
        </p:txBody>
      </p:sp>
    </p:spTree>
    <p:extLst>
      <p:ext uri="{BB962C8B-B14F-4D97-AF65-F5344CB8AC3E}">
        <p14:creationId xmlns:p14="http://schemas.microsoft.com/office/powerpoint/2010/main" val="1406675278"/>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a-IR"/>
          </a:p>
        </p:txBody>
      </p:sp>
      <p:sp>
        <p:nvSpPr>
          <p:cNvPr id="3" name="Date Placeholder 2"/>
          <p:cNvSpPr>
            <a:spLocks noGrp="1"/>
          </p:cNvSpPr>
          <p:nvPr>
            <p:ph type="dt" sz="half" idx="10"/>
          </p:nvPr>
        </p:nvSpPr>
        <p:spPr/>
        <p:txBody>
          <a:bodyPr/>
          <a:lstStyle/>
          <a:p>
            <a:fld id="{55960585-74AF-4053-9489-EBAEC24594CE}" type="datetimeFigureOut">
              <a:rPr lang="fa-IR" smtClean="0">
                <a:solidFill>
                  <a:prstClr val="black">
                    <a:tint val="75000"/>
                  </a:prstClr>
                </a:solidFill>
              </a:rPr>
              <a:pPr/>
              <a:t>12/23/1439</a:t>
            </a:fld>
            <a:endParaRPr lang="fa-IR">
              <a:solidFill>
                <a:prstClr val="black">
                  <a:tint val="75000"/>
                </a:prstClr>
              </a:solidFill>
            </a:endParaRPr>
          </a:p>
        </p:txBody>
      </p:sp>
      <p:sp>
        <p:nvSpPr>
          <p:cNvPr id="4" name="Footer Placeholder 3"/>
          <p:cNvSpPr>
            <a:spLocks noGrp="1"/>
          </p:cNvSpPr>
          <p:nvPr>
            <p:ph type="ftr" sz="quarter" idx="11"/>
          </p:nvPr>
        </p:nvSpPr>
        <p:spPr/>
        <p:txBody>
          <a:bodyPr/>
          <a:lstStyle/>
          <a:p>
            <a:endParaRPr lang="fa-IR">
              <a:solidFill>
                <a:prstClr val="black">
                  <a:tint val="75000"/>
                </a:prstClr>
              </a:solidFill>
            </a:endParaRPr>
          </a:p>
        </p:txBody>
      </p:sp>
      <p:sp>
        <p:nvSpPr>
          <p:cNvPr id="5" name="Slide Number Placeholder 4"/>
          <p:cNvSpPr>
            <a:spLocks noGrp="1"/>
          </p:cNvSpPr>
          <p:nvPr>
            <p:ph type="sldNum" sz="quarter" idx="12"/>
          </p:nvPr>
        </p:nvSpPr>
        <p:spPr/>
        <p:txBody>
          <a:bodyPr/>
          <a:lstStyle/>
          <a:p>
            <a:fld id="{C592AAA4-C646-4BDC-B77C-98F768C3EF55}" type="slidenum">
              <a:rPr lang="fa-IR" smtClean="0">
                <a:solidFill>
                  <a:prstClr val="black">
                    <a:tint val="75000"/>
                  </a:prstClr>
                </a:solidFill>
              </a:rPr>
              <a:pPr/>
              <a:t>‹#›</a:t>
            </a:fld>
            <a:endParaRPr lang="fa-IR">
              <a:solidFill>
                <a:prstClr val="black">
                  <a:tint val="75000"/>
                </a:prstClr>
              </a:solidFill>
            </a:endParaRPr>
          </a:p>
        </p:txBody>
      </p:sp>
    </p:spTree>
    <p:extLst>
      <p:ext uri="{BB962C8B-B14F-4D97-AF65-F5344CB8AC3E}">
        <p14:creationId xmlns:p14="http://schemas.microsoft.com/office/powerpoint/2010/main" val="1830470650"/>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5960585-74AF-4053-9489-EBAEC24594CE}" type="datetimeFigureOut">
              <a:rPr lang="fa-IR" smtClean="0">
                <a:solidFill>
                  <a:prstClr val="black">
                    <a:tint val="75000"/>
                  </a:prstClr>
                </a:solidFill>
              </a:rPr>
              <a:pPr/>
              <a:t>12/23/1439</a:t>
            </a:fld>
            <a:endParaRPr lang="fa-IR">
              <a:solidFill>
                <a:prstClr val="black">
                  <a:tint val="75000"/>
                </a:prstClr>
              </a:solidFill>
            </a:endParaRPr>
          </a:p>
        </p:txBody>
      </p:sp>
      <p:sp>
        <p:nvSpPr>
          <p:cNvPr id="3" name="Footer Placeholder 2"/>
          <p:cNvSpPr>
            <a:spLocks noGrp="1"/>
          </p:cNvSpPr>
          <p:nvPr>
            <p:ph type="ftr" sz="quarter" idx="11"/>
          </p:nvPr>
        </p:nvSpPr>
        <p:spPr/>
        <p:txBody>
          <a:bodyPr/>
          <a:lstStyle/>
          <a:p>
            <a:endParaRPr lang="fa-IR">
              <a:solidFill>
                <a:prstClr val="black">
                  <a:tint val="75000"/>
                </a:prstClr>
              </a:solidFill>
            </a:endParaRPr>
          </a:p>
        </p:txBody>
      </p:sp>
      <p:sp>
        <p:nvSpPr>
          <p:cNvPr id="4" name="Slide Number Placeholder 3"/>
          <p:cNvSpPr>
            <a:spLocks noGrp="1"/>
          </p:cNvSpPr>
          <p:nvPr>
            <p:ph type="sldNum" sz="quarter" idx="12"/>
          </p:nvPr>
        </p:nvSpPr>
        <p:spPr/>
        <p:txBody>
          <a:bodyPr/>
          <a:lstStyle/>
          <a:p>
            <a:fld id="{C592AAA4-C646-4BDC-B77C-98F768C3EF55}" type="slidenum">
              <a:rPr lang="fa-IR" smtClean="0">
                <a:solidFill>
                  <a:prstClr val="black">
                    <a:tint val="75000"/>
                  </a:prstClr>
                </a:solidFill>
              </a:rPr>
              <a:pPr/>
              <a:t>‹#›</a:t>
            </a:fld>
            <a:endParaRPr lang="fa-IR">
              <a:solidFill>
                <a:prstClr val="black">
                  <a:tint val="75000"/>
                </a:prstClr>
              </a:solidFill>
            </a:endParaRPr>
          </a:p>
        </p:txBody>
      </p:sp>
    </p:spTree>
    <p:extLst>
      <p:ext uri="{BB962C8B-B14F-4D97-AF65-F5344CB8AC3E}">
        <p14:creationId xmlns:p14="http://schemas.microsoft.com/office/powerpoint/2010/main" val="343549349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fa-I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5960585-74AF-4053-9489-EBAEC24594CE}" type="datetimeFigureOut">
              <a:rPr lang="fa-IR" smtClean="0">
                <a:solidFill>
                  <a:prstClr val="black">
                    <a:tint val="75000"/>
                  </a:prstClr>
                </a:solidFill>
              </a:rPr>
              <a:pPr/>
              <a:t>12/23/1439</a:t>
            </a:fld>
            <a:endParaRPr lang="fa-IR">
              <a:solidFill>
                <a:prstClr val="black">
                  <a:tint val="75000"/>
                </a:prstClr>
              </a:solidFill>
            </a:endParaRPr>
          </a:p>
        </p:txBody>
      </p:sp>
      <p:sp>
        <p:nvSpPr>
          <p:cNvPr id="5" name="Footer Placeholder 4"/>
          <p:cNvSpPr>
            <a:spLocks noGrp="1"/>
          </p:cNvSpPr>
          <p:nvPr>
            <p:ph type="ftr" sz="quarter" idx="11"/>
          </p:nvPr>
        </p:nvSpPr>
        <p:spPr/>
        <p:txBody>
          <a:bodyPr/>
          <a:lstStyle/>
          <a:p>
            <a:endParaRPr lang="fa-IR">
              <a:solidFill>
                <a:prstClr val="black">
                  <a:tint val="75000"/>
                </a:prstClr>
              </a:solidFill>
            </a:endParaRPr>
          </a:p>
        </p:txBody>
      </p:sp>
      <p:sp>
        <p:nvSpPr>
          <p:cNvPr id="6" name="Slide Number Placeholder 5"/>
          <p:cNvSpPr>
            <a:spLocks noGrp="1"/>
          </p:cNvSpPr>
          <p:nvPr>
            <p:ph type="sldNum" sz="quarter" idx="12"/>
          </p:nvPr>
        </p:nvSpPr>
        <p:spPr/>
        <p:txBody>
          <a:bodyPr/>
          <a:lstStyle/>
          <a:p>
            <a:fld id="{C592AAA4-C646-4BDC-B77C-98F768C3EF55}" type="slidenum">
              <a:rPr lang="fa-IR" smtClean="0">
                <a:solidFill>
                  <a:prstClr val="black">
                    <a:tint val="75000"/>
                  </a:prstClr>
                </a:solidFill>
              </a:rPr>
              <a:pPr/>
              <a:t>‹#›</a:t>
            </a:fld>
            <a:endParaRPr lang="fa-IR">
              <a:solidFill>
                <a:prstClr val="black">
                  <a:tint val="75000"/>
                </a:prstClr>
              </a:solidFill>
            </a:endParaRPr>
          </a:p>
        </p:txBody>
      </p:sp>
    </p:spTree>
    <p:extLst>
      <p:ext uri="{BB962C8B-B14F-4D97-AF65-F5344CB8AC3E}">
        <p14:creationId xmlns:p14="http://schemas.microsoft.com/office/powerpoint/2010/main" val="1507351312"/>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fa-I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5960585-74AF-4053-9489-EBAEC24594CE}" type="datetimeFigureOut">
              <a:rPr lang="fa-IR" smtClean="0">
                <a:solidFill>
                  <a:prstClr val="black">
                    <a:tint val="75000"/>
                  </a:prstClr>
                </a:solidFill>
              </a:rPr>
              <a:pPr/>
              <a:t>12/23/1439</a:t>
            </a:fld>
            <a:endParaRPr lang="fa-IR">
              <a:solidFill>
                <a:prstClr val="black">
                  <a:tint val="75000"/>
                </a:prstClr>
              </a:solidFill>
            </a:endParaRPr>
          </a:p>
        </p:txBody>
      </p:sp>
      <p:sp>
        <p:nvSpPr>
          <p:cNvPr id="6" name="Footer Placeholder 5"/>
          <p:cNvSpPr>
            <a:spLocks noGrp="1"/>
          </p:cNvSpPr>
          <p:nvPr>
            <p:ph type="ftr" sz="quarter" idx="11"/>
          </p:nvPr>
        </p:nvSpPr>
        <p:spPr/>
        <p:txBody>
          <a:bodyPr/>
          <a:lstStyle/>
          <a:p>
            <a:endParaRPr lang="fa-IR">
              <a:solidFill>
                <a:prstClr val="black">
                  <a:tint val="75000"/>
                </a:prstClr>
              </a:solidFill>
            </a:endParaRPr>
          </a:p>
        </p:txBody>
      </p:sp>
      <p:sp>
        <p:nvSpPr>
          <p:cNvPr id="7" name="Slide Number Placeholder 6"/>
          <p:cNvSpPr>
            <a:spLocks noGrp="1"/>
          </p:cNvSpPr>
          <p:nvPr>
            <p:ph type="sldNum" sz="quarter" idx="12"/>
          </p:nvPr>
        </p:nvSpPr>
        <p:spPr/>
        <p:txBody>
          <a:bodyPr/>
          <a:lstStyle/>
          <a:p>
            <a:fld id="{C592AAA4-C646-4BDC-B77C-98F768C3EF55}" type="slidenum">
              <a:rPr lang="fa-IR" smtClean="0">
                <a:solidFill>
                  <a:prstClr val="black">
                    <a:tint val="75000"/>
                  </a:prstClr>
                </a:solidFill>
              </a:rPr>
              <a:pPr/>
              <a:t>‹#›</a:t>
            </a:fld>
            <a:endParaRPr lang="fa-IR">
              <a:solidFill>
                <a:prstClr val="black">
                  <a:tint val="75000"/>
                </a:prstClr>
              </a:solidFill>
            </a:endParaRPr>
          </a:p>
        </p:txBody>
      </p:sp>
    </p:spTree>
    <p:extLst>
      <p:ext uri="{BB962C8B-B14F-4D97-AF65-F5344CB8AC3E}">
        <p14:creationId xmlns:p14="http://schemas.microsoft.com/office/powerpoint/2010/main" val="1239357421"/>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fa-I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a-I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5960585-74AF-4053-9489-EBAEC24594CE}" type="datetimeFigureOut">
              <a:rPr lang="fa-IR" smtClean="0">
                <a:solidFill>
                  <a:prstClr val="black">
                    <a:tint val="75000"/>
                  </a:prstClr>
                </a:solidFill>
              </a:rPr>
              <a:pPr/>
              <a:t>12/23/1439</a:t>
            </a:fld>
            <a:endParaRPr lang="fa-IR">
              <a:solidFill>
                <a:prstClr val="black">
                  <a:tint val="75000"/>
                </a:prstClr>
              </a:solidFill>
            </a:endParaRPr>
          </a:p>
        </p:txBody>
      </p:sp>
      <p:sp>
        <p:nvSpPr>
          <p:cNvPr id="6" name="Footer Placeholder 5"/>
          <p:cNvSpPr>
            <a:spLocks noGrp="1"/>
          </p:cNvSpPr>
          <p:nvPr>
            <p:ph type="ftr" sz="quarter" idx="11"/>
          </p:nvPr>
        </p:nvSpPr>
        <p:spPr/>
        <p:txBody>
          <a:bodyPr/>
          <a:lstStyle/>
          <a:p>
            <a:endParaRPr lang="fa-IR">
              <a:solidFill>
                <a:prstClr val="black">
                  <a:tint val="75000"/>
                </a:prstClr>
              </a:solidFill>
            </a:endParaRPr>
          </a:p>
        </p:txBody>
      </p:sp>
      <p:sp>
        <p:nvSpPr>
          <p:cNvPr id="7" name="Slide Number Placeholder 6"/>
          <p:cNvSpPr>
            <a:spLocks noGrp="1"/>
          </p:cNvSpPr>
          <p:nvPr>
            <p:ph type="sldNum" sz="quarter" idx="12"/>
          </p:nvPr>
        </p:nvSpPr>
        <p:spPr/>
        <p:txBody>
          <a:bodyPr/>
          <a:lstStyle/>
          <a:p>
            <a:fld id="{C592AAA4-C646-4BDC-B77C-98F768C3EF55}" type="slidenum">
              <a:rPr lang="fa-IR" smtClean="0">
                <a:solidFill>
                  <a:prstClr val="black">
                    <a:tint val="75000"/>
                  </a:prstClr>
                </a:solidFill>
              </a:rPr>
              <a:pPr/>
              <a:t>‹#›</a:t>
            </a:fld>
            <a:endParaRPr lang="fa-IR">
              <a:solidFill>
                <a:prstClr val="black">
                  <a:tint val="75000"/>
                </a:prstClr>
              </a:solidFill>
            </a:endParaRPr>
          </a:p>
        </p:txBody>
      </p:sp>
    </p:spTree>
    <p:extLst>
      <p:ext uri="{BB962C8B-B14F-4D97-AF65-F5344CB8AC3E}">
        <p14:creationId xmlns:p14="http://schemas.microsoft.com/office/powerpoint/2010/main" val="2294831579"/>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a-IR"/>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Date Placeholder 3"/>
          <p:cNvSpPr>
            <a:spLocks noGrp="1"/>
          </p:cNvSpPr>
          <p:nvPr>
            <p:ph type="dt" sz="half" idx="10"/>
          </p:nvPr>
        </p:nvSpPr>
        <p:spPr/>
        <p:txBody>
          <a:bodyPr/>
          <a:lstStyle/>
          <a:p>
            <a:fld id="{55960585-74AF-4053-9489-EBAEC24594CE}" type="datetimeFigureOut">
              <a:rPr lang="fa-IR" smtClean="0">
                <a:solidFill>
                  <a:prstClr val="black">
                    <a:tint val="75000"/>
                  </a:prstClr>
                </a:solidFill>
              </a:rPr>
              <a:pPr/>
              <a:t>12/23/1439</a:t>
            </a:fld>
            <a:endParaRPr lang="fa-IR">
              <a:solidFill>
                <a:prstClr val="black">
                  <a:tint val="75000"/>
                </a:prstClr>
              </a:solidFill>
            </a:endParaRPr>
          </a:p>
        </p:txBody>
      </p:sp>
      <p:sp>
        <p:nvSpPr>
          <p:cNvPr id="5" name="Footer Placeholder 4"/>
          <p:cNvSpPr>
            <a:spLocks noGrp="1"/>
          </p:cNvSpPr>
          <p:nvPr>
            <p:ph type="ftr" sz="quarter" idx="11"/>
          </p:nvPr>
        </p:nvSpPr>
        <p:spPr/>
        <p:txBody>
          <a:bodyPr/>
          <a:lstStyle/>
          <a:p>
            <a:endParaRPr lang="fa-IR">
              <a:solidFill>
                <a:prstClr val="black">
                  <a:tint val="75000"/>
                </a:prstClr>
              </a:solidFill>
            </a:endParaRPr>
          </a:p>
        </p:txBody>
      </p:sp>
      <p:sp>
        <p:nvSpPr>
          <p:cNvPr id="6" name="Slide Number Placeholder 5"/>
          <p:cNvSpPr>
            <a:spLocks noGrp="1"/>
          </p:cNvSpPr>
          <p:nvPr>
            <p:ph type="sldNum" sz="quarter" idx="12"/>
          </p:nvPr>
        </p:nvSpPr>
        <p:spPr/>
        <p:txBody>
          <a:bodyPr/>
          <a:lstStyle/>
          <a:p>
            <a:fld id="{C592AAA4-C646-4BDC-B77C-98F768C3EF55}" type="slidenum">
              <a:rPr lang="fa-IR" smtClean="0">
                <a:solidFill>
                  <a:prstClr val="black">
                    <a:tint val="75000"/>
                  </a:prstClr>
                </a:solidFill>
              </a:rPr>
              <a:pPr/>
              <a:t>‹#›</a:t>
            </a:fld>
            <a:endParaRPr lang="fa-IR">
              <a:solidFill>
                <a:prstClr val="black">
                  <a:tint val="75000"/>
                </a:prstClr>
              </a:solidFill>
            </a:endParaRPr>
          </a:p>
        </p:txBody>
      </p:sp>
    </p:spTree>
    <p:extLst>
      <p:ext uri="{BB962C8B-B14F-4D97-AF65-F5344CB8AC3E}">
        <p14:creationId xmlns:p14="http://schemas.microsoft.com/office/powerpoint/2010/main" val="2573731174"/>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fa-I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Date Placeholder 3"/>
          <p:cNvSpPr>
            <a:spLocks noGrp="1"/>
          </p:cNvSpPr>
          <p:nvPr>
            <p:ph type="dt" sz="half" idx="10"/>
          </p:nvPr>
        </p:nvSpPr>
        <p:spPr/>
        <p:txBody>
          <a:bodyPr/>
          <a:lstStyle/>
          <a:p>
            <a:fld id="{55960585-74AF-4053-9489-EBAEC24594CE}" type="datetimeFigureOut">
              <a:rPr lang="fa-IR" smtClean="0">
                <a:solidFill>
                  <a:prstClr val="black">
                    <a:tint val="75000"/>
                  </a:prstClr>
                </a:solidFill>
              </a:rPr>
              <a:pPr/>
              <a:t>12/23/1439</a:t>
            </a:fld>
            <a:endParaRPr lang="fa-IR">
              <a:solidFill>
                <a:prstClr val="black">
                  <a:tint val="75000"/>
                </a:prstClr>
              </a:solidFill>
            </a:endParaRPr>
          </a:p>
        </p:txBody>
      </p:sp>
      <p:sp>
        <p:nvSpPr>
          <p:cNvPr id="5" name="Footer Placeholder 4"/>
          <p:cNvSpPr>
            <a:spLocks noGrp="1"/>
          </p:cNvSpPr>
          <p:nvPr>
            <p:ph type="ftr" sz="quarter" idx="11"/>
          </p:nvPr>
        </p:nvSpPr>
        <p:spPr/>
        <p:txBody>
          <a:bodyPr/>
          <a:lstStyle/>
          <a:p>
            <a:endParaRPr lang="fa-IR">
              <a:solidFill>
                <a:prstClr val="black">
                  <a:tint val="75000"/>
                </a:prstClr>
              </a:solidFill>
            </a:endParaRPr>
          </a:p>
        </p:txBody>
      </p:sp>
      <p:sp>
        <p:nvSpPr>
          <p:cNvPr id="6" name="Slide Number Placeholder 5"/>
          <p:cNvSpPr>
            <a:spLocks noGrp="1"/>
          </p:cNvSpPr>
          <p:nvPr>
            <p:ph type="sldNum" sz="quarter" idx="12"/>
          </p:nvPr>
        </p:nvSpPr>
        <p:spPr/>
        <p:txBody>
          <a:bodyPr/>
          <a:lstStyle/>
          <a:p>
            <a:fld id="{C592AAA4-C646-4BDC-B77C-98F768C3EF55}" type="slidenum">
              <a:rPr lang="fa-IR" smtClean="0">
                <a:solidFill>
                  <a:prstClr val="black">
                    <a:tint val="75000"/>
                  </a:prstClr>
                </a:solidFill>
              </a:rPr>
              <a:pPr/>
              <a:t>‹#›</a:t>
            </a:fld>
            <a:endParaRPr lang="fa-IR">
              <a:solidFill>
                <a:prstClr val="black">
                  <a:tint val="75000"/>
                </a:prstClr>
              </a:solidFill>
            </a:endParaRPr>
          </a:p>
        </p:txBody>
      </p:sp>
    </p:spTree>
    <p:extLst>
      <p:ext uri="{BB962C8B-B14F-4D97-AF65-F5344CB8AC3E}">
        <p14:creationId xmlns:p14="http://schemas.microsoft.com/office/powerpoint/2010/main" val="391198161"/>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fa-I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fa-IR"/>
          </a:p>
        </p:txBody>
      </p:sp>
      <p:sp>
        <p:nvSpPr>
          <p:cNvPr id="4" name="Date Placeholder 3"/>
          <p:cNvSpPr>
            <a:spLocks noGrp="1"/>
          </p:cNvSpPr>
          <p:nvPr>
            <p:ph type="dt" sz="half" idx="10"/>
          </p:nvPr>
        </p:nvSpPr>
        <p:spPr/>
        <p:txBody>
          <a:bodyPr/>
          <a:lstStyle/>
          <a:p>
            <a:fld id="{55960585-74AF-4053-9489-EBAEC24594CE}" type="datetimeFigureOut">
              <a:rPr lang="fa-IR" smtClean="0">
                <a:solidFill>
                  <a:prstClr val="black">
                    <a:tint val="75000"/>
                  </a:prstClr>
                </a:solidFill>
              </a:rPr>
              <a:pPr/>
              <a:t>12/23/1439</a:t>
            </a:fld>
            <a:endParaRPr lang="fa-IR">
              <a:solidFill>
                <a:prstClr val="black">
                  <a:tint val="75000"/>
                </a:prstClr>
              </a:solidFill>
            </a:endParaRPr>
          </a:p>
        </p:txBody>
      </p:sp>
      <p:sp>
        <p:nvSpPr>
          <p:cNvPr id="5" name="Footer Placeholder 4"/>
          <p:cNvSpPr>
            <a:spLocks noGrp="1"/>
          </p:cNvSpPr>
          <p:nvPr>
            <p:ph type="ftr" sz="quarter" idx="11"/>
          </p:nvPr>
        </p:nvSpPr>
        <p:spPr/>
        <p:txBody>
          <a:bodyPr/>
          <a:lstStyle/>
          <a:p>
            <a:endParaRPr lang="fa-IR">
              <a:solidFill>
                <a:prstClr val="black">
                  <a:tint val="75000"/>
                </a:prstClr>
              </a:solidFill>
            </a:endParaRPr>
          </a:p>
        </p:txBody>
      </p:sp>
      <p:sp>
        <p:nvSpPr>
          <p:cNvPr id="6" name="Slide Number Placeholder 5"/>
          <p:cNvSpPr>
            <a:spLocks noGrp="1"/>
          </p:cNvSpPr>
          <p:nvPr>
            <p:ph type="sldNum" sz="quarter" idx="12"/>
          </p:nvPr>
        </p:nvSpPr>
        <p:spPr/>
        <p:txBody>
          <a:bodyPr/>
          <a:lstStyle/>
          <a:p>
            <a:fld id="{C592AAA4-C646-4BDC-B77C-98F768C3EF55}" type="slidenum">
              <a:rPr lang="fa-IR" smtClean="0">
                <a:solidFill>
                  <a:prstClr val="black">
                    <a:tint val="75000"/>
                  </a:prstClr>
                </a:solidFill>
              </a:rPr>
              <a:pPr/>
              <a:t>‹#›</a:t>
            </a:fld>
            <a:endParaRPr lang="fa-IR">
              <a:solidFill>
                <a:prstClr val="black">
                  <a:tint val="75000"/>
                </a:prstClr>
              </a:solidFill>
            </a:endParaRPr>
          </a:p>
        </p:txBody>
      </p:sp>
    </p:spTree>
    <p:extLst>
      <p:ext uri="{BB962C8B-B14F-4D97-AF65-F5344CB8AC3E}">
        <p14:creationId xmlns:p14="http://schemas.microsoft.com/office/powerpoint/2010/main" val="37154120"/>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a-IR"/>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Date Placeholder 3"/>
          <p:cNvSpPr>
            <a:spLocks noGrp="1"/>
          </p:cNvSpPr>
          <p:nvPr>
            <p:ph type="dt" sz="half" idx="10"/>
          </p:nvPr>
        </p:nvSpPr>
        <p:spPr/>
        <p:txBody>
          <a:bodyPr/>
          <a:lstStyle/>
          <a:p>
            <a:fld id="{55960585-74AF-4053-9489-EBAEC24594CE}" type="datetimeFigureOut">
              <a:rPr lang="fa-IR" smtClean="0">
                <a:solidFill>
                  <a:prstClr val="black">
                    <a:tint val="75000"/>
                  </a:prstClr>
                </a:solidFill>
              </a:rPr>
              <a:pPr/>
              <a:t>12/23/1439</a:t>
            </a:fld>
            <a:endParaRPr lang="fa-IR">
              <a:solidFill>
                <a:prstClr val="black">
                  <a:tint val="75000"/>
                </a:prstClr>
              </a:solidFill>
            </a:endParaRPr>
          </a:p>
        </p:txBody>
      </p:sp>
      <p:sp>
        <p:nvSpPr>
          <p:cNvPr id="5" name="Footer Placeholder 4"/>
          <p:cNvSpPr>
            <a:spLocks noGrp="1"/>
          </p:cNvSpPr>
          <p:nvPr>
            <p:ph type="ftr" sz="quarter" idx="11"/>
          </p:nvPr>
        </p:nvSpPr>
        <p:spPr/>
        <p:txBody>
          <a:bodyPr/>
          <a:lstStyle/>
          <a:p>
            <a:endParaRPr lang="fa-IR">
              <a:solidFill>
                <a:prstClr val="black">
                  <a:tint val="75000"/>
                </a:prstClr>
              </a:solidFill>
            </a:endParaRPr>
          </a:p>
        </p:txBody>
      </p:sp>
      <p:sp>
        <p:nvSpPr>
          <p:cNvPr id="6" name="Slide Number Placeholder 5"/>
          <p:cNvSpPr>
            <a:spLocks noGrp="1"/>
          </p:cNvSpPr>
          <p:nvPr>
            <p:ph type="sldNum" sz="quarter" idx="12"/>
          </p:nvPr>
        </p:nvSpPr>
        <p:spPr/>
        <p:txBody>
          <a:bodyPr/>
          <a:lstStyle/>
          <a:p>
            <a:fld id="{C592AAA4-C646-4BDC-B77C-98F768C3EF55}" type="slidenum">
              <a:rPr lang="fa-IR" smtClean="0">
                <a:solidFill>
                  <a:prstClr val="black">
                    <a:tint val="75000"/>
                  </a:prstClr>
                </a:solidFill>
              </a:rPr>
              <a:pPr/>
              <a:t>‹#›</a:t>
            </a:fld>
            <a:endParaRPr lang="fa-IR">
              <a:solidFill>
                <a:prstClr val="black">
                  <a:tint val="75000"/>
                </a:prstClr>
              </a:solidFill>
            </a:endParaRPr>
          </a:p>
        </p:txBody>
      </p:sp>
    </p:spTree>
    <p:extLst>
      <p:ext uri="{BB962C8B-B14F-4D97-AF65-F5344CB8AC3E}">
        <p14:creationId xmlns:p14="http://schemas.microsoft.com/office/powerpoint/2010/main" val="476627567"/>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fa-I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5960585-74AF-4053-9489-EBAEC24594CE}" type="datetimeFigureOut">
              <a:rPr lang="fa-IR" smtClean="0">
                <a:solidFill>
                  <a:prstClr val="black">
                    <a:tint val="75000"/>
                  </a:prstClr>
                </a:solidFill>
              </a:rPr>
              <a:pPr/>
              <a:t>12/23/1439</a:t>
            </a:fld>
            <a:endParaRPr lang="fa-IR">
              <a:solidFill>
                <a:prstClr val="black">
                  <a:tint val="75000"/>
                </a:prstClr>
              </a:solidFill>
            </a:endParaRPr>
          </a:p>
        </p:txBody>
      </p:sp>
      <p:sp>
        <p:nvSpPr>
          <p:cNvPr id="5" name="Footer Placeholder 4"/>
          <p:cNvSpPr>
            <a:spLocks noGrp="1"/>
          </p:cNvSpPr>
          <p:nvPr>
            <p:ph type="ftr" sz="quarter" idx="11"/>
          </p:nvPr>
        </p:nvSpPr>
        <p:spPr/>
        <p:txBody>
          <a:bodyPr/>
          <a:lstStyle/>
          <a:p>
            <a:endParaRPr lang="fa-IR">
              <a:solidFill>
                <a:prstClr val="black">
                  <a:tint val="75000"/>
                </a:prstClr>
              </a:solidFill>
            </a:endParaRPr>
          </a:p>
        </p:txBody>
      </p:sp>
      <p:sp>
        <p:nvSpPr>
          <p:cNvPr id="6" name="Slide Number Placeholder 5"/>
          <p:cNvSpPr>
            <a:spLocks noGrp="1"/>
          </p:cNvSpPr>
          <p:nvPr>
            <p:ph type="sldNum" sz="quarter" idx="12"/>
          </p:nvPr>
        </p:nvSpPr>
        <p:spPr/>
        <p:txBody>
          <a:bodyPr/>
          <a:lstStyle/>
          <a:p>
            <a:fld id="{C592AAA4-C646-4BDC-B77C-98F768C3EF55}" type="slidenum">
              <a:rPr lang="fa-IR" smtClean="0">
                <a:solidFill>
                  <a:prstClr val="black">
                    <a:tint val="75000"/>
                  </a:prstClr>
                </a:solidFill>
              </a:rPr>
              <a:pPr/>
              <a:t>‹#›</a:t>
            </a:fld>
            <a:endParaRPr lang="fa-IR">
              <a:solidFill>
                <a:prstClr val="black">
                  <a:tint val="75000"/>
                </a:prstClr>
              </a:solidFill>
            </a:endParaRPr>
          </a:p>
        </p:txBody>
      </p:sp>
    </p:spTree>
    <p:extLst>
      <p:ext uri="{BB962C8B-B14F-4D97-AF65-F5344CB8AC3E}">
        <p14:creationId xmlns:p14="http://schemas.microsoft.com/office/powerpoint/2010/main" val="2098230553"/>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a-IR"/>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5" name="Date Placeholder 4"/>
          <p:cNvSpPr>
            <a:spLocks noGrp="1"/>
          </p:cNvSpPr>
          <p:nvPr>
            <p:ph type="dt" sz="half" idx="10"/>
          </p:nvPr>
        </p:nvSpPr>
        <p:spPr/>
        <p:txBody>
          <a:bodyPr/>
          <a:lstStyle/>
          <a:p>
            <a:fld id="{55960585-74AF-4053-9489-EBAEC24594CE}" type="datetimeFigureOut">
              <a:rPr lang="fa-IR" smtClean="0">
                <a:solidFill>
                  <a:prstClr val="black">
                    <a:tint val="75000"/>
                  </a:prstClr>
                </a:solidFill>
              </a:rPr>
              <a:pPr/>
              <a:t>12/23/1439</a:t>
            </a:fld>
            <a:endParaRPr lang="fa-IR">
              <a:solidFill>
                <a:prstClr val="black">
                  <a:tint val="75000"/>
                </a:prstClr>
              </a:solidFill>
            </a:endParaRPr>
          </a:p>
        </p:txBody>
      </p:sp>
      <p:sp>
        <p:nvSpPr>
          <p:cNvPr id="6" name="Footer Placeholder 5"/>
          <p:cNvSpPr>
            <a:spLocks noGrp="1"/>
          </p:cNvSpPr>
          <p:nvPr>
            <p:ph type="ftr" sz="quarter" idx="11"/>
          </p:nvPr>
        </p:nvSpPr>
        <p:spPr/>
        <p:txBody>
          <a:bodyPr/>
          <a:lstStyle/>
          <a:p>
            <a:endParaRPr lang="fa-IR">
              <a:solidFill>
                <a:prstClr val="black">
                  <a:tint val="75000"/>
                </a:prstClr>
              </a:solidFill>
            </a:endParaRPr>
          </a:p>
        </p:txBody>
      </p:sp>
      <p:sp>
        <p:nvSpPr>
          <p:cNvPr id="7" name="Slide Number Placeholder 6"/>
          <p:cNvSpPr>
            <a:spLocks noGrp="1"/>
          </p:cNvSpPr>
          <p:nvPr>
            <p:ph type="sldNum" sz="quarter" idx="12"/>
          </p:nvPr>
        </p:nvSpPr>
        <p:spPr/>
        <p:txBody>
          <a:bodyPr/>
          <a:lstStyle/>
          <a:p>
            <a:fld id="{C592AAA4-C646-4BDC-B77C-98F768C3EF55}" type="slidenum">
              <a:rPr lang="fa-IR" smtClean="0">
                <a:solidFill>
                  <a:prstClr val="black">
                    <a:tint val="75000"/>
                  </a:prstClr>
                </a:solidFill>
              </a:rPr>
              <a:pPr/>
              <a:t>‹#›</a:t>
            </a:fld>
            <a:endParaRPr lang="fa-IR">
              <a:solidFill>
                <a:prstClr val="black">
                  <a:tint val="75000"/>
                </a:prstClr>
              </a:solidFill>
            </a:endParaRPr>
          </a:p>
        </p:txBody>
      </p:sp>
    </p:spTree>
    <p:extLst>
      <p:ext uri="{BB962C8B-B14F-4D97-AF65-F5344CB8AC3E}">
        <p14:creationId xmlns:p14="http://schemas.microsoft.com/office/powerpoint/2010/main" val="1136560191"/>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fa-I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7" name="Date Placeholder 6"/>
          <p:cNvSpPr>
            <a:spLocks noGrp="1"/>
          </p:cNvSpPr>
          <p:nvPr>
            <p:ph type="dt" sz="half" idx="10"/>
          </p:nvPr>
        </p:nvSpPr>
        <p:spPr/>
        <p:txBody>
          <a:bodyPr/>
          <a:lstStyle/>
          <a:p>
            <a:fld id="{55960585-74AF-4053-9489-EBAEC24594CE}" type="datetimeFigureOut">
              <a:rPr lang="fa-IR" smtClean="0">
                <a:solidFill>
                  <a:prstClr val="black">
                    <a:tint val="75000"/>
                  </a:prstClr>
                </a:solidFill>
              </a:rPr>
              <a:pPr/>
              <a:t>12/23/1439</a:t>
            </a:fld>
            <a:endParaRPr lang="fa-IR">
              <a:solidFill>
                <a:prstClr val="black">
                  <a:tint val="75000"/>
                </a:prstClr>
              </a:solidFill>
            </a:endParaRPr>
          </a:p>
        </p:txBody>
      </p:sp>
      <p:sp>
        <p:nvSpPr>
          <p:cNvPr id="8" name="Footer Placeholder 7"/>
          <p:cNvSpPr>
            <a:spLocks noGrp="1"/>
          </p:cNvSpPr>
          <p:nvPr>
            <p:ph type="ftr" sz="quarter" idx="11"/>
          </p:nvPr>
        </p:nvSpPr>
        <p:spPr/>
        <p:txBody>
          <a:bodyPr/>
          <a:lstStyle/>
          <a:p>
            <a:endParaRPr lang="fa-IR">
              <a:solidFill>
                <a:prstClr val="black">
                  <a:tint val="75000"/>
                </a:prstClr>
              </a:solidFill>
            </a:endParaRPr>
          </a:p>
        </p:txBody>
      </p:sp>
      <p:sp>
        <p:nvSpPr>
          <p:cNvPr id="9" name="Slide Number Placeholder 8"/>
          <p:cNvSpPr>
            <a:spLocks noGrp="1"/>
          </p:cNvSpPr>
          <p:nvPr>
            <p:ph type="sldNum" sz="quarter" idx="12"/>
          </p:nvPr>
        </p:nvSpPr>
        <p:spPr/>
        <p:txBody>
          <a:bodyPr/>
          <a:lstStyle/>
          <a:p>
            <a:fld id="{C592AAA4-C646-4BDC-B77C-98F768C3EF55}" type="slidenum">
              <a:rPr lang="fa-IR" smtClean="0">
                <a:solidFill>
                  <a:prstClr val="black">
                    <a:tint val="75000"/>
                  </a:prstClr>
                </a:solidFill>
              </a:rPr>
              <a:pPr/>
              <a:t>‹#›</a:t>
            </a:fld>
            <a:endParaRPr lang="fa-IR">
              <a:solidFill>
                <a:prstClr val="black">
                  <a:tint val="75000"/>
                </a:prstClr>
              </a:solidFill>
            </a:endParaRPr>
          </a:p>
        </p:txBody>
      </p:sp>
    </p:spTree>
    <p:extLst>
      <p:ext uri="{BB962C8B-B14F-4D97-AF65-F5344CB8AC3E}">
        <p14:creationId xmlns:p14="http://schemas.microsoft.com/office/powerpoint/2010/main" val="1575806527"/>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a-IR"/>
          </a:p>
        </p:txBody>
      </p:sp>
      <p:sp>
        <p:nvSpPr>
          <p:cNvPr id="3" name="Date Placeholder 2"/>
          <p:cNvSpPr>
            <a:spLocks noGrp="1"/>
          </p:cNvSpPr>
          <p:nvPr>
            <p:ph type="dt" sz="half" idx="10"/>
          </p:nvPr>
        </p:nvSpPr>
        <p:spPr/>
        <p:txBody>
          <a:bodyPr/>
          <a:lstStyle/>
          <a:p>
            <a:fld id="{55960585-74AF-4053-9489-EBAEC24594CE}" type="datetimeFigureOut">
              <a:rPr lang="fa-IR" smtClean="0">
                <a:solidFill>
                  <a:prstClr val="black">
                    <a:tint val="75000"/>
                  </a:prstClr>
                </a:solidFill>
              </a:rPr>
              <a:pPr/>
              <a:t>12/23/1439</a:t>
            </a:fld>
            <a:endParaRPr lang="fa-IR">
              <a:solidFill>
                <a:prstClr val="black">
                  <a:tint val="75000"/>
                </a:prstClr>
              </a:solidFill>
            </a:endParaRPr>
          </a:p>
        </p:txBody>
      </p:sp>
      <p:sp>
        <p:nvSpPr>
          <p:cNvPr id="4" name="Footer Placeholder 3"/>
          <p:cNvSpPr>
            <a:spLocks noGrp="1"/>
          </p:cNvSpPr>
          <p:nvPr>
            <p:ph type="ftr" sz="quarter" idx="11"/>
          </p:nvPr>
        </p:nvSpPr>
        <p:spPr/>
        <p:txBody>
          <a:bodyPr/>
          <a:lstStyle/>
          <a:p>
            <a:endParaRPr lang="fa-IR">
              <a:solidFill>
                <a:prstClr val="black">
                  <a:tint val="75000"/>
                </a:prstClr>
              </a:solidFill>
            </a:endParaRPr>
          </a:p>
        </p:txBody>
      </p:sp>
      <p:sp>
        <p:nvSpPr>
          <p:cNvPr id="5" name="Slide Number Placeholder 4"/>
          <p:cNvSpPr>
            <a:spLocks noGrp="1"/>
          </p:cNvSpPr>
          <p:nvPr>
            <p:ph type="sldNum" sz="quarter" idx="12"/>
          </p:nvPr>
        </p:nvSpPr>
        <p:spPr/>
        <p:txBody>
          <a:bodyPr/>
          <a:lstStyle/>
          <a:p>
            <a:fld id="{C592AAA4-C646-4BDC-B77C-98F768C3EF55}" type="slidenum">
              <a:rPr lang="fa-IR" smtClean="0">
                <a:solidFill>
                  <a:prstClr val="black">
                    <a:tint val="75000"/>
                  </a:prstClr>
                </a:solidFill>
              </a:rPr>
              <a:pPr/>
              <a:t>‹#›</a:t>
            </a:fld>
            <a:endParaRPr lang="fa-IR">
              <a:solidFill>
                <a:prstClr val="black">
                  <a:tint val="75000"/>
                </a:prstClr>
              </a:solidFill>
            </a:endParaRPr>
          </a:p>
        </p:txBody>
      </p:sp>
    </p:spTree>
    <p:extLst>
      <p:ext uri="{BB962C8B-B14F-4D97-AF65-F5344CB8AC3E}">
        <p14:creationId xmlns:p14="http://schemas.microsoft.com/office/powerpoint/2010/main" val="166489271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a-IR"/>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5" name="Date Placeholder 4"/>
          <p:cNvSpPr>
            <a:spLocks noGrp="1"/>
          </p:cNvSpPr>
          <p:nvPr>
            <p:ph type="dt" sz="half" idx="10"/>
          </p:nvPr>
        </p:nvSpPr>
        <p:spPr/>
        <p:txBody>
          <a:bodyPr/>
          <a:lstStyle/>
          <a:p>
            <a:fld id="{55960585-74AF-4053-9489-EBAEC24594CE}" type="datetimeFigureOut">
              <a:rPr lang="fa-IR" smtClean="0">
                <a:solidFill>
                  <a:prstClr val="black">
                    <a:tint val="75000"/>
                  </a:prstClr>
                </a:solidFill>
              </a:rPr>
              <a:pPr/>
              <a:t>12/23/1439</a:t>
            </a:fld>
            <a:endParaRPr lang="fa-IR">
              <a:solidFill>
                <a:prstClr val="black">
                  <a:tint val="75000"/>
                </a:prstClr>
              </a:solidFill>
            </a:endParaRPr>
          </a:p>
        </p:txBody>
      </p:sp>
      <p:sp>
        <p:nvSpPr>
          <p:cNvPr id="6" name="Footer Placeholder 5"/>
          <p:cNvSpPr>
            <a:spLocks noGrp="1"/>
          </p:cNvSpPr>
          <p:nvPr>
            <p:ph type="ftr" sz="quarter" idx="11"/>
          </p:nvPr>
        </p:nvSpPr>
        <p:spPr/>
        <p:txBody>
          <a:bodyPr/>
          <a:lstStyle/>
          <a:p>
            <a:endParaRPr lang="fa-IR">
              <a:solidFill>
                <a:prstClr val="black">
                  <a:tint val="75000"/>
                </a:prstClr>
              </a:solidFill>
            </a:endParaRPr>
          </a:p>
        </p:txBody>
      </p:sp>
      <p:sp>
        <p:nvSpPr>
          <p:cNvPr id="7" name="Slide Number Placeholder 6"/>
          <p:cNvSpPr>
            <a:spLocks noGrp="1"/>
          </p:cNvSpPr>
          <p:nvPr>
            <p:ph type="sldNum" sz="quarter" idx="12"/>
          </p:nvPr>
        </p:nvSpPr>
        <p:spPr/>
        <p:txBody>
          <a:bodyPr/>
          <a:lstStyle/>
          <a:p>
            <a:fld id="{C592AAA4-C646-4BDC-B77C-98F768C3EF55}" type="slidenum">
              <a:rPr lang="fa-IR" smtClean="0">
                <a:solidFill>
                  <a:prstClr val="black">
                    <a:tint val="75000"/>
                  </a:prstClr>
                </a:solidFill>
              </a:rPr>
              <a:pPr/>
              <a:t>‹#›</a:t>
            </a:fld>
            <a:endParaRPr lang="fa-IR">
              <a:solidFill>
                <a:prstClr val="black">
                  <a:tint val="75000"/>
                </a:prstClr>
              </a:solidFill>
            </a:endParaRPr>
          </a:p>
        </p:txBody>
      </p:sp>
    </p:spTree>
    <p:extLst>
      <p:ext uri="{BB962C8B-B14F-4D97-AF65-F5344CB8AC3E}">
        <p14:creationId xmlns:p14="http://schemas.microsoft.com/office/powerpoint/2010/main" val="2707318819"/>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5960585-74AF-4053-9489-EBAEC24594CE}" type="datetimeFigureOut">
              <a:rPr lang="fa-IR" smtClean="0">
                <a:solidFill>
                  <a:prstClr val="black">
                    <a:tint val="75000"/>
                  </a:prstClr>
                </a:solidFill>
              </a:rPr>
              <a:pPr/>
              <a:t>12/23/1439</a:t>
            </a:fld>
            <a:endParaRPr lang="fa-IR">
              <a:solidFill>
                <a:prstClr val="black">
                  <a:tint val="75000"/>
                </a:prstClr>
              </a:solidFill>
            </a:endParaRPr>
          </a:p>
        </p:txBody>
      </p:sp>
      <p:sp>
        <p:nvSpPr>
          <p:cNvPr id="3" name="Footer Placeholder 2"/>
          <p:cNvSpPr>
            <a:spLocks noGrp="1"/>
          </p:cNvSpPr>
          <p:nvPr>
            <p:ph type="ftr" sz="quarter" idx="11"/>
          </p:nvPr>
        </p:nvSpPr>
        <p:spPr/>
        <p:txBody>
          <a:bodyPr/>
          <a:lstStyle/>
          <a:p>
            <a:endParaRPr lang="fa-IR">
              <a:solidFill>
                <a:prstClr val="black">
                  <a:tint val="75000"/>
                </a:prstClr>
              </a:solidFill>
            </a:endParaRPr>
          </a:p>
        </p:txBody>
      </p:sp>
      <p:sp>
        <p:nvSpPr>
          <p:cNvPr id="4" name="Slide Number Placeholder 3"/>
          <p:cNvSpPr>
            <a:spLocks noGrp="1"/>
          </p:cNvSpPr>
          <p:nvPr>
            <p:ph type="sldNum" sz="quarter" idx="12"/>
          </p:nvPr>
        </p:nvSpPr>
        <p:spPr/>
        <p:txBody>
          <a:bodyPr/>
          <a:lstStyle/>
          <a:p>
            <a:fld id="{C592AAA4-C646-4BDC-B77C-98F768C3EF55}" type="slidenum">
              <a:rPr lang="fa-IR" smtClean="0">
                <a:solidFill>
                  <a:prstClr val="black">
                    <a:tint val="75000"/>
                  </a:prstClr>
                </a:solidFill>
              </a:rPr>
              <a:pPr/>
              <a:t>‹#›</a:t>
            </a:fld>
            <a:endParaRPr lang="fa-IR">
              <a:solidFill>
                <a:prstClr val="black">
                  <a:tint val="75000"/>
                </a:prstClr>
              </a:solidFill>
            </a:endParaRPr>
          </a:p>
        </p:txBody>
      </p:sp>
    </p:spTree>
    <p:extLst>
      <p:ext uri="{BB962C8B-B14F-4D97-AF65-F5344CB8AC3E}">
        <p14:creationId xmlns:p14="http://schemas.microsoft.com/office/powerpoint/2010/main" val="3994279928"/>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fa-I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5960585-74AF-4053-9489-EBAEC24594CE}" type="datetimeFigureOut">
              <a:rPr lang="fa-IR" smtClean="0">
                <a:solidFill>
                  <a:prstClr val="black">
                    <a:tint val="75000"/>
                  </a:prstClr>
                </a:solidFill>
              </a:rPr>
              <a:pPr/>
              <a:t>12/23/1439</a:t>
            </a:fld>
            <a:endParaRPr lang="fa-IR">
              <a:solidFill>
                <a:prstClr val="black">
                  <a:tint val="75000"/>
                </a:prstClr>
              </a:solidFill>
            </a:endParaRPr>
          </a:p>
        </p:txBody>
      </p:sp>
      <p:sp>
        <p:nvSpPr>
          <p:cNvPr id="6" name="Footer Placeholder 5"/>
          <p:cNvSpPr>
            <a:spLocks noGrp="1"/>
          </p:cNvSpPr>
          <p:nvPr>
            <p:ph type="ftr" sz="quarter" idx="11"/>
          </p:nvPr>
        </p:nvSpPr>
        <p:spPr/>
        <p:txBody>
          <a:bodyPr/>
          <a:lstStyle/>
          <a:p>
            <a:endParaRPr lang="fa-IR">
              <a:solidFill>
                <a:prstClr val="black">
                  <a:tint val="75000"/>
                </a:prstClr>
              </a:solidFill>
            </a:endParaRPr>
          </a:p>
        </p:txBody>
      </p:sp>
      <p:sp>
        <p:nvSpPr>
          <p:cNvPr id="7" name="Slide Number Placeholder 6"/>
          <p:cNvSpPr>
            <a:spLocks noGrp="1"/>
          </p:cNvSpPr>
          <p:nvPr>
            <p:ph type="sldNum" sz="quarter" idx="12"/>
          </p:nvPr>
        </p:nvSpPr>
        <p:spPr/>
        <p:txBody>
          <a:bodyPr/>
          <a:lstStyle/>
          <a:p>
            <a:fld id="{C592AAA4-C646-4BDC-B77C-98F768C3EF55}" type="slidenum">
              <a:rPr lang="fa-IR" smtClean="0">
                <a:solidFill>
                  <a:prstClr val="black">
                    <a:tint val="75000"/>
                  </a:prstClr>
                </a:solidFill>
              </a:rPr>
              <a:pPr/>
              <a:t>‹#›</a:t>
            </a:fld>
            <a:endParaRPr lang="fa-IR">
              <a:solidFill>
                <a:prstClr val="black">
                  <a:tint val="75000"/>
                </a:prstClr>
              </a:solidFill>
            </a:endParaRPr>
          </a:p>
        </p:txBody>
      </p:sp>
    </p:spTree>
    <p:extLst>
      <p:ext uri="{BB962C8B-B14F-4D97-AF65-F5344CB8AC3E}">
        <p14:creationId xmlns:p14="http://schemas.microsoft.com/office/powerpoint/2010/main" val="1189309093"/>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fa-I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a-I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5960585-74AF-4053-9489-EBAEC24594CE}" type="datetimeFigureOut">
              <a:rPr lang="fa-IR" smtClean="0">
                <a:solidFill>
                  <a:prstClr val="black">
                    <a:tint val="75000"/>
                  </a:prstClr>
                </a:solidFill>
              </a:rPr>
              <a:pPr/>
              <a:t>12/23/1439</a:t>
            </a:fld>
            <a:endParaRPr lang="fa-IR">
              <a:solidFill>
                <a:prstClr val="black">
                  <a:tint val="75000"/>
                </a:prstClr>
              </a:solidFill>
            </a:endParaRPr>
          </a:p>
        </p:txBody>
      </p:sp>
      <p:sp>
        <p:nvSpPr>
          <p:cNvPr id="6" name="Footer Placeholder 5"/>
          <p:cNvSpPr>
            <a:spLocks noGrp="1"/>
          </p:cNvSpPr>
          <p:nvPr>
            <p:ph type="ftr" sz="quarter" idx="11"/>
          </p:nvPr>
        </p:nvSpPr>
        <p:spPr/>
        <p:txBody>
          <a:bodyPr/>
          <a:lstStyle/>
          <a:p>
            <a:endParaRPr lang="fa-IR">
              <a:solidFill>
                <a:prstClr val="black">
                  <a:tint val="75000"/>
                </a:prstClr>
              </a:solidFill>
            </a:endParaRPr>
          </a:p>
        </p:txBody>
      </p:sp>
      <p:sp>
        <p:nvSpPr>
          <p:cNvPr id="7" name="Slide Number Placeholder 6"/>
          <p:cNvSpPr>
            <a:spLocks noGrp="1"/>
          </p:cNvSpPr>
          <p:nvPr>
            <p:ph type="sldNum" sz="quarter" idx="12"/>
          </p:nvPr>
        </p:nvSpPr>
        <p:spPr/>
        <p:txBody>
          <a:bodyPr/>
          <a:lstStyle/>
          <a:p>
            <a:fld id="{C592AAA4-C646-4BDC-B77C-98F768C3EF55}" type="slidenum">
              <a:rPr lang="fa-IR" smtClean="0">
                <a:solidFill>
                  <a:prstClr val="black">
                    <a:tint val="75000"/>
                  </a:prstClr>
                </a:solidFill>
              </a:rPr>
              <a:pPr/>
              <a:t>‹#›</a:t>
            </a:fld>
            <a:endParaRPr lang="fa-IR">
              <a:solidFill>
                <a:prstClr val="black">
                  <a:tint val="75000"/>
                </a:prstClr>
              </a:solidFill>
            </a:endParaRPr>
          </a:p>
        </p:txBody>
      </p:sp>
    </p:spTree>
    <p:extLst>
      <p:ext uri="{BB962C8B-B14F-4D97-AF65-F5344CB8AC3E}">
        <p14:creationId xmlns:p14="http://schemas.microsoft.com/office/powerpoint/2010/main" val="982126112"/>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a-IR"/>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Date Placeholder 3"/>
          <p:cNvSpPr>
            <a:spLocks noGrp="1"/>
          </p:cNvSpPr>
          <p:nvPr>
            <p:ph type="dt" sz="half" idx="10"/>
          </p:nvPr>
        </p:nvSpPr>
        <p:spPr/>
        <p:txBody>
          <a:bodyPr/>
          <a:lstStyle/>
          <a:p>
            <a:fld id="{55960585-74AF-4053-9489-EBAEC24594CE}" type="datetimeFigureOut">
              <a:rPr lang="fa-IR" smtClean="0">
                <a:solidFill>
                  <a:prstClr val="black">
                    <a:tint val="75000"/>
                  </a:prstClr>
                </a:solidFill>
              </a:rPr>
              <a:pPr/>
              <a:t>12/23/1439</a:t>
            </a:fld>
            <a:endParaRPr lang="fa-IR">
              <a:solidFill>
                <a:prstClr val="black">
                  <a:tint val="75000"/>
                </a:prstClr>
              </a:solidFill>
            </a:endParaRPr>
          </a:p>
        </p:txBody>
      </p:sp>
      <p:sp>
        <p:nvSpPr>
          <p:cNvPr id="5" name="Footer Placeholder 4"/>
          <p:cNvSpPr>
            <a:spLocks noGrp="1"/>
          </p:cNvSpPr>
          <p:nvPr>
            <p:ph type="ftr" sz="quarter" idx="11"/>
          </p:nvPr>
        </p:nvSpPr>
        <p:spPr/>
        <p:txBody>
          <a:bodyPr/>
          <a:lstStyle/>
          <a:p>
            <a:endParaRPr lang="fa-IR">
              <a:solidFill>
                <a:prstClr val="black">
                  <a:tint val="75000"/>
                </a:prstClr>
              </a:solidFill>
            </a:endParaRPr>
          </a:p>
        </p:txBody>
      </p:sp>
      <p:sp>
        <p:nvSpPr>
          <p:cNvPr id="6" name="Slide Number Placeholder 5"/>
          <p:cNvSpPr>
            <a:spLocks noGrp="1"/>
          </p:cNvSpPr>
          <p:nvPr>
            <p:ph type="sldNum" sz="quarter" idx="12"/>
          </p:nvPr>
        </p:nvSpPr>
        <p:spPr/>
        <p:txBody>
          <a:bodyPr/>
          <a:lstStyle/>
          <a:p>
            <a:fld id="{C592AAA4-C646-4BDC-B77C-98F768C3EF55}" type="slidenum">
              <a:rPr lang="fa-IR" smtClean="0">
                <a:solidFill>
                  <a:prstClr val="black">
                    <a:tint val="75000"/>
                  </a:prstClr>
                </a:solidFill>
              </a:rPr>
              <a:pPr/>
              <a:t>‹#›</a:t>
            </a:fld>
            <a:endParaRPr lang="fa-IR">
              <a:solidFill>
                <a:prstClr val="black">
                  <a:tint val="75000"/>
                </a:prstClr>
              </a:solidFill>
            </a:endParaRPr>
          </a:p>
        </p:txBody>
      </p:sp>
    </p:spTree>
    <p:extLst>
      <p:ext uri="{BB962C8B-B14F-4D97-AF65-F5344CB8AC3E}">
        <p14:creationId xmlns:p14="http://schemas.microsoft.com/office/powerpoint/2010/main" val="1512431722"/>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fa-I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Date Placeholder 3"/>
          <p:cNvSpPr>
            <a:spLocks noGrp="1"/>
          </p:cNvSpPr>
          <p:nvPr>
            <p:ph type="dt" sz="half" idx="10"/>
          </p:nvPr>
        </p:nvSpPr>
        <p:spPr/>
        <p:txBody>
          <a:bodyPr/>
          <a:lstStyle/>
          <a:p>
            <a:fld id="{55960585-74AF-4053-9489-EBAEC24594CE}" type="datetimeFigureOut">
              <a:rPr lang="fa-IR" smtClean="0">
                <a:solidFill>
                  <a:prstClr val="black">
                    <a:tint val="75000"/>
                  </a:prstClr>
                </a:solidFill>
              </a:rPr>
              <a:pPr/>
              <a:t>12/23/1439</a:t>
            </a:fld>
            <a:endParaRPr lang="fa-IR">
              <a:solidFill>
                <a:prstClr val="black">
                  <a:tint val="75000"/>
                </a:prstClr>
              </a:solidFill>
            </a:endParaRPr>
          </a:p>
        </p:txBody>
      </p:sp>
      <p:sp>
        <p:nvSpPr>
          <p:cNvPr id="5" name="Footer Placeholder 4"/>
          <p:cNvSpPr>
            <a:spLocks noGrp="1"/>
          </p:cNvSpPr>
          <p:nvPr>
            <p:ph type="ftr" sz="quarter" idx="11"/>
          </p:nvPr>
        </p:nvSpPr>
        <p:spPr/>
        <p:txBody>
          <a:bodyPr/>
          <a:lstStyle/>
          <a:p>
            <a:endParaRPr lang="fa-IR">
              <a:solidFill>
                <a:prstClr val="black">
                  <a:tint val="75000"/>
                </a:prstClr>
              </a:solidFill>
            </a:endParaRPr>
          </a:p>
        </p:txBody>
      </p:sp>
      <p:sp>
        <p:nvSpPr>
          <p:cNvPr id="6" name="Slide Number Placeholder 5"/>
          <p:cNvSpPr>
            <a:spLocks noGrp="1"/>
          </p:cNvSpPr>
          <p:nvPr>
            <p:ph type="sldNum" sz="quarter" idx="12"/>
          </p:nvPr>
        </p:nvSpPr>
        <p:spPr/>
        <p:txBody>
          <a:bodyPr/>
          <a:lstStyle/>
          <a:p>
            <a:fld id="{C592AAA4-C646-4BDC-B77C-98F768C3EF55}" type="slidenum">
              <a:rPr lang="fa-IR" smtClean="0">
                <a:solidFill>
                  <a:prstClr val="black">
                    <a:tint val="75000"/>
                  </a:prstClr>
                </a:solidFill>
              </a:rPr>
              <a:pPr/>
              <a:t>‹#›</a:t>
            </a:fld>
            <a:endParaRPr lang="fa-IR">
              <a:solidFill>
                <a:prstClr val="black">
                  <a:tint val="75000"/>
                </a:prstClr>
              </a:solidFill>
            </a:endParaRPr>
          </a:p>
        </p:txBody>
      </p:sp>
    </p:spTree>
    <p:extLst>
      <p:ext uri="{BB962C8B-B14F-4D97-AF65-F5344CB8AC3E}">
        <p14:creationId xmlns:p14="http://schemas.microsoft.com/office/powerpoint/2010/main" val="69850442"/>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fa-I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fa-IR"/>
          </a:p>
        </p:txBody>
      </p:sp>
      <p:sp>
        <p:nvSpPr>
          <p:cNvPr id="4" name="Date Placeholder 3"/>
          <p:cNvSpPr>
            <a:spLocks noGrp="1"/>
          </p:cNvSpPr>
          <p:nvPr>
            <p:ph type="dt" sz="half" idx="10"/>
          </p:nvPr>
        </p:nvSpPr>
        <p:spPr/>
        <p:txBody>
          <a:bodyPr/>
          <a:lstStyle/>
          <a:p>
            <a:fld id="{55960585-74AF-4053-9489-EBAEC24594CE}" type="datetimeFigureOut">
              <a:rPr lang="fa-IR" smtClean="0">
                <a:solidFill>
                  <a:prstClr val="black">
                    <a:tint val="75000"/>
                  </a:prstClr>
                </a:solidFill>
              </a:rPr>
              <a:pPr/>
              <a:t>12/23/1439</a:t>
            </a:fld>
            <a:endParaRPr lang="fa-IR">
              <a:solidFill>
                <a:prstClr val="black">
                  <a:tint val="75000"/>
                </a:prstClr>
              </a:solidFill>
            </a:endParaRPr>
          </a:p>
        </p:txBody>
      </p:sp>
      <p:sp>
        <p:nvSpPr>
          <p:cNvPr id="5" name="Footer Placeholder 4"/>
          <p:cNvSpPr>
            <a:spLocks noGrp="1"/>
          </p:cNvSpPr>
          <p:nvPr>
            <p:ph type="ftr" sz="quarter" idx="11"/>
          </p:nvPr>
        </p:nvSpPr>
        <p:spPr/>
        <p:txBody>
          <a:bodyPr/>
          <a:lstStyle/>
          <a:p>
            <a:endParaRPr lang="fa-IR">
              <a:solidFill>
                <a:prstClr val="black">
                  <a:tint val="75000"/>
                </a:prstClr>
              </a:solidFill>
            </a:endParaRPr>
          </a:p>
        </p:txBody>
      </p:sp>
      <p:sp>
        <p:nvSpPr>
          <p:cNvPr id="6" name="Slide Number Placeholder 5"/>
          <p:cNvSpPr>
            <a:spLocks noGrp="1"/>
          </p:cNvSpPr>
          <p:nvPr>
            <p:ph type="sldNum" sz="quarter" idx="12"/>
          </p:nvPr>
        </p:nvSpPr>
        <p:spPr/>
        <p:txBody>
          <a:bodyPr/>
          <a:lstStyle/>
          <a:p>
            <a:fld id="{C592AAA4-C646-4BDC-B77C-98F768C3EF55}" type="slidenum">
              <a:rPr lang="fa-IR" smtClean="0">
                <a:solidFill>
                  <a:prstClr val="black">
                    <a:tint val="75000"/>
                  </a:prstClr>
                </a:solidFill>
              </a:rPr>
              <a:pPr/>
              <a:t>‹#›</a:t>
            </a:fld>
            <a:endParaRPr lang="fa-IR">
              <a:solidFill>
                <a:prstClr val="black">
                  <a:tint val="75000"/>
                </a:prstClr>
              </a:solidFill>
            </a:endParaRPr>
          </a:p>
        </p:txBody>
      </p:sp>
    </p:spTree>
    <p:extLst>
      <p:ext uri="{BB962C8B-B14F-4D97-AF65-F5344CB8AC3E}">
        <p14:creationId xmlns:p14="http://schemas.microsoft.com/office/powerpoint/2010/main" val="2977385412"/>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a-IR"/>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Date Placeholder 3"/>
          <p:cNvSpPr>
            <a:spLocks noGrp="1"/>
          </p:cNvSpPr>
          <p:nvPr>
            <p:ph type="dt" sz="half" idx="10"/>
          </p:nvPr>
        </p:nvSpPr>
        <p:spPr/>
        <p:txBody>
          <a:bodyPr/>
          <a:lstStyle/>
          <a:p>
            <a:fld id="{55960585-74AF-4053-9489-EBAEC24594CE}" type="datetimeFigureOut">
              <a:rPr lang="fa-IR" smtClean="0">
                <a:solidFill>
                  <a:prstClr val="black">
                    <a:tint val="75000"/>
                  </a:prstClr>
                </a:solidFill>
              </a:rPr>
              <a:pPr/>
              <a:t>12/23/1439</a:t>
            </a:fld>
            <a:endParaRPr lang="fa-IR">
              <a:solidFill>
                <a:prstClr val="black">
                  <a:tint val="75000"/>
                </a:prstClr>
              </a:solidFill>
            </a:endParaRPr>
          </a:p>
        </p:txBody>
      </p:sp>
      <p:sp>
        <p:nvSpPr>
          <p:cNvPr id="5" name="Footer Placeholder 4"/>
          <p:cNvSpPr>
            <a:spLocks noGrp="1"/>
          </p:cNvSpPr>
          <p:nvPr>
            <p:ph type="ftr" sz="quarter" idx="11"/>
          </p:nvPr>
        </p:nvSpPr>
        <p:spPr/>
        <p:txBody>
          <a:bodyPr/>
          <a:lstStyle/>
          <a:p>
            <a:endParaRPr lang="fa-IR">
              <a:solidFill>
                <a:prstClr val="black">
                  <a:tint val="75000"/>
                </a:prstClr>
              </a:solidFill>
            </a:endParaRPr>
          </a:p>
        </p:txBody>
      </p:sp>
      <p:sp>
        <p:nvSpPr>
          <p:cNvPr id="6" name="Slide Number Placeholder 5"/>
          <p:cNvSpPr>
            <a:spLocks noGrp="1"/>
          </p:cNvSpPr>
          <p:nvPr>
            <p:ph type="sldNum" sz="quarter" idx="12"/>
          </p:nvPr>
        </p:nvSpPr>
        <p:spPr/>
        <p:txBody>
          <a:bodyPr/>
          <a:lstStyle/>
          <a:p>
            <a:fld id="{C592AAA4-C646-4BDC-B77C-98F768C3EF55}" type="slidenum">
              <a:rPr lang="fa-IR" smtClean="0">
                <a:solidFill>
                  <a:prstClr val="black">
                    <a:tint val="75000"/>
                  </a:prstClr>
                </a:solidFill>
              </a:rPr>
              <a:pPr/>
              <a:t>‹#›</a:t>
            </a:fld>
            <a:endParaRPr lang="fa-IR">
              <a:solidFill>
                <a:prstClr val="black">
                  <a:tint val="75000"/>
                </a:prstClr>
              </a:solidFill>
            </a:endParaRPr>
          </a:p>
        </p:txBody>
      </p:sp>
    </p:spTree>
    <p:extLst>
      <p:ext uri="{BB962C8B-B14F-4D97-AF65-F5344CB8AC3E}">
        <p14:creationId xmlns:p14="http://schemas.microsoft.com/office/powerpoint/2010/main" val="1794916457"/>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fa-I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5960585-74AF-4053-9489-EBAEC24594CE}" type="datetimeFigureOut">
              <a:rPr lang="fa-IR" smtClean="0">
                <a:solidFill>
                  <a:prstClr val="black">
                    <a:tint val="75000"/>
                  </a:prstClr>
                </a:solidFill>
              </a:rPr>
              <a:pPr/>
              <a:t>12/23/1439</a:t>
            </a:fld>
            <a:endParaRPr lang="fa-IR">
              <a:solidFill>
                <a:prstClr val="black">
                  <a:tint val="75000"/>
                </a:prstClr>
              </a:solidFill>
            </a:endParaRPr>
          </a:p>
        </p:txBody>
      </p:sp>
      <p:sp>
        <p:nvSpPr>
          <p:cNvPr id="5" name="Footer Placeholder 4"/>
          <p:cNvSpPr>
            <a:spLocks noGrp="1"/>
          </p:cNvSpPr>
          <p:nvPr>
            <p:ph type="ftr" sz="quarter" idx="11"/>
          </p:nvPr>
        </p:nvSpPr>
        <p:spPr/>
        <p:txBody>
          <a:bodyPr/>
          <a:lstStyle/>
          <a:p>
            <a:endParaRPr lang="fa-IR">
              <a:solidFill>
                <a:prstClr val="black">
                  <a:tint val="75000"/>
                </a:prstClr>
              </a:solidFill>
            </a:endParaRPr>
          </a:p>
        </p:txBody>
      </p:sp>
      <p:sp>
        <p:nvSpPr>
          <p:cNvPr id="6" name="Slide Number Placeholder 5"/>
          <p:cNvSpPr>
            <a:spLocks noGrp="1"/>
          </p:cNvSpPr>
          <p:nvPr>
            <p:ph type="sldNum" sz="quarter" idx="12"/>
          </p:nvPr>
        </p:nvSpPr>
        <p:spPr/>
        <p:txBody>
          <a:bodyPr/>
          <a:lstStyle/>
          <a:p>
            <a:fld id="{C592AAA4-C646-4BDC-B77C-98F768C3EF55}" type="slidenum">
              <a:rPr lang="fa-IR" smtClean="0">
                <a:solidFill>
                  <a:prstClr val="black">
                    <a:tint val="75000"/>
                  </a:prstClr>
                </a:solidFill>
              </a:rPr>
              <a:pPr/>
              <a:t>‹#›</a:t>
            </a:fld>
            <a:endParaRPr lang="fa-IR">
              <a:solidFill>
                <a:prstClr val="black">
                  <a:tint val="75000"/>
                </a:prstClr>
              </a:solidFill>
            </a:endParaRPr>
          </a:p>
        </p:txBody>
      </p:sp>
    </p:spTree>
    <p:extLst>
      <p:ext uri="{BB962C8B-B14F-4D97-AF65-F5344CB8AC3E}">
        <p14:creationId xmlns:p14="http://schemas.microsoft.com/office/powerpoint/2010/main" val="606246625"/>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a-IR"/>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5" name="Date Placeholder 4"/>
          <p:cNvSpPr>
            <a:spLocks noGrp="1"/>
          </p:cNvSpPr>
          <p:nvPr>
            <p:ph type="dt" sz="half" idx="10"/>
          </p:nvPr>
        </p:nvSpPr>
        <p:spPr/>
        <p:txBody>
          <a:bodyPr/>
          <a:lstStyle/>
          <a:p>
            <a:fld id="{55960585-74AF-4053-9489-EBAEC24594CE}" type="datetimeFigureOut">
              <a:rPr lang="fa-IR" smtClean="0">
                <a:solidFill>
                  <a:prstClr val="black">
                    <a:tint val="75000"/>
                  </a:prstClr>
                </a:solidFill>
              </a:rPr>
              <a:pPr/>
              <a:t>12/23/1439</a:t>
            </a:fld>
            <a:endParaRPr lang="fa-IR">
              <a:solidFill>
                <a:prstClr val="black">
                  <a:tint val="75000"/>
                </a:prstClr>
              </a:solidFill>
            </a:endParaRPr>
          </a:p>
        </p:txBody>
      </p:sp>
      <p:sp>
        <p:nvSpPr>
          <p:cNvPr id="6" name="Footer Placeholder 5"/>
          <p:cNvSpPr>
            <a:spLocks noGrp="1"/>
          </p:cNvSpPr>
          <p:nvPr>
            <p:ph type="ftr" sz="quarter" idx="11"/>
          </p:nvPr>
        </p:nvSpPr>
        <p:spPr/>
        <p:txBody>
          <a:bodyPr/>
          <a:lstStyle/>
          <a:p>
            <a:endParaRPr lang="fa-IR">
              <a:solidFill>
                <a:prstClr val="black">
                  <a:tint val="75000"/>
                </a:prstClr>
              </a:solidFill>
            </a:endParaRPr>
          </a:p>
        </p:txBody>
      </p:sp>
      <p:sp>
        <p:nvSpPr>
          <p:cNvPr id="7" name="Slide Number Placeholder 6"/>
          <p:cNvSpPr>
            <a:spLocks noGrp="1"/>
          </p:cNvSpPr>
          <p:nvPr>
            <p:ph type="sldNum" sz="quarter" idx="12"/>
          </p:nvPr>
        </p:nvSpPr>
        <p:spPr/>
        <p:txBody>
          <a:bodyPr/>
          <a:lstStyle/>
          <a:p>
            <a:fld id="{C592AAA4-C646-4BDC-B77C-98F768C3EF55}" type="slidenum">
              <a:rPr lang="fa-IR" smtClean="0">
                <a:solidFill>
                  <a:prstClr val="black">
                    <a:tint val="75000"/>
                  </a:prstClr>
                </a:solidFill>
              </a:rPr>
              <a:pPr/>
              <a:t>‹#›</a:t>
            </a:fld>
            <a:endParaRPr lang="fa-IR">
              <a:solidFill>
                <a:prstClr val="black">
                  <a:tint val="75000"/>
                </a:prstClr>
              </a:solidFill>
            </a:endParaRPr>
          </a:p>
        </p:txBody>
      </p:sp>
    </p:spTree>
    <p:extLst>
      <p:ext uri="{BB962C8B-B14F-4D97-AF65-F5344CB8AC3E}">
        <p14:creationId xmlns:p14="http://schemas.microsoft.com/office/powerpoint/2010/main" val="2056175686"/>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fa-I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7" name="Date Placeholder 6"/>
          <p:cNvSpPr>
            <a:spLocks noGrp="1"/>
          </p:cNvSpPr>
          <p:nvPr>
            <p:ph type="dt" sz="half" idx="10"/>
          </p:nvPr>
        </p:nvSpPr>
        <p:spPr/>
        <p:txBody>
          <a:bodyPr/>
          <a:lstStyle/>
          <a:p>
            <a:fld id="{55960585-74AF-4053-9489-EBAEC24594CE}" type="datetimeFigureOut">
              <a:rPr lang="fa-IR" smtClean="0">
                <a:solidFill>
                  <a:prstClr val="black">
                    <a:tint val="75000"/>
                  </a:prstClr>
                </a:solidFill>
              </a:rPr>
              <a:pPr/>
              <a:t>12/23/1439</a:t>
            </a:fld>
            <a:endParaRPr lang="fa-IR">
              <a:solidFill>
                <a:prstClr val="black">
                  <a:tint val="75000"/>
                </a:prstClr>
              </a:solidFill>
            </a:endParaRPr>
          </a:p>
        </p:txBody>
      </p:sp>
      <p:sp>
        <p:nvSpPr>
          <p:cNvPr id="8" name="Footer Placeholder 7"/>
          <p:cNvSpPr>
            <a:spLocks noGrp="1"/>
          </p:cNvSpPr>
          <p:nvPr>
            <p:ph type="ftr" sz="quarter" idx="11"/>
          </p:nvPr>
        </p:nvSpPr>
        <p:spPr/>
        <p:txBody>
          <a:bodyPr/>
          <a:lstStyle/>
          <a:p>
            <a:endParaRPr lang="fa-IR">
              <a:solidFill>
                <a:prstClr val="black">
                  <a:tint val="75000"/>
                </a:prstClr>
              </a:solidFill>
            </a:endParaRPr>
          </a:p>
        </p:txBody>
      </p:sp>
      <p:sp>
        <p:nvSpPr>
          <p:cNvPr id="9" name="Slide Number Placeholder 8"/>
          <p:cNvSpPr>
            <a:spLocks noGrp="1"/>
          </p:cNvSpPr>
          <p:nvPr>
            <p:ph type="sldNum" sz="quarter" idx="12"/>
          </p:nvPr>
        </p:nvSpPr>
        <p:spPr/>
        <p:txBody>
          <a:bodyPr/>
          <a:lstStyle/>
          <a:p>
            <a:fld id="{C592AAA4-C646-4BDC-B77C-98F768C3EF55}" type="slidenum">
              <a:rPr lang="fa-IR" smtClean="0">
                <a:solidFill>
                  <a:prstClr val="black">
                    <a:tint val="75000"/>
                  </a:prstClr>
                </a:solidFill>
              </a:rPr>
              <a:pPr/>
              <a:t>‹#›</a:t>
            </a:fld>
            <a:endParaRPr lang="fa-IR">
              <a:solidFill>
                <a:prstClr val="black">
                  <a:tint val="75000"/>
                </a:prstClr>
              </a:solidFill>
            </a:endParaRPr>
          </a:p>
        </p:txBody>
      </p:sp>
    </p:spTree>
    <p:extLst>
      <p:ext uri="{BB962C8B-B14F-4D97-AF65-F5344CB8AC3E}">
        <p14:creationId xmlns:p14="http://schemas.microsoft.com/office/powerpoint/2010/main" val="303323599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fa-I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7" name="Date Placeholder 6"/>
          <p:cNvSpPr>
            <a:spLocks noGrp="1"/>
          </p:cNvSpPr>
          <p:nvPr>
            <p:ph type="dt" sz="half" idx="10"/>
          </p:nvPr>
        </p:nvSpPr>
        <p:spPr/>
        <p:txBody>
          <a:bodyPr/>
          <a:lstStyle/>
          <a:p>
            <a:fld id="{55960585-74AF-4053-9489-EBAEC24594CE}" type="datetimeFigureOut">
              <a:rPr lang="fa-IR" smtClean="0">
                <a:solidFill>
                  <a:prstClr val="black">
                    <a:tint val="75000"/>
                  </a:prstClr>
                </a:solidFill>
              </a:rPr>
              <a:pPr/>
              <a:t>12/23/1439</a:t>
            </a:fld>
            <a:endParaRPr lang="fa-IR">
              <a:solidFill>
                <a:prstClr val="black">
                  <a:tint val="75000"/>
                </a:prstClr>
              </a:solidFill>
            </a:endParaRPr>
          </a:p>
        </p:txBody>
      </p:sp>
      <p:sp>
        <p:nvSpPr>
          <p:cNvPr id="8" name="Footer Placeholder 7"/>
          <p:cNvSpPr>
            <a:spLocks noGrp="1"/>
          </p:cNvSpPr>
          <p:nvPr>
            <p:ph type="ftr" sz="quarter" idx="11"/>
          </p:nvPr>
        </p:nvSpPr>
        <p:spPr/>
        <p:txBody>
          <a:bodyPr/>
          <a:lstStyle/>
          <a:p>
            <a:endParaRPr lang="fa-IR">
              <a:solidFill>
                <a:prstClr val="black">
                  <a:tint val="75000"/>
                </a:prstClr>
              </a:solidFill>
            </a:endParaRPr>
          </a:p>
        </p:txBody>
      </p:sp>
      <p:sp>
        <p:nvSpPr>
          <p:cNvPr id="9" name="Slide Number Placeholder 8"/>
          <p:cNvSpPr>
            <a:spLocks noGrp="1"/>
          </p:cNvSpPr>
          <p:nvPr>
            <p:ph type="sldNum" sz="quarter" idx="12"/>
          </p:nvPr>
        </p:nvSpPr>
        <p:spPr/>
        <p:txBody>
          <a:bodyPr/>
          <a:lstStyle/>
          <a:p>
            <a:fld id="{C592AAA4-C646-4BDC-B77C-98F768C3EF55}" type="slidenum">
              <a:rPr lang="fa-IR" smtClean="0">
                <a:solidFill>
                  <a:prstClr val="black">
                    <a:tint val="75000"/>
                  </a:prstClr>
                </a:solidFill>
              </a:rPr>
              <a:pPr/>
              <a:t>‹#›</a:t>
            </a:fld>
            <a:endParaRPr lang="fa-IR">
              <a:solidFill>
                <a:prstClr val="black">
                  <a:tint val="75000"/>
                </a:prstClr>
              </a:solidFill>
            </a:endParaRPr>
          </a:p>
        </p:txBody>
      </p:sp>
    </p:spTree>
    <p:extLst>
      <p:ext uri="{BB962C8B-B14F-4D97-AF65-F5344CB8AC3E}">
        <p14:creationId xmlns:p14="http://schemas.microsoft.com/office/powerpoint/2010/main" val="800183816"/>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a-IR"/>
          </a:p>
        </p:txBody>
      </p:sp>
      <p:sp>
        <p:nvSpPr>
          <p:cNvPr id="3" name="Date Placeholder 2"/>
          <p:cNvSpPr>
            <a:spLocks noGrp="1"/>
          </p:cNvSpPr>
          <p:nvPr>
            <p:ph type="dt" sz="half" idx="10"/>
          </p:nvPr>
        </p:nvSpPr>
        <p:spPr/>
        <p:txBody>
          <a:bodyPr/>
          <a:lstStyle/>
          <a:p>
            <a:fld id="{55960585-74AF-4053-9489-EBAEC24594CE}" type="datetimeFigureOut">
              <a:rPr lang="fa-IR" smtClean="0">
                <a:solidFill>
                  <a:prstClr val="black">
                    <a:tint val="75000"/>
                  </a:prstClr>
                </a:solidFill>
              </a:rPr>
              <a:pPr/>
              <a:t>12/23/1439</a:t>
            </a:fld>
            <a:endParaRPr lang="fa-IR">
              <a:solidFill>
                <a:prstClr val="black">
                  <a:tint val="75000"/>
                </a:prstClr>
              </a:solidFill>
            </a:endParaRPr>
          </a:p>
        </p:txBody>
      </p:sp>
      <p:sp>
        <p:nvSpPr>
          <p:cNvPr id="4" name="Footer Placeholder 3"/>
          <p:cNvSpPr>
            <a:spLocks noGrp="1"/>
          </p:cNvSpPr>
          <p:nvPr>
            <p:ph type="ftr" sz="quarter" idx="11"/>
          </p:nvPr>
        </p:nvSpPr>
        <p:spPr/>
        <p:txBody>
          <a:bodyPr/>
          <a:lstStyle/>
          <a:p>
            <a:endParaRPr lang="fa-IR">
              <a:solidFill>
                <a:prstClr val="black">
                  <a:tint val="75000"/>
                </a:prstClr>
              </a:solidFill>
            </a:endParaRPr>
          </a:p>
        </p:txBody>
      </p:sp>
      <p:sp>
        <p:nvSpPr>
          <p:cNvPr id="5" name="Slide Number Placeholder 4"/>
          <p:cNvSpPr>
            <a:spLocks noGrp="1"/>
          </p:cNvSpPr>
          <p:nvPr>
            <p:ph type="sldNum" sz="quarter" idx="12"/>
          </p:nvPr>
        </p:nvSpPr>
        <p:spPr/>
        <p:txBody>
          <a:bodyPr/>
          <a:lstStyle/>
          <a:p>
            <a:fld id="{C592AAA4-C646-4BDC-B77C-98F768C3EF55}" type="slidenum">
              <a:rPr lang="fa-IR" smtClean="0">
                <a:solidFill>
                  <a:prstClr val="black">
                    <a:tint val="75000"/>
                  </a:prstClr>
                </a:solidFill>
              </a:rPr>
              <a:pPr/>
              <a:t>‹#›</a:t>
            </a:fld>
            <a:endParaRPr lang="fa-IR">
              <a:solidFill>
                <a:prstClr val="black">
                  <a:tint val="75000"/>
                </a:prstClr>
              </a:solidFill>
            </a:endParaRPr>
          </a:p>
        </p:txBody>
      </p:sp>
    </p:spTree>
    <p:extLst>
      <p:ext uri="{BB962C8B-B14F-4D97-AF65-F5344CB8AC3E}">
        <p14:creationId xmlns:p14="http://schemas.microsoft.com/office/powerpoint/2010/main" val="3821050357"/>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5960585-74AF-4053-9489-EBAEC24594CE}" type="datetimeFigureOut">
              <a:rPr lang="fa-IR" smtClean="0">
                <a:solidFill>
                  <a:prstClr val="black">
                    <a:tint val="75000"/>
                  </a:prstClr>
                </a:solidFill>
              </a:rPr>
              <a:pPr/>
              <a:t>12/23/1439</a:t>
            </a:fld>
            <a:endParaRPr lang="fa-IR">
              <a:solidFill>
                <a:prstClr val="black">
                  <a:tint val="75000"/>
                </a:prstClr>
              </a:solidFill>
            </a:endParaRPr>
          </a:p>
        </p:txBody>
      </p:sp>
      <p:sp>
        <p:nvSpPr>
          <p:cNvPr id="3" name="Footer Placeholder 2"/>
          <p:cNvSpPr>
            <a:spLocks noGrp="1"/>
          </p:cNvSpPr>
          <p:nvPr>
            <p:ph type="ftr" sz="quarter" idx="11"/>
          </p:nvPr>
        </p:nvSpPr>
        <p:spPr/>
        <p:txBody>
          <a:bodyPr/>
          <a:lstStyle/>
          <a:p>
            <a:endParaRPr lang="fa-IR">
              <a:solidFill>
                <a:prstClr val="black">
                  <a:tint val="75000"/>
                </a:prstClr>
              </a:solidFill>
            </a:endParaRPr>
          </a:p>
        </p:txBody>
      </p:sp>
      <p:sp>
        <p:nvSpPr>
          <p:cNvPr id="4" name="Slide Number Placeholder 3"/>
          <p:cNvSpPr>
            <a:spLocks noGrp="1"/>
          </p:cNvSpPr>
          <p:nvPr>
            <p:ph type="sldNum" sz="quarter" idx="12"/>
          </p:nvPr>
        </p:nvSpPr>
        <p:spPr/>
        <p:txBody>
          <a:bodyPr/>
          <a:lstStyle/>
          <a:p>
            <a:fld id="{C592AAA4-C646-4BDC-B77C-98F768C3EF55}" type="slidenum">
              <a:rPr lang="fa-IR" smtClean="0">
                <a:solidFill>
                  <a:prstClr val="black">
                    <a:tint val="75000"/>
                  </a:prstClr>
                </a:solidFill>
              </a:rPr>
              <a:pPr/>
              <a:t>‹#›</a:t>
            </a:fld>
            <a:endParaRPr lang="fa-IR">
              <a:solidFill>
                <a:prstClr val="black">
                  <a:tint val="75000"/>
                </a:prstClr>
              </a:solidFill>
            </a:endParaRPr>
          </a:p>
        </p:txBody>
      </p:sp>
    </p:spTree>
    <p:extLst>
      <p:ext uri="{BB962C8B-B14F-4D97-AF65-F5344CB8AC3E}">
        <p14:creationId xmlns:p14="http://schemas.microsoft.com/office/powerpoint/2010/main" val="2537681107"/>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fa-I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5960585-74AF-4053-9489-EBAEC24594CE}" type="datetimeFigureOut">
              <a:rPr lang="fa-IR" smtClean="0">
                <a:solidFill>
                  <a:prstClr val="black">
                    <a:tint val="75000"/>
                  </a:prstClr>
                </a:solidFill>
              </a:rPr>
              <a:pPr/>
              <a:t>12/23/1439</a:t>
            </a:fld>
            <a:endParaRPr lang="fa-IR">
              <a:solidFill>
                <a:prstClr val="black">
                  <a:tint val="75000"/>
                </a:prstClr>
              </a:solidFill>
            </a:endParaRPr>
          </a:p>
        </p:txBody>
      </p:sp>
      <p:sp>
        <p:nvSpPr>
          <p:cNvPr id="6" name="Footer Placeholder 5"/>
          <p:cNvSpPr>
            <a:spLocks noGrp="1"/>
          </p:cNvSpPr>
          <p:nvPr>
            <p:ph type="ftr" sz="quarter" idx="11"/>
          </p:nvPr>
        </p:nvSpPr>
        <p:spPr/>
        <p:txBody>
          <a:bodyPr/>
          <a:lstStyle/>
          <a:p>
            <a:endParaRPr lang="fa-IR">
              <a:solidFill>
                <a:prstClr val="black">
                  <a:tint val="75000"/>
                </a:prstClr>
              </a:solidFill>
            </a:endParaRPr>
          </a:p>
        </p:txBody>
      </p:sp>
      <p:sp>
        <p:nvSpPr>
          <p:cNvPr id="7" name="Slide Number Placeholder 6"/>
          <p:cNvSpPr>
            <a:spLocks noGrp="1"/>
          </p:cNvSpPr>
          <p:nvPr>
            <p:ph type="sldNum" sz="quarter" idx="12"/>
          </p:nvPr>
        </p:nvSpPr>
        <p:spPr/>
        <p:txBody>
          <a:bodyPr/>
          <a:lstStyle/>
          <a:p>
            <a:fld id="{C592AAA4-C646-4BDC-B77C-98F768C3EF55}" type="slidenum">
              <a:rPr lang="fa-IR" smtClean="0">
                <a:solidFill>
                  <a:prstClr val="black">
                    <a:tint val="75000"/>
                  </a:prstClr>
                </a:solidFill>
              </a:rPr>
              <a:pPr/>
              <a:t>‹#›</a:t>
            </a:fld>
            <a:endParaRPr lang="fa-IR">
              <a:solidFill>
                <a:prstClr val="black">
                  <a:tint val="75000"/>
                </a:prstClr>
              </a:solidFill>
            </a:endParaRPr>
          </a:p>
        </p:txBody>
      </p:sp>
    </p:spTree>
    <p:extLst>
      <p:ext uri="{BB962C8B-B14F-4D97-AF65-F5344CB8AC3E}">
        <p14:creationId xmlns:p14="http://schemas.microsoft.com/office/powerpoint/2010/main" val="3465439507"/>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fa-I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a-I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5960585-74AF-4053-9489-EBAEC24594CE}" type="datetimeFigureOut">
              <a:rPr lang="fa-IR" smtClean="0">
                <a:solidFill>
                  <a:prstClr val="black">
                    <a:tint val="75000"/>
                  </a:prstClr>
                </a:solidFill>
              </a:rPr>
              <a:pPr/>
              <a:t>12/23/1439</a:t>
            </a:fld>
            <a:endParaRPr lang="fa-IR">
              <a:solidFill>
                <a:prstClr val="black">
                  <a:tint val="75000"/>
                </a:prstClr>
              </a:solidFill>
            </a:endParaRPr>
          </a:p>
        </p:txBody>
      </p:sp>
      <p:sp>
        <p:nvSpPr>
          <p:cNvPr id="6" name="Footer Placeholder 5"/>
          <p:cNvSpPr>
            <a:spLocks noGrp="1"/>
          </p:cNvSpPr>
          <p:nvPr>
            <p:ph type="ftr" sz="quarter" idx="11"/>
          </p:nvPr>
        </p:nvSpPr>
        <p:spPr/>
        <p:txBody>
          <a:bodyPr/>
          <a:lstStyle/>
          <a:p>
            <a:endParaRPr lang="fa-IR">
              <a:solidFill>
                <a:prstClr val="black">
                  <a:tint val="75000"/>
                </a:prstClr>
              </a:solidFill>
            </a:endParaRPr>
          </a:p>
        </p:txBody>
      </p:sp>
      <p:sp>
        <p:nvSpPr>
          <p:cNvPr id="7" name="Slide Number Placeholder 6"/>
          <p:cNvSpPr>
            <a:spLocks noGrp="1"/>
          </p:cNvSpPr>
          <p:nvPr>
            <p:ph type="sldNum" sz="quarter" idx="12"/>
          </p:nvPr>
        </p:nvSpPr>
        <p:spPr/>
        <p:txBody>
          <a:bodyPr/>
          <a:lstStyle/>
          <a:p>
            <a:fld id="{C592AAA4-C646-4BDC-B77C-98F768C3EF55}" type="slidenum">
              <a:rPr lang="fa-IR" smtClean="0">
                <a:solidFill>
                  <a:prstClr val="black">
                    <a:tint val="75000"/>
                  </a:prstClr>
                </a:solidFill>
              </a:rPr>
              <a:pPr/>
              <a:t>‹#›</a:t>
            </a:fld>
            <a:endParaRPr lang="fa-IR">
              <a:solidFill>
                <a:prstClr val="black">
                  <a:tint val="75000"/>
                </a:prstClr>
              </a:solidFill>
            </a:endParaRPr>
          </a:p>
        </p:txBody>
      </p:sp>
    </p:spTree>
    <p:extLst>
      <p:ext uri="{BB962C8B-B14F-4D97-AF65-F5344CB8AC3E}">
        <p14:creationId xmlns:p14="http://schemas.microsoft.com/office/powerpoint/2010/main" val="2594304479"/>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a-IR"/>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Date Placeholder 3"/>
          <p:cNvSpPr>
            <a:spLocks noGrp="1"/>
          </p:cNvSpPr>
          <p:nvPr>
            <p:ph type="dt" sz="half" idx="10"/>
          </p:nvPr>
        </p:nvSpPr>
        <p:spPr/>
        <p:txBody>
          <a:bodyPr/>
          <a:lstStyle/>
          <a:p>
            <a:fld id="{55960585-74AF-4053-9489-EBAEC24594CE}" type="datetimeFigureOut">
              <a:rPr lang="fa-IR" smtClean="0">
                <a:solidFill>
                  <a:prstClr val="black">
                    <a:tint val="75000"/>
                  </a:prstClr>
                </a:solidFill>
              </a:rPr>
              <a:pPr/>
              <a:t>12/23/1439</a:t>
            </a:fld>
            <a:endParaRPr lang="fa-IR">
              <a:solidFill>
                <a:prstClr val="black">
                  <a:tint val="75000"/>
                </a:prstClr>
              </a:solidFill>
            </a:endParaRPr>
          </a:p>
        </p:txBody>
      </p:sp>
      <p:sp>
        <p:nvSpPr>
          <p:cNvPr id="5" name="Footer Placeholder 4"/>
          <p:cNvSpPr>
            <a:spLocks noGrp="1"/>
          </p:cNvSpPr>
          <p:nvPr>
            <p:ph type="ftr" sz="quarter" idx="11"/>
          </p:nvPr>
        </p:nvSpPr>
        <p:spPr/>
        <p:txBody>
          <a:bodyPr/>
          <a:lstStyle/>
          <a:p>
            <a:endParaRPr lang="fa-IR">
              <a:solidFill>
                <a:prstClr val="black">
                  <a:tint val="75000"/>
                </a:prstClr>
              </a:solidFill>
            </a:endParaRPr>
          </a:p>
        </p:txBody>
      </p:sp>
      <p:sp>
        <p:nvSpPr>
          <p:cNvPr id="6" name="Slide Number Placeholder 5"/>
          <p:cNvSpPr>
            <a:spLocks noGrp="1"/>
          </p:cNvSpPr>
          <p:nvPr>
            <p:ph type="sldNum" sz="quarter" idx="12"/>
          </p:nvPr>
        </p:nvSpPr>
        <p:spPr/>
        <p:txBody>
          <a:bodyPr/>
          <a:lstStyle/>
          <a:p>
            <a:fld id="{C592AAA4-C646-4BDC-B77C-98F768C3EF55}" type="slidenum">
              <a:rPr lang="fa-IR" smtClean="0">
                <a:solidFill>
                  <a:prstClr val="black">
                    <a:tint val="75000"/>
                  </a:prstClr>
                </a:solidFill>
              </a:rPr>
              <a:pPr/>
              <a:t>‹#›</a:t>
            </a:fld>
            <a:endParaRPr lang="fa-IR">
              <a:solidFill>
                <a:prstClr val="black">
                  <a:tint val="75000"/>
                </a:prstClr>
              </a:solidFill>
            </a:endParaRPr>
          </a:p>
        </p:txBody>
      </p:sp>
    </p:spTree>
    <p:extLst>
      <p:ext uri="{BB962C8B-B14F-4D97-AF65-F5344CB8AC3E}">
        <p14:creationId xmlns:p14="http://schemas.microsoft.com/office/powerpoint/2010/main" val="1840772347"/>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fa-I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Date Placeholder 3"/>
          <p:cNvSpPr>
            <a:spLocks noGrp="1"/>
          </p:cNvSpPr>
          <p:nvPr>
            <p:ph type="dt" sz="half" idx="10"/>
          </p:nvPr>
        </p:nvSpPr>
        <p:spPr/>
        <p:txBody>
          <a:bodyPr/>
          <a:lstStyle/>
          <a:p>
            <a:fld id="{55960585-74AF-4053-9489-EBAEC24594CE}" type="datetimeFigureOut">
              <a:rPr lang="fa-IR" smtClean="0">
                <a:solidFill>
                  <a:prstClr val="black">
                    <a:tint val="75000"/>
                  </a:prstClr>
                </a:solidFill>
              </a:rPr>
              <a:pPr/>
              <a:t>12/23/1439</a:t>
            </a:fld>
            <a:endParaRPr lang="fa-IR">
              <a:solidFill>
                <a:prstClr val="black">
                  <a:tint val="75000"/>
                </a:prstClr>
              </a:solidFill>
            </a:endParaRPr>
          </a:p>
        </p:txBody>
      </p:sp>
      <p:sp>
        <p:nvSpPr>
          <p:cNvPr id="5" name="Footer Placeholder 4"/>
          <p:cNvSpPr>
            <a:spLocks noGrp="1"/>
          </p:cNvSpPr>
          <p:nvPr>
            <p:ph type="ftr" sz="quarter" idx="11"/>
          </p:nvPr>
        </p:nvSpPr>
        <p:spPr/>
        <p:txBody>
          <a:bodyPr/>
          <a:lstStyle/>
          <a:p>
            <a:endParaRPr lang="fa-IR">
              <a:solidFill>
                <a:prstClr val="black">
                  <a:tint val="75000"/>
                </a:prstClr>
              </a:solidFill>
            </a:endParaRPr>
          </a:p>
        </p:txBody>
      </p:sp>
      <p:sp>
        <p:nvSpPr>
          <p:cNvPr id="6" name="Slide Number Placeholder 5"/>
          <p:cNvSpPr>
            <a:spLocks noGrp="1"/>
          </p:cNvSpPr>
          <p:nvPr>
            <p:ph type="sldNum" sz="quarter" idx="12"/>
          </p:nvPr>
        </p:nvSpPr>
        <p:spPr/>
        <p:txBody>
          <a:bodyPr/>
          <a:lstStyle/>
          <a:p>
            <a:fld id="{C592AAA4-C646-4BDC-B77C-98F768C3EF55}" type="slidenum">
              <a:rPr lang="fa-IR" smtClean="0">
                <a:solidFill>
                  <a:prstClr val="black">
                    <a:tint val="75000"/>
                  </a:prstClr>
                </a:solidFill>
              </a:rPr>
              <a:pPr/>
              <a:t>‹#›</a:t>
            </a:fld>
            <a:endParaRPr lang="fa-IR">
              <a:solidFill>
                <a:prstClr val="black">
                  <a:tint val="75000"/>
                </a:prstClr>
              </a:solidFill>
            </a:endParaRPr>
          </a:p>
        </p:txBody>
      </p:sp>
    </p:spTree>
    <p:extLst>
      <p:ext uri="{BB962C8B-B14F-4D97-AF65-F5344CB8AC3E}">
        <p14:creationId xmlns:p14="http://schemas.microsoft.com/office/powerpoint/2010/main" val="1258792539"/>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fa-I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fa-IR"/>
          </a:p>
        </p:txBody>
      </p:sp>
      <p:sp>
        <p:nvSpPr>
          <p:cNvPr id="4" name="Date Placeholder 3"/>
          <p:cNvSpPr>
            <a:spLocks noGrp="1"/>
          </p:cNvSpPr>
          <p:nvPr>
            <p:ph type="dt" sz="half" idx="10"/>
          </p:nvPr>
        </p:nvSpPr>
        <p:spPr/>
        <p:txBody>
          <a:bodyPr/>
          <a:lstStyle/>
          <a:p>
            <a:fld id="{55960585-74AF-4053-9489-EBAEC24594CE}" type="datetimeFigureOut">
              <a:rPr lang="fa-IR" smtClean="0">
                <a:solidFill>
                  <a:prstClr val="black">
                    <a:tint val="75000"/>
                  </a:prstClr>
                </a:solidFill>
              </a:rPr>
              <a:pPr/>
              <a:t>12/23/1439</a:t>
            </a:fld>
            <a:endParaRPr lang="fa-IR">
              <a:solidFill>
                <a:prstClr val="black">
                  <a:tint val="75000"/>
                </a:prstClr>
              </a:solidFill>
            </a:endParaRPr>
          </a:p>
        </p:txBody>
      </p:sp>
      <p:sp>
        <p:nvSpPr>
          <p:cNvPr id="5" name="Footer Placeholder 4"/>
          <p:cNvSpPr>
            <a:spLocks noGrp="1"/>
          </p:cNvSpPr>
          <p:nvPr>
            <p:ph type="ftr" sz="quarter" idx="11"/>
          </p:nvPr>
        </p:nvSpPr>
        <p:spPr/>
        <p:txBody>
          <a:bodyPr/>
          <a:lstStyle/>
          <a:p>
            <a:endParaRPr lang="fa-IR">
              <a:solidFill>
                <a:prstClr val="black">
                  <a:tint val="75000"/>
                </a:prstClr>
              </a:solidFill>
            </a:endParaRPr>
          </a:p>
        </p:txBody>
      </p:sp>
      <p:sp>
        <p:nvSpPr>
          <p:cNvPr id="6" name="Slide Number Placeholder 5"/>
          <p:cNvSpPr>
            <a:spLocks noGrp="1"/>
          </p:cNvSpPr>
          <p:nvPr>
            <p:ph type="sldNum" sz="quarter" idx="12"/>
          </p:nvPr>
        </p:nvSpPr>
        <p:spPr/>
        <p:txBody>
          <a:bodyPr/>
          <a:lstStyle/>
          <a:p>
            <a:fld id="{C592AAA4-C646-4BDC-B77C-98F768C3EF55}" type="slidenum">
              <a:rPr lang="fa-IR" smtClean="0">
                <a:solidFill>
                  <a:prstClr val="black">
                    <a:tint val="75000"/>
                  </a:prstClr>
                </a:solidFill>
              </a:rPr>
              <a:pPr/>
              <a:t>‹#›</a:t>
            </a:fld>
            <a:endParaRPr lang="fa-IR">
              <a:solidFill>
                <a:prstClr val="black">
                  <a:tint val="75000"/>
                </a:prstClr>
              </a:solidFill>
            </a:endParaRPr>
          </a:p>
        </p:txBody>
      </p:sp>
    </p:spTree>
    <p:extLst>
      <p:ext uri="{BB962C8B-B14F-4D97-AF65-F5344CB8AC3E}">
        <p14:creationId xmlns:p14="http://schemas.microsoft.com/office/powerpoint/2010/main" val="2332791271"/>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a-IR"/>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Date Placeholder 3"/>
          <p:cNvSpPr>
            <a:spLocks noGrp="1"/>
          </p:cNvSpPr>
          <p:nvPr>
            <p:ph type="dt" sz="half" idx="10"/>
          </p:nvPr>
        </p:nvSpPr>
        <p:spPr/>
        <p:txBody>
          <a:bodyPr/>
          <a:lstStyle/>
          <a:p>
            <a:fld id="{55960585-74AF-4053-9489-EBAEC24594CE}" type="datetimeFigureOut">
              <a:rPr lang="fa-IR" smtClean="0">
                <a:solidFill>
                  <a:prstClr val="black">
                    <a:tint val="75000"/>
                  </a:prstClr>
                </a:solidFill>
              </a:rPr>
              <a:pPr/>
              <a:t>12/23/1439</a:t>
            </a:fld>
            <a:endParaRPr lang="fa-IR">
              <a:solidFill>
                <a:prstClr val="black">
                  <a:tint val="75000"/>
                </a:prstClr>
              </a:solidFill>
            </a:endParaRPr>
          </a:p>
        </p:txBody>
      </p:sp>
      <p:sp>
        <p:nvSpPr>
          <p:cNvPr id="5" name="Footer Placeholder 4"/>
          <p:cNvSpPr>
            <a:spLocks noGrp="1"/>
          </p:cNvSpPr>
          <p:nvPr>
            <p:ph type="ftr" sz="quarter" idx="11"/>
          </p:nvPr>
        </p:nvSpPr>
        <p:spPr/>
        <p:txBody>
          <a:bodyPr/>
          <a:lstStyle/>
          <a:p>
            <a:endParaRPr lang="fa-IR">
              <a:solidFill>
                <a:prstClr val="black">
                  <a:tint val="75000"/>
                </a:prstClr>
              </a:solidFill>
            </a:endParaRPr>
          </a:p>
        </p:txBody>
      </p:sp>
      <p:sp>
        <p:nvSpPr>
          <p:cNvPr id="6" name="Slide Number Placeholder 5"/>
          <p:cNvSpPr>
            <a:spLocks noGrp="1"/>
          </p:cNvSpPr>
          <p:nvPr>
            <p:ph type="sldNum" sz="quarter" idx="12"/>
          </p:nvPr>
        </p:nvSpPr>
        <p:spPr/>
        <p:txBody>
          <a:bodyPr/>
          <a:lstStyle/>
          <a:p>
            <a:fld id="{C592AAA4-C646-4BDC-B77C-98F768C3EF55}" type="slidenum">
              <a:rPr lang="fa-IR" smtClean="0">
                <a:solidFill>
                  <a:prstClr val="black">
                    <a:tint val="75000"/>
                  </a:prstClr>
                </a:solidFill>
              </a:rPr>
              <a:pPr/>
              <a:t>‹#›</a:t>
            </a:fld>
            <a:endParaRPr lang="fa-IR">
              <a:solidFill>
                <a:prstClr val="black">
                  <a:tint val="75000"/>
                </a:prstClr>
              </a:solidFill>
            </a:endParaRPr>
          </a:p>
        </p:txBody>
      </p:sp>
    </p:spTree>
    <p:extLst>
      <p:ext uri="{BB962C8B-B14F-4D97-AF65-F5344CB8AC3E}">
        <p14:creationId xmlns:p14="http://schemas.microsoft.com/office/powerpoint/2010/main" val="2104288108"/>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fa-I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5960585-74AF-4053-9489-EBAEC24594CE}" type="datetimeFigureOut">
              <a:rPr lang="fa-IR" smtClean="0">
                <a:solidFill>
                  <a:prstClr val="black">
                    <a:tint val="75000"/>
                  </a:prstClr>
                </a:solidFill>
              </a:rPr>
              <a:pPr/>
              <a:t>12/23/1439</a:t>
            </a:fld>
            <a:endParaRPr lang="fa-IR">
              <a:solidFill>
                <a:prstClr val="black">
                  <a:tint val="75000"/>
                </a:prstClr>
              </a:solidFill>
            </a:endParaRPr>
          </a:p>
        </p:txBody>
      </p:sp>
      <p:sp>
        <p:nvSpPr>
          <p:cNvPr id="5" name="Footer Placeholder 4"/>
          <p:cNvSpPr>
            <a:spLocks noGrp="1"/>
          </p:cNvSpPr>
          <p:nvPr>
            <p:ph type="ftr" sz="quarter" idx="11"/>
          </p:nvPr>
        </p:nvSpPr>
        <p:spPr/>
        <p:txBody>
          <a:bodyPr/>
          <a:lstStyle/>
          <a:p>
            <a:endParaRPr lang="fa-IR">
              <a:solidFill>
                <a:prstClr val="black">
                  <a:tint val="75000"/>
                </a:prstClr>
              </a:solidFill>
            </a:endParaRPr>
          </a:p>
        </p:txBody>
      </p:sp>
      <p:sp>
        <p:nvSpPr>
          <p:cNvPr id="6" name="Slide Number Placeholder 5"/>
          <p:cNvSpPr>
            <a:spLocks noGrp="1"/>
          </p:cNvSpPr>
          <p:nvPr>
            <p:ph type="sldNum" sz="quarter" idx="12"/>
          </p:nvPr>
        </p:nvSpPr>
        <p:spPr/>
        <p:txBody>
          <a:bodyPr/>
          <a:lstStyle/>
          <a:p>
            <a:fld id="{C592AAA4-C646-4BDC-B77C-98F768C3EF55}" type="slidenum">
              <a:rPr lang="fa-IR" smtClean="0">
                <a:solidFill>
                  <a:prstClr val="black">
                    <a:tint val="75000"/>
                  </a:prstClr>
                </a:solidFill>
              </a:rPr>
              <a:pPr/>
              <a:t>‹#›</a:t>
            </a:fld>
            <a:endParaRPr lang="fa-IR">
              <a:solidFill>
                <a:prstClr val="black">
                  <a:tint val="75000"/>
                </a:prstClr>
              </a:solidFill>
            </a:endParaRPr>
          </a:p>
        </p:txBody>
      </p:sp>
    </p:spTree>
    <p:extLst>
      <p:ext uri="{BB962C8B-B14F-4D97-AF65-F5344CB8AC3E}">
        <p14:creationId xmlns:p14="http://schemas.microsoft.com/office/powerpoint/2010/main" val="2510359582"/>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a-IR"/>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5" name="Date Placeholder 4"/>
          <p:cNvSpPr>
            <a:spLocks noGrp="1"/>
          </p:cNvSpPr>
          <p:nvPr>
            <p:ph type="dt" sz="half" idx="10"/>
          </p:nvPr>
        </p:nvSpPr>
        <p:spPr/>
        <p:txBody>
          <a:bodyPr/>
          <a:lstStyle/>
          <a:p>
            <a:fld id="{55960585-74AF-4053-9489-EBAEC24594CE}" type="datetimeFigureOut">
              <a:rPr lang="fa-IR" smtClean="0">
                <a:solidFill>
                  <a:prstClr val="black">
                    <a:tint val="75000"/>
                  </a:prstClr>
                </a:solidFill>
              </a:rPr>
              <a:pPr/>
              <a:t>12/23/1439</a:t>
            </a:fld>
            <a:endParaRPr lang="fa-IR">
              <a:solidFill>
                <a:prstClr val="black">
                  <a:tint val="75000"/>
                </a:prstClr>
              </a:solidFill>
            </a:endParaRPr>
          </a:p>
        </p:txBody>
      </p:sp>
      <p:sp>
        <p:nvSpPr>
          <p:cNvPr id="6" name="Footer Placeholder 5"/>
          <p:cNvSpPr>
            <a:spLocks noGrp="1"/>
          </p:cNvSpPr>
          <p:nvPr>
            <p:ph type="ftr" sz="quarter" idx="11"/>
          </p:nvPr>
        </p:nvSpPr>
        <p:spPr/>
        <p:txBody>
          <a:bodyPr/>
          <a:lstStyle/>
          <a:p>
            <a:endParaRPr lang="fa-IR">
              <a:solidFill>
                <a:prstClr val="black">
                  <a:tint val="75000"/>
                </a:prstClr>
              </a:solidFill>
            </a:endParaRPr>
          </a:p>
        </p:txBody>
      </p:sp>
      <p:sp>
        <p:nvSpPr>
          <p:cNvPr id="7" name="Slide Number Placeholder 6"/>
          <p:cNvSpPr>
            <a:spLocks noGrp="1"/>
          </p:cNvSpPr>
          <p:nvPr>
            <p:ph type="sldNum" sz="quarter" idx="12"/>
          </p:nvPr>
        </p:nvSpPr>
        <p:spPr/>
        <p:txBody>
          <a:bodyPr/>
          <a:lstStyle/>
          <a:p>
            <a:fld id="{C592AAA4-C646-4BDC-B77C-98F768C3EF55}" type="slidenum">
              <a:rPr lang="fa-IR" smtClean="0">
                <a:solidFill>
                  <a:prstClr val="black">
                    <a:tint val="75000"/>
                  </a:prstClr>
                </a:solidFill>
              </a:rPr>
              <a:pPr/>
              <a:t>‹#›</a:t>
            </a:fld>
            <a:endParaRPr lang="fa-IR">
              <a:solidFill>
                <a:prstClr val="black">
                  <a:tint val="75000"/>
                </a:prstClr>
              </a:solidFill>
            </a:endParaRPr>
          </a:p>
        </p:txBody>
      </p:sp>
    </p:spTree>
    <p:extLst>
      <p:ext uri="{BB962C8B-B14F-4D97-AF65-F5344CB8AC3E}">
        <p14:creationId xmlns:p14="http://schemas.microsoft.com/office/powerpoint/2010/main" val="103543360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a-IR"/>
          </a:p>
        </p:txBody>
      </p:sp>
      <p:sp>
        <p:nvSpPr>
          <p:cNvPr id="3" name="Date Placeholder 2"/>
          <p:cNvSpPr>
            <a:spLocks noGrp="1"/>
          </p:cNvSpPr>
          <p:nvPr>
            <p:ph type="dt" sz="half" idx="10"/>
          </p:nvPr>
        </p:nvSpPr>
        <p:spPr/>
        <p:txBody>
          <a:bodyPr/>
          <a:lstStyle/>
          <a:p>
            <a:fld id="{55960585-74AF-4053-9489-EBAEC24594CE}" type="datetimeFigureOut">
              <a:rPr lang="fa-IR" smtClean="0">
                <a:solidFill>
                  <a:prstClr val="black">
                    <a:tint val="75000"/>
                  </a:prstClr>
                </a:solidFill>
              </a:rPr>
              <a:pPr/>
              <a:t>12/23/1439</a:t>
            </a:fld>
            <a:endParaRPr lang="fa-IR">
              <a:solidFill>
                <a:prstClr val="black">
                  <a:tint val="75000"/>
                </a:prstClr>
              </a:solidFill>
            </a:endParaRPr>
          </a:p>
        </p:txBody>
      </p:sp>
      <p:sp>
        <p:nvSpPr>
          <p:cNvPr id="4" name="Footer Placeholder 3"/>
          <p:cNvSpPr>
            <a:spLocks noGrp="1"/>
          </p:cNvSpPr>
          <p:nvPr>
            <p:ph type="ftr" sz="quarter" idx="11"/>
          </p:nvPr>
        </p:nvSpPr>
        <p:spPr/>
        <p:txBody>
          <a:bodyPr/>
          <a:lstStyle/>
          <a:p>
            <a:endParaRPr lang="fa-IR">
              <a:solidFill>
                <a:prstClr val="black">
                  <a:tint val="75000"/>
                </a:prstClr>
              </a:solidFill>
            </a:endParaRPr>
          </a:p>
        </p:txBody>
      </p:sp>
      <p:sp>
        <p:nvSpPr>
          <p:cNvPr id="5" name="Slide Number Placeholder 4"/>
          <p:cNvSpPr>
            <a:spLocks noGrp="1"/>
          </p:cNvSpPr>
          <p:nvPr>
            <p:ph type="sldNum" sz="quarter" idx="12"/>
          </p:nvPr>
        </p:nvSpPr>
        <p:spPr/>
        <p:txBody>
          <a:bodyPr/>
          <a:lstStyle/>
          <a:p>
            <a:fld id="{C592AAA4-C646-4BDC-B77C-98F768C3EF55}" type="slidenum">
              <a:rPr lang="fa-IR" smtClean="0">
                <a:solidFill>
                  <a:prstClr val="black">
                    <a:tint val="75000"/>
                  </a:prstClr>
                </a:solidFill>
              </a:rPr>
              <a:pPr/>
              <a:t>‹#›</a:t>
            </a:fld>
            <a:endParaRPr lang="fa-IR">
              <a:solidFill>
                <a:prstClr val="black">
                  <a:tint val="75000"/>
                </a:prstClr>
              </a:solidFill>
            </a:endParaRPr>
          </a:p>
        </p:txBody>
      </p:sp>
    </p:spTree>
    <p:extLst>
      <p:ext uri="{BB962C8B-B14F-4D97-AF65-F5344CB8AC3E}">
        <p14:creationId xmlns:p14="http://schemas.microsoft.com/office/powerpoint/2010/main" val="1038790208"/>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fa-I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7" name="Date Placeholder 6"/>
          <p:cNvSpPr>
            <a:spLocks noGrp="1"/>
          </p:cNvSpPr>
          <p:nvPr>
            <p:ph type="dt" sz="half" idx="10"/>
          </p:nvPr>
        </p:nvSpPr>
        <p:spPr/>
        <p:txBody>
          <a:bodyPr/>
          <a:lstStyle/>
          <a:p>
            <a:fld id="{55960585-74AF-4053-9489-EBAEC24594CE}" type="datetimeFigureOut">
              <a:rPr lang="fa-IR" smtClean="0">
                <a:solidFill>
                  <a:prstClr val="black">
                    <a:tint val="75000"/>
                  </a:prstClr>
                </a:solidFill>
              </a:rPr>
              <a:pPr/>
              <a:t>12/23/1439</a:t>
            </a:fld>
            <a:endParaRPr lang="fa-IR">
              <a:solidFill>
                <a:prstClr val="black">
                  <a:tint val="75000"/>
                </a:prstClr>
              </a:solidFill>
            </a:endParaRPr>
          </a:p>
        </p:txBody>
      </p:sp>
      <p:sp>
        <p:nvSpPr>
          <p:cNvPr id="8" name="Footer Placeholder 7"/>
          <p:cNvSpPr>
            <a:spLocks noGrp="1"/>
          </p:cNvSpPr>
          <p:nvPr>
            <p:ph type="ftr" sz="quarter" idx="11"/>
          </p:nvPr>
        </p:nvSpPr>
        <p:spPr/>
        <p:txBody>
          <a:bodyPr/>
          <a:lstStyle/>
          <a:p>
            <a:endParaRPr lang="fa-IR">
              <a:solidFill>
                <a:prstClr val="black">
                  <a:tint val="75000"/>
                </a:prstClr>
              </a:solidFill>
            </a:endParaRPr>
          </a:p>
        </p:txBody>
      </p:sp>
      <p:sp>
        <p:nvSpPr>
          <p:cNvPr id="9" name="Slide Number Placeholder 8"/>
          <p:cNvSpPr>
            <a:spLocks noGrp="1"/>
          </p:cNvSpPr>
          <p:nvPr>
            <p:ph type="sldNum" sz="quarter" idx="12"/>
          </p:nvPr>
        </p:nvSpPr>
        <p:spPr/>
        <p:txBody>
          <a:bodyPr/>
          <a:lstStyle/>
          <a:p>
            <a:fld id="{C592AAA4-C646-4BDC-B77C-98F768C3EF55}" type="slidenum">
              <a:rPr lang="fa-IR" smtClean="0">
                <a:solidFill>
                  <a:prstClr val="black">
                    <a:tint val="75000"/>
                  </a:prstClr>
                </a:solidFill>
              </a:rPr>
              <a:pPr/>
              <a:t>‹#›</a:t>
            </a:fld>
            <a:endParaRPr lang="fa-IR">
              <a:solidFill>
                <a:prstClr val="black">
                  <a:tint val="75000"/>
                </a:prstClr>
              </a:solidFill>
            </a:endParaRPr>
          </a:p>
        </p:txBody>
      </p:sp>
    </p:spTree>
    <p:extLst>
      <p:ext uri="{BB962C8B-B14F-4D97-AF65-F5344CB8AC3E}">
        <p14:creationId xmlns:p14="http://schemas.microsoft.com/office/powerpoint/2010/main" val="3340178497"/>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a-IR"/>
          </a:p>
        </p:txBody>
      </p:sp>
      <p:sp>
        <p:nvSpPr>
          <p:cNvPr id="3" name="Date Placeholder 2"/>
          <p:cNvSpPr>
            <a:spLocks noGrp="1"/>
          </p:cNvSpPr>
          <p:nvPr>
            <p:ph type="dt" sz="half" idx="10"/>
          </p:nvPr>
        </p:nvSpPr>
        <p:spPr/>
        <p:txBody>
          <a:bodyPr/>
          <a:lstStyle/>
          <a:p>
            <a:fld id="{55960585-74AF-4053-9489-EBAEC24594CE}" type="datetimeFigureOut">
              <a:rPr lang="fa-IR" smtClean="0">
                <a:solidFill>
                  <a:prstClr val="black">
                    <a:tint val="75000"/>
                  </a:prstClr>
                </a:solidFill>
              </a:rPr>
              <a:pPr/>
              <a:t>12/23/1439</a:t>
            </a:fld>
            <a:endParaRPr lang="fa-IR">
              <a:solidFill>
                <a:prstClr val="black">
                  <a:tint val="75000"/>
                </a:prstClr>
              </a:solidFill>
            </a:endParaRPr>
          </a:p>
        </p:txBody>
      </p:sp>
      <p:sp>
        <p:nvSpPr>
          <p:cNvPr id="4" name="Footer Placeholder 3"/>
          <p:cNvSpPr>
            <a:spLocks noGrp="1"/>
          </p:cNvSpPr>
          <p:nvPr>
            <p:ph type="ftr" sz="quarter" idx="11"/>
          </p:nvPr>
        </p:nvSpPr>
        <p:spPr/>
        <p:txBody>
          <a:bodyPr/>
          <a:lstStyle/>
          <a:p>
            <a:endParaRPr lang="fa-IR">
              <a:solidFill>
                <a:prstClr val="black">
                  <a:tint val="75000"/>
                </a:prstClr>
              </a:solidFill>
            </a:endParaRPr>
          </a:p>
        </p:txBody>
      </p:sp>
      <p:sp>
        <p:nvSpPr>
          <p:cNvPr id="5" name="Slide Number Placeholder 4"/>
          <p:cNvSpPr>
            <a:spLocks noGrp="1"/>
          </p:cNvSpPr>
          <p:nvPr>
            <p:ph type="sldNum" sz="quarter" idx="12"/>
          </p:nvPr>
        </p:nvSpPr>
        <p:spPr/>
        <p:txBody>
          <a:bodyPr/>
          <a:lstStyle/>
          <a:p>
            <a:fld id="{C592AAA4-C646-4BDC-B77C-98F768C3EF55}" type="slidenum">
              <a:rPr lang="fa-IR" smtClean="0">
                <a:solidFill>
                  <a:prstClr val="black">
                    <a:tint val="75000"/>
                  </a:prstClr>
                </a:solidFill>
              </a:rPr>
              <a:pPr/>
              <a:t>‹#›</a:t>
            </a:fld>
            <a:endParaRPr lang="fa-IR">
              <a:solidFill>
                <a:prstClr val="black">
                  <a:tint val="75000"/>
                </a:prstClr>
              </a:solidFill>
            </a:endParaRPr>
          </a:p>
        </p:txBody>
      </p:sp>
    </p:spTree>
    <p:extLst>
      <p:ext uri="{BB962C8B-B14F-4D97-AF65-F5344CB8AC3E}">
        <p14:creationId xmlns:p14="http://schemas.microsoft.com/office/powerpoint/2010/main" val="1787862588"/>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5960585-74AF-4053-9489-EBAEC24594CE}" type="datetimeFigureOut">
              <a:rPr lang="fa-IR" smtClean="0">
                <a:solidFill>
                  <a:prstClr val="black">
                    <a:tint val="75000"/>
                  </a:prstClr>
                </a:solidFill>
              </a:rPr>
              <a:pPr/>
              <a:t>12/23/1439</a:t>
            </a:fld>
            <a:endParaRPr lang="fa-IR">
              <a:solidFill>
                <a:prstClr val="black">
                  <a:tint val="75000"/>
                </a:prstClr>
              </a:solidFill>
            </a:endParaRPr>
          </a:p>
        </p:txBody>
      </p:sp>
      <p:sp>
        <p:nvSpPr>
          <p:cNvPr id="3" name="Footer Placeholder 2"/>
          <p:cNvSpPr>
            <a:spLocks noGrp="1"/>
          </p:cNvSpPr>
          <p:nvPr>
            <p:ph type="ftr" sz="quarter" idx="11"/>
          </p:nvPr>
        </p:nvSpPr>
        <p:spPr/>
        <p:txBody>
          <a:bodyPr/>
          <a:lstStyle/>
          <a:p>
            <a:endParaRPr lang="fa-IR">
              <a:solidFill>
                <a:prstClr val="black">
                  <a:tint val="75000"/>
                </a:prstClr>
              </a:solidFill>
            </a:endParaRPr>
          </a:p>
        </p:txBody>
      </p:sp>
      <p:sp>
        <p:nvSpPr>
          <p:cNvPr id="4" name="Slide Number Placeholder 3"/>
          <p:cNvSpPr>
            <a:spLocks noGrp="1"/>
          </p:cNvSpPr>
          <p:nvPr>
            <p:ph type="sldNum" sz="quarter" idx="12"/>
          </p:nvPr>
        </p:nvSpPr>
        <p:spPr/>
        <p:txBody>
          <a:bodyPr/>
          <a:lstStyle/>
          <a:p>
            <a:fld id="{C592AAA4-C646-4BDC-B77C-98F768C3EF55}" type="slidenum">
              <a:rPr lang="fa-IR" smtClean="0">
                <a:solidFill>
                  <a:prstClr val="black">
                    <a:tint val="75000"/>
                  </a:prstClr>
                </a:solidFill>
              </a:rPr>
              <a:pPr/>
              <a:t>‹#›</a:t>
            </a:fld>
            <a:endParaRPr lang="fa-IR">
              <a:solidFill>
                <a:prstClr val="black">
                  <a:tint val="75000"/>
                </a:prstClr>
              </a:solidFill>
            </a:endParaRPr>
          </a:p>
        </p:txBody>
      </p:sp>
    </p:spTree>
    <p:extLst>
      <p:ext uri="{BB962C8B-B14F-4D97-AF65-F5344CB8AC3E}">
        <p14:creationId xmlns:p14="http://schemas.microsoft.com/office/powerpoint/2010/main" val="2073170833"/>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fa-I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5960585-74AF-4053-9489-EBAEC24594CE}" type="datetimeFigureOut">
              <a:rPr lang="fa-IR" smtClean="0">
                <a:solidFill>
                  <a:prstClr val="black">
                    <a:tint val="75000"/>
                  </a:prstClr>
                </a:solidFill>
              </a:rPr>
              <a:pPr/>
              <a:t>12/23/1439</a:t>
            </a:fld>
            <a:endParaRPr lang="fa-IR">
              <a:solidFill>
                <a:prstClr val="black">
                  <a:tint val="75000"/>
                </a:prstClr>
              </a:solidFill>
            </a:endParaRPr>
          </a:p>
        </p:txBody>
      </p:sp>
      <p:sp>
        <p:nvSpPr>
          <p:cNvPr id="6" name="Footer Placeholder 5"/>
          <p:cNvSpPr>
            <a:spLocks noGrp="1"/>
          </p:cNvSpPr>
          <p:nvPr>
            <p:ph type="ftr" sz="quarter" idx="11"/>
          </p:nvPr>
        </p:nvSpPr>
        <p:spPr/>
        <p:txBody>
          <a:bodyPr/>
          <a:lstStyle/>
          <a:p>
            <a:endParaRPr lang="fa-IR">
              <a:solidFill>
                <a:prstClr val="black">
                  <a:tint val="75000"/>
                </a:prstClr>
              </a:solidFill>
            </a:endParaRPr>
          </a:p>
        </p:txBody>
      </p:sp>
      <p:sp>
        <p:nvSpPr>
          <p:cNvPr id="7" name="Slide Number Placeholder 6"/>
          <p:cNvSpPr>
            <a:spLocks noGrp="1"/>
          </p:cNvSpPr>
          <p:nvPr>
            <p:ph type="sldNum" sz="quarter" idx="12"/>
          </p:nvPr>
        </p:nvSpPr>
        <p:spPr/>
        <p:txBody>
          <a:bodyPr/>
          <a:lstStyle/>
          <a:p>
            <a:fld id="{C592AAA4-C646-4BDC-B77C-98F768C3EF55}" type="slidenum">
              <a:rPr lang="fa-IR" smtClean="0">
                <a:solidFill>
                  <a:prstClr val="black">
                    <a:tint val="75000"/>
                  </a:prstClr>
                </a:solidFill>
              </a:rPr>
              <a:pPr/>
              <a:t>‹#›</a:t>
            </a:fld>
            <a:endParaRPr lang="fa-IR">
              <a:solidFill>
                <a:prstClr val="black">
                  <a:tint val="75000"/>
                </a:prstClr>
              </a:solidFill>
            </a:endParaRPr>
          </a:p>
        </p:txBody>
      </p:sp>
    </p:spTree>
    <p:extLst>
      <p:ext uri="{BB962C8B-B14F-4D97-AF65-F5344CB8AC3E}">
        <p14:creationId xmlns:p14="http://schemas.microsoft.com/office/powerpoint/2010/main" val="3420876989"/>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fa-I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a-I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5960585-74AF-4053-9489-EBAEC24594CE}" type="datetimeFigureOut">
              <a:rPr lang="fa-IR" smtClean="0">
                <a:solidFill>
                  <a:prstClr val="black">
                    <a:tint val="75000"/>
                  </a:prstClr>
                </a:solidFill>
              </a:rPr>
              <a:pPr/>
              <a:t>12/23/1439</a:t>
            </a:fld>
            <a:endParaRPr lang="fa-IR">
              <a:solidFill>
                <a:prstClr val="black">
                  <a:tint val="75000"/>
                </a:prstClr>
              </a:solidFill>
            </a:endParaRPr>
          </a:p>
        </p:txBody>
      </p:sp>
      <p:sp>
        <p:nvSpPr>
          <p:cNvPr id="6" name="Footer Placeholder 5"/>
          <p:cNvSpPr>
            <a:spLocks noGrp="1"/>
          </p:cNvSpPr>
          <p:nvPr>
            <p:ph type="ftr" sz="quarter" idx="11"/>
          </p:nvPr>
        </p:nvSpPr>
        <p:spPr/>
        <p:txBody>
          <a:bodyPr/>
          <a:lstStyle/>
          <a:p>
            <a:endParaRPr lang="fa-IR">
              <a:solidFill>
                <a:prstClr val="black">
                  <a:tint val="75000"/>
                </a:prstClr>
              </a:solidFill>
            </a:endParaRPr>
          </a:p>
        </p:txBody>
      </p:sp>
      <p:sp>
        <p:nvSpPr>
          <p:cNvPr id="7" name="Slide Number Placeholder 6"/>
          <p:cNvSpPr>
            <a:spLocks noGrp="1"/>
          </p:cNvSpPr>
          <p:nvPr>
            <p:ph type="sldNum" sz="quarter" idx="12"/>
          </p:nvPr>
        </p:nvSpPr>
        <p:spPr/>
        <p:txBody>
          <a:bodyPr/>
          <a:lstStyle/>
          <a:p>
            <a:fld id="{C592AAA4-C646-4BDC-B77C-98F768C3EF55}" type="slidenum">
              <a:rPr lang="fa-IR" smtClean="0">
                <a:solidFill>
                  <a:prstClr val="black">
                    <a:tint val="75000"/>
                  </a:prstClr>
                </a:solidFill>
              </a:rPr>
              <a:pPr/>
              <a:t>‹#›</a:t>
            </a:fld>
            <a:endParaRPr lang="fa-IR">
              <a:solidFill>
                <a:prstClr val="black">
                  <a:tint val="75000"/>
                </a:prstClr>
              </a:solidFill>
            </a:endParaRPr>
          </a:p>
        </p:txBody>
      </p:sp>
    </p:spTree>
    <p:extLst>
      <p:ext uri="{BB962C8B-B14F-4D97-AF65-F5344CB8AC3E}">
        <p14:creationId xmlns:p14="http://schemas.microsoft.com/office/powerpoint/2010/main" val="128531887"/>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a-IR"/>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Date Placeholder 3"/>
          <p:cNvSpPr>
            <a:spLocks noGrp="1"/>
          </p:cNvSpPr>
          <p:nvPr>
            <p:ph type="dt" sz="half" idx="10"/>
          </p:nvPr>
        </p:nvSpPr>
        <p:spPr/>
        <p:txBody>
          <a:bodyPr/>
          <a:lstStyle/>
          <a:p>
            <a:fld id="{55960585-74AF-4053-9489-EBAEC24594CE}" type="datetimeFigureOut">
              <a:rPr lang="fa-IR" smtClean="0">
                <a:solidFill>
                  <a:prstClr val="black">
                    <a:tint val="75000"/>
                  </a:prstClr>
                </a:solidFill>
              </a:rPr>
              <a:pPr/>
              <a:t>12/23/1439</a:t>
            </a:fld>
            <a:endParaRPr lang="fa-IR">
              <a:solidFill>
                <a:prstClr val="black">
                  <a:tint val="75000"/>
                </a:prstClr>
              </a:solidFill>
            </a:endParaRPr>
          </a:p>
        </p:txBody>
      </p:sp>
      <p:sp>
        <p:nvSpPr>
          <p:cNvPr id="5" name="Footer Placeholder 4"/>
          <p:cNvSpPr>
            <a:spLocks noGrp="1"/>
          </p:cNvSpPr>
          <p:nvPr>
            <p:ph type="ftr" sz="quarter" idx="11"/>
          </p:nvPr>
        </p:nvSpPr>
        <p:spPr/>
        <p:txBody>
          <a:bodyPr/>
          <a:lstStyle/>
          <a:p>
            <a:endParaRPr lang="fa-IR">
              <a:solidFill>
                <a:prstClr val="black">
                  <a:tint val="75000"/>
                </a:prstClr>
              </a:solidFill>
            </a:endParaRPr>
          </a:p>
        </p:txBody>
      </p:sp>
      <p:sp>
        <p:nvSpPr>
          <p:cNvPr id="6" name="Slide Number Placeholder 5"/>
          <p:cNvSpPr>
            <a:spLocks noGrp="1"/>
          </p:cNvSpPr>
          <p:nvPr>
            <p:ph type="sldNum" sz="quarter" idx="12"/>
          </p:nvPr>
        </p:nvSpPr>
        <p:spPr/>
        <p:txBody>
          <a:bodyPr/>
          <a:lstStyle/>
          <a:p>
            <a:fld id="{C592AAA4-C646-4BDC-B77C-98F768C3EF55}" type="slidenum">
              <a:rPr lang="fa-IR" smtClean="0">
                <a:solidFill>
                  <a:prstClr val="black">
                    <a:tint val="75000"/>
                  </a:prstClr>
                </a:solidFill>
              </a:rPr>
              <a:pPr/>
              <a:t>‹#›</a:t>
            </a:fld>
            <a:endParaRPr lang="fa-IR">
              <a:solidFill>
                <a:prstClr val="black">
                  <a:tint val="75000"/>
                </a:prstClr>
              </a:solidFill>
            </a:endParaRPr>
          </a:p>
        </p:txBody>
      </p:sp>
    </p:spTree>
    <p:extLst>
      <p:ext uri="{BB962C8B-B14F-4D97-AF65-F5344CB8AC3E}">
        <p14:creationId xmlns:p14="http://schemas.microsoft.com/office/powerpoint/2010/main" val="1845922575"/>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fa-I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Date Placeholder 3"/>
          <p:cNvSpPr>
            <a:spLocks noGrp="1"/>
          </p:cNvSpPr>
          <p:nvPr>
            <p:ph type="dt" sz="half" idx="10"/>
          </p:nvPr>
        </p:nvSpPr>
        <p:spPr/>
        <p:txBody>
          <a:bodyPr/>
          <a:lstStyle/>
          <a:p>
            <a:fld id="{55960585-74AF-4053-9489-EBAEC24594CE}" type="datetimeFigureOut">
              <a:rPr lang="fa-IR" smtClean="0">
                <a:solidFill>
                  <a:prstClr val="black">
                    <a:tint val="75000"/>
                  </a:prstClr>
                </a:solidFill>
              </a:rPr>
              <a:pPr/>
              <a:t>12/23/1439</a:t>
            </a:fld>
            <a:endParaRPr lang="fa-IR">
              <a:solidFill>
                <a:prstClr val="black">
                  <a:tint val="75000"/>
                </a:prstClr>
              </a:solidFill>
            </a:endParaRPr>
          </a:p>
        </p:txBody>
      </p:sp>
      <p:sp>
        <p:nvSpPr>
          <p:cNvPr id="5" name="Footer Placeholder 4"/>
          <p:cNvSpPr>
            <a:spLocks noGrp="1"/>
          </p:cNvSpPr>
          <p:nvPr>
            <p:ph type="ftr" sz="quarter" idx="11"/>
          </p:nvPr>
        </p:nvSpPr>
        <p:spPr/>
        <p:txBody>
          <a:bodyPr/>
          <a:lstStyle/>
          <a:p>
            <a:endParaRPr lang="fa-IR">
              <a:solidFill>
                <a:prstClr val="black">
                  <a:tint val="75000"/>
                </a:prstClr>
              </a:solidFill>
            </a:endParaRPr>
          </a:p>
        </p:txBody>
      </p:sp>
      <p:sp>
        <p:nvSpPr>
          <p:cNvPr id="6" name="Slide Number Placeholder 5"/>
          <p:cNvSpPr>
            <a:spLocks noGrp="1"/>
          </p:cNvSpPr>
          <p:nvPr>
            <p:ph type="sldNum" sz="quarter" idx="12"/>
          </p:nvPr>
        </p:nvSpPr>
        <p:spPr/>
        <p:txBody>
          <a:bodyPr/>
          <a:lstStyle/>
          <a:p>
            <a:fld id="{C592AAA4-C646-4BDC-B77C-98F768C3EF55}" type="slidenum">
              <a:rPr lang="fa-IR" smtClean="0">
                <a:solidFill>
                  <a:prstClr val="black">
                    <a:tint val="75000"/>
                  </a:prstClr>
                </a:solidFill>
              </a:rPr>
              <a:pPr/>
              <a:t>‹#›</a:t>
            </a:fld>
            <a:endParaRPr lang="fa-IR">
              <a:solidFill>
                <a:prstClr val="black">
                  <a:tint val="75000"/>
                </a:prstClr>
              </a:solidFill>
            </a:endParaRPr>
          </a:p>
        </p:txBody>
      </p:sp>
    </p:spTree>
    <p:extLst>
      <p:ext uri="{BB962C8B-B14F-4D97-AF65-F5344CB8AC3E}">
        <p14:creationId xmlns:p14="http://schemas.microsoft.com/office/powerpoint/2010/main" val="892332910"/>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fa-I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fa-IR"/>
          </a:p>
        </p:txBody>
      </p:sp>
      <p:sp>
        <p:nvSpPr>
          <p:cNvPr id="4" name="Date Placeholder 3"/>
          <p:cNvSpPr>
            <a:spLocks noGrp="1"/>
          </p:cNvSpPr>
          <p:nvPr>
            <p:ph type="dt" sz="half" idx="10"/>
          </p:nvPr>
        </p:nvSpPr>
        <p:spPr/>
        <p:txBody>
          <a:bodyPr/>
          <a:lstStyle/>
          <a:p>
            <a:fld id="{55960585-74AF-4053-9489-EBAEC24594CE}" type="datetimeFigureOut">
              <a:rPr lang="fa-IR" smtClean="0">
                <a:solidFill>
                  <a:prstClr val="black">
                    <a:tint val="75000"/>
                  </a:prstClr>
                </a:solidFill>
              </a:rPr>
              <a:pPr/>
              <a:t>12/23/1439</a:t>
            </a:fld>
            <a:endParaRPr lang="fa-IR">
              <a:solidFill>
                <a:prstClr val="black">
                  <a:tint val="75000"/>
                </a:prstClr>
              </a:solidFill>
            </a:endParaRPr>
          </a:p>
        </p:txBody>
      </p:sp>
      <p:sp>
        <p:nvSpPr>
          <p:cNvPr id="5" name="Footer Placeholder 4"/>
          <p:cNvSpPr>
            <a:spLocks noGrp="1"/>
          </p:cNvSpPr>
          <p:nvPr>
            <p:ph type="ftr" sz="quarter" idx="11"/>
          </p:nvPr>
        </p:nvSpPr>
        <p:spPr/>
        <p:txBody>
          <a:bodyPr/>
          <a:lstStyle/>
          <a:p>
            <a:endParaRPr lang="fa-IR">
              <a:solidFill>
                <a:prstClr val="black">
                  <a:tint val="75000"/>
                </a:prstClr>
              </a:solidFill>
            </a:endParaRPr>
          </a:p>
        </p:txBody>
      </p:sp>
      <p:sp>
        <p:nvSpPr>
          <p:cNvPr id="6" name="Slide Number Placeholder 5"/>
          <p:cNvSpPr>
            <a:spLocks noGrp="1"/>
          </p:cNvSpPr>
          <p:nvPr>
            <p:ph type="sldNum" sz="quarter" idx="12"/>
          </p:nvPr>
        </p:nvSpPr>
        <p:spPr/>
        <p:txBody>
          <a:bodyPr/>
          <a:lstStyle/>
          <a:p>
            <a:fld id="{C592AAA4-C646-4BDC-B77C-98F768C3EF55}" type="slidenum">
              <a:rPr lang="fa-IR" smtClean="0">
                <a:solidFill>
                  <a:prstClr val="black">
                    <a:tint val="75000"/>
                  </a:prstClr>
                </a:solidFill>
              </a:rPr>
              <a:pPr/>
              <a:t>‹#›</a:t>
            </a:fld>
            <a:endParaRPr lang="fa-IR">
              <a:solidFill>
                <a:prstClr val="black">
                  <a:tint val="75000"/>
                </a:prstClr>
              </a:solidFill>
            </a:endParaRPr>
          </a:p>
        </p:txBody>
      </p:sp>
    </p:spTree>
    <p:extLst>
      <p:ext uri="{BB962C8B-B14F-4D97-AF65-F5344CB8AC3E}">
        <p14:creationId xmlns:p14="http://schemas.microsoft.com/office/powerpoint/2010/main" val="3835511621"/>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a-IR"/>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Date Placeholder 3"/>
          <p:cNvSpPr>
            <a:spLocks noGrp="1"/>
          </p:cNvSpPr>
          <p:nvPr>
            <p:ph type="dt" sz="half" idx="10"/>
          </p:nvPr>
        </p:nvSpPr>
        <p:spPr/>
        <p:txBody>
          <a:bodyPr/>
          <a:lstStyle/>
          <a:p>
            <a:fld id="{55960585-74AF-4053-9489-EBAEC24594CE}" type="datetimeFigureOut">
              <a:rPr lang="fa-IR" smtClean="0">
                <a:solidFill>
                  <a:prstClr val="black">
                    <a:tint val="75000"/>
                  </a:prstClr>
                </a:solidFill>
              </a:rPr>
              <a:pPr/>
              <a:t>12/23/1439</a:t>
            </a:fld>
            <a:endParaRPr lang="fa-IR">
              <a:solidFill>
                <a:prstClr val="black">
                  <a:tint val="75000"/>
                </a:prstClr>
              </a:solidFill>
            </a:endParaRPr>
          </a:p>
        </p:txBody>
      </p:sp>
      <p:sp>
        <p:nvSpPr>
          <p:cNvPr id="5" name="Footer Placeholder 4"/>
          <p:cNvSpPr>
            <a:spLocks noGrp="1"/>
          </p:cNvSpPr>
          <p:nvPr>
            <p:ph type="ftr" sz="quarter" idx="11"/>
          </p:nvPr>
        </p:nvSpPr>
        <p:spPr/>
        <p:txBody>
          <a:bodyPr/>
          <a:lstStyle/>
          <a:p>
            <a:endParaRPr lang="fa-IR">
              <a:solidFill>
                <a:prstClr val="black">
                  <a:tint val="75000"/>
                </a:prstClr>
              </a:solidFill>
            </a:endParaRPr>
          </a:p>
        </p:txBody>
      </p:sp>
      <p:sp>
        <p:nvSpPr>
          <p:cNvPr id="6" name="Slide Number Placeholder 5"/>
          <p:cNvSpPr>
            <a:spLocks noGrp="1"/>
          </p:cNvSpPr>
          <p:nvPr>
            <p:ph type="sldNum" sz="quarter" idx="12"/>
          </p:nvPr>
        </p:nvSpPr>
        <p:spPr/>
        <p:txBody>
          <a:bodyPr/>
          <a:lstStyle/>
          <a:p>
            <a:fld id="{C592AAA4-C646-4BDC-B77C-98F768C3EF55}" type="slidenum">
              <a:rPr lang="fa-IR" smtClean="0">
                <a:solidFill>
                  <a:prstClr val="black">
                    <a:tint val="75000"/>
                  </a:prstClr>
                </a:solidFill>
              </a:rPr>
              <a:pPr/>
              <a:t>‹#›</a:t>
            </a:fld>
            <a:endParaRPr lang="fa-IR">
              <a:solidFill>
                <a:prstClr val="black">
                  <a:tint val="75000"/>
                </a:prstClr>
              </a:solidFill>
            </a:endParaRPr>
          </a:p>
        </p:txBody>
      </p:sp>
    </p:spTree>
    <p:extLst>
      <p:ext uri="{BB962C8B-B14F-4D97-AF65-F5344CB8AC3E}">
        <p14:creationId xmlns:p14="http://schemas.microsoft.com/office/powerpoint/2010/main" val="3126977900"/>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fa-I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5960585-74AF-4053-9489-EBAEC24594CE}" type="datetimeFigureOut">
              <a:rPr lang="fa-IR" smtClean="0">
                <a:solidFill>
                  <a:prstClr val="black">
                    <a:tint val="75000"/>
                  </a:prstClr>
                </a:solidFill>
              </a:rPr>
              <a:pPr/>
              <a:t>12/23/1439</a:t>
            </a:fld>
            <a:endParaRPr lang="fa-IR">
              <a:solidFill>
                <a:prstClr val="black">
                  <a:tint val="75000"/>
                </a:prstClr>
              </a:solidFill>
            </a:endParaRPr>
          </a:p>
        </p:txBody>
      </p:sp>
      <p:sp>
        <p:nvSpPr>
          <p:cNvPr id="5" name="Footer Placeholder 4"/>
          <p:cNvSpPr>
            <a:spLocks noGrp="1"/>
          </p:cNvSpPr>
          <p:nvPr>
            <p:ph type="ftr" sz="quarter" idx="11"/>
          </p:nvPr>
        </p:nvSpPr>
        <p:spPr/>
        <p:txBody>
          <a:bodyPr/>
          <a:lstStyle/>
          <a:p>
            <a:endParaRPr lang="fa-IR">
              <a:solidFill>
                <a:prstClr val="black">
                  <a:tint val="75000"/>
                </a:prstClr>
              </a:solidFill>
            </a:endParaRPr>
          </a:p>
        </p:txBody>
      </p:sp>
      <p:sp>
        <p:nvSpPr>
          <p:cNvPr id="6" name="Slide Number Placeholder 5"/>
          <p:cNvSpPr>
            <a:spLocks noGrp="1"/>
          </p:cNvSpPr>
          <p:nvPr>
            <p:ph type="sldNum" sz="quarter" idx="12"/>
          </p:nvPr>
        </p:nvSpPr>
        <p:spPr/>
        <p:txBody>
          <a:bodyPr/>
          <a:lstStyle/>
          <a:p>
            <a:fld id="{C592AAA4-C646-4BDC-B77C-98F768C3EF55}" type="slidenum">
              <a:rPr lang="fa-IR" smtClean="0">
                <a:solidFill>
                  <a:prstClr val="black">
                    <a:tint val="75000"/>
                  </a:prstClr>
                </a:solidFill>
              </a:rPr>
              <a:pPr/>
              <a:t>‹#›</a:t>
            </a:fld>
            <a:endParaRPr lang="fa-IR">
              <a:solidFill>
                <a:prstClr val="black">
                  <a:tint val="75000"/>
                </a:prstClr>
              </a:solidFill>
            </a:endParaRPr>
          </a:p>
        </p:txBody>
      </p:sp>
    </p:spTree>
    <p:extLst>
      <p:ext uri="{BB962C8B-B14F-4D97-AF65-F5344CB8AC3E}">
        <p14:creationId xmlns:p14="http://schemas.microsoft.com/office/powerpoint/2010/main" val="286958656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5960585-74AF-4053-9489-EBAEC24594CE}" type="datetimeFigureOut">
              <a:rPr lang="fa-IR" smtClean="0">
                <a:solidFill>
                  <a:prstClr val="black">
                    <a:tint val="75000"/>
                  </a:prstClr>
                </a:solidFill>
              </a:rPr>
              <a:pPr/>
              <a:t>12/23/1439</a:t>
            </a:fld>
            <a:endParaRPr lang="fa-IR">
              <a:solidFill>
                <a:prstClr val="black">
                  <a:tint val="75000"/>
                </a:prstClr>
              </a:solidFill>
            </a:endParaRPr>
          </a:p>
        </p:txBody>
      </p:sp>
      <p:sp>
        <p:nvSpPr>
          <p:cNvPr id="3" name="Footer Placeholder 2"/>
          <p:cNvSpPr>
            <a:spLocks noGrp="1"/>
          </p:cNvSpPr>
          <p:nvPr>
            <p:ph type="ftr" sz="quarter" idx="11"/>
          </p:nvPr>
        </p:nvSpPr>
        <p:spPr/>
        <p:txBody>
          <a:bodyPr/>
          <a:lstStyle/>
          <a:p>
            <a:endParaRPr lang="fa-IR">
              <a:solidFill>
                <a:prstClr val="black">
                  <a:tint val="75000"/>
                </a:prstClr>
              </a:solidFill>
            </a:endParaRPr>
          </a:p>
        </p:txBody>
      </p:sp>
      <p:sp>
        <p:nvSpPr>
          <p:cNvPr id="4" name="Slide Number Placeholder 3"/>
          <p:cNvSpPr>
            <a:spLocks noGrp="1"/>
          </p:cNvSpPr>
          <p:nvPr>
            <p:ph type="sldNum" sz="quarter" idx="12"/>
          </p:nvPr>
        </p:nvSpPr>
        <p:spPr/>
        <p:txBody>
          <a:bodyPr/>
          <a:lstStyle/>
          <a:p>
            <a:fld id="{C592AAA4-C646-4BDC-B77C-98F768C3EF55}" type="slidenum">
              <a:rPr lang="fa-IR" smtClean="0">
                <a:solidFill>
                  <a:prstClr val="black">
                    <a:tint val="75000"/>
                  </a:prstClr>
                </a:solidFill>
              </a:rPr>
              <a:pPr/>
              <a:t>‹#›</a:t>
            </a:fld>
            <a:endParaRPr lang="fa-IR">
              <a:solidFill>
                <a:prstClr val="black">
                  <a:tint val="75000"/>
                </a:prstClr>
              </a:solidFill>
            </a:endParaRPr>
          </a:p>
        </p:txBody>
      </p:sp>
    </p:spTree>
    <p:extLst>
      <p:ext uri="{BB962C8B-B14F-4D97-AF65-F5344CB8AC3E}">
        <p14:creationId xmlns:p14="http://schemas.microsoft.com/office/powerpoint/2010/main" val="573160894"/>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a-IR"/>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5" name="Date Placeholder 4"/>
          <p:cNvSpPr>
            <a:spLocks noGrp="1"/>
          </p:cNvSpPr>
          <p:nvPr>
            <p:ph type="dt" sz="half" idx="10"/>
          </p:nvPr>
        </p:nvSpPr>
        <p:spPr/>
        <p:txBody>
          <a:bodyPr/>
          <a:lstStyle/>
          <a:p>
            <a:fld id="{55960585-74AF-4053-9489-EBAEC24594CE}" type="datetimeFigureOut">
              <a:rPr lang="fa-IR" smtClean="0">
                <a:solidFill>
                  <a:prstClr val="black">
                    <a:tint val="75000"/>
                  </a:prstClr>
                </a:solidFill>
              </a:rPr>
              <a:pPr/>
              <a:t>12/23/1439</a:t>
            </a:fld>
            <a:endParaRPr lang="fa-IR">
              <a:solidFill>
                <a:prstClr val="black">
                  <a:tint val="75000"/>
                </a:prstClr>
              </a:solidFill>
            </a:endParaRPr>
          </a:p>
        </p:txBody>
      </p:sp>
      <p:sp>
        <p:nvSpPr>
          <p:cNvPr id="6" name="Footer Placeholder 5"/>
          <p:cNvSpPr>
            <a:spLocks noGrp="1"/>
          </p:cNvSpPr>
          <p:nvPr>
            <p:ph type="ftr" sz="quarter" idx="11"/>
          </p:nvPr>
        </p:nvSpPr>
        <p:spPr/>
        <p:txBody>
          <a:bodyPr/>
          <a:lstStyle/>
          <a:p>
            <a:endParaRPr lang="fa-IR">
              <a:solidFill>
                <a:prstClr val="black">
                  <a:tint val="75000"/>
                </a:prstClr>
              </a:solidFill>
            </a:endParaRPr>
          </a:p>
        </p:txBody>
      </p:sp>
      <p:sp>
        <p:nvSpPr>
          <p:cNvPr id="7" name="Slide Number Placeholder 6"/>
          <p:cNvSpPr>
            <a:spLocks noGrp="1"/>
          </p:cNvSpPr>
          <p:nvPr>
            <p:ph type="sldNum" sz="quarter" idx="12"/>
          </p:nvPr>
        </p:nvSpPr>
        <p:spPr/>
        <p:txBody>
          <a:bodyPr/>
          <a:lstStyle/>
          <a:p>
            <a:fld id="{C592AAA4-C646-4BDC-B77C-98F768C3EF55}" type="slidenum">
              <a:rPr lang="fa-IR" smtClean="0">
                <a:solidFill>
                  <a:prstClr val="black">
                    <a:tint val="75000"/>
                  </a:prstClr>
                </a:solidFill>
              </a:rPr>
              <a:pPr/>
              <a:t>‹#›</a:t>
            </a:fld>
            <a:endParaRPr lang="fa-IR">
              <a:solidFill>
                <a:prstClr val="black">
                  <a:tint val="75000"/>
                </a:prstClr>
              </a:solidFill>
            </a:endParaRPr>
          </a:p>
        </p:txBody>
      </p:sp>
    </p:spTree>
    <p:extLst>
      <p:ext uri="{BB962C8B-B14F-4D97-AF65-F5344CB8AC3E}">
        <p14:creationId xmlns:p14="http://schemas.microsoft.com/office/powerpoint/2010/main" val="3943195022"/>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fa-I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7" name="Date Placeholder 6"/>
          <p:cNvSpPr>
            <a:spLocks noGrp="1"/>
          </p:cNvSpPr>
          <p:nvPr>
            <p:ph type="dt" sz="half" idx="10"/>
          </p:nvPr>
        </p:nvSpPr>
        <p:spPr/>
        <p:txBody>
          <a:bodyPr/>
          <a:lstStyle/>
          <a:p>
            <a:fld id="{55960585-74AF-4053-9489-EBAEC24594CE}" type="datetimeFigureOut">
              <a:rPr lang="fa-IR" smtClean="0">
                <a:solidFill>
                  <a:prstClr val="black">
                    <a:tint val="75000"/>
                  </a:prstClr>
                </a:solidFill>
              </a:rPr>
              <a:pPr/>
              <a:t>12/23/1439</a:t>
            </a:fld>
            <a:endParaRPr lang="fa-IR">
              <a:solidFill>
                <a:prstClr val="black">
                  <a:tint val="75000"/>
                </a:prstClr>
              </a:solidFill>
            </a:endParaRPr>
          </a:p>
        </p:txBody>
      </p:sp>
      <p:sp>
        <p:nvSpPr>
          <p:cNvPr id="8" name="Footer Placeholder 7"/>
          <p:cNvSpPr>
            <a:spLocks noGrp="1"/>
          </p:cNvSpPr>
          <p:nvPr>
            <p:ph type="ftr" sz="quarter" idx="11"/>
          </p:nvPr>
        </p:nvSpPr>
        <p:spPr/>
        <p:txBody>
          <a:bodyPr/>
          <a:lstStyle/>
          <a:p>
            <a:endParaRPr lang="fa-IR">
              <a:solidFill>
                <a:prstClr val="black">
                  <a:tint val="75000"/>
                </a:prstClr>
              </a:solidFill>
            </a:endParaRPr>
          </a:p>
        </p:txBody>
      </p:sp>
      <p:sp>
        <p:nvSpPr>
          <p:cNvPr id="9" name="Slide Number Placeholder 8"/>
          <p:cNvSpPr>
            <a:spLocks noGrp="1"/>
          </p:cNvSpPr>
          <p:nvPr>
            <p:ph type="sldNum" sz="quarter" idx="12"/>
          </p:nvPr>
        </p:nvSpPr>
        <p:spPr/>
        <p:txBody>
          <a:bodyPr/>
          <a:lstStyle/>
          <a:p>
            <a:fld id="{C592AAA4-C646-4BDC-B77C-98F768C3EF55}" type="slidenum">
              <a:rPr lang="fa-IR" smtClean="0">
                <a:solidFill>
                  <a:prstClr val="black">
                    <a:tint val="75000"/>
                  </a:prstClr>
                </a:solidFill>
              </a:rPr>
              <a:pPr/>
              <a:t>‹#›</a:t>
            </a:fld>
            <a:endParaRPr lang="fa-IR">
              <a:solidFill>
                <a:prstClr val="black">
                  <a:tint val="75000"/>
                </a:prstClr>
              </a:solidFill>
            </a:endParaRPr>
          </a:p>
        </p:txBody>
      </p:sp>
    </p:spTree>
    <p:extLst>
      <p:ext uri="{BB962C8B-B14F-4D97-AF65-F5344CB8AC3E}">
        <p14:creationId xmlns:p14="http://schemas.microsoft.com/office/powerpoint/2010/main" val="1977811645"/>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a-IR"/>
          </a:p>
        </p:txBody>
      </p:sp>
      <p:sp>
        <p:nvSpPr>
          <p:cNvPr id="3" name="Date Placeholder 2"/>
          <p:cNvSpPr>
            <a:spLocks noGrp="1"/>
          </p:cNvSpPr>
          <p:nvPr>
            <p:ph type="dt" sz="half" idx="10"/>
          </p:nvPr>
        </p:nvSpPr>
        <p:spPr/>
        <p:txBody>
          <a:bodyPr/>
          <a:lstStyle/>
          <a:p>
            <a:fld id="{55960585-74AF-4053-9489-EBAEC24594CE}" type="datetimeFigureOut">
              <a:rPr lang="fa-IR" smtClean="0">
                <a:solidFill>
                  <a:prstClr val="black">
                    <a:tint val="75000"/>
                  </a:prstClr>
                </a:solidFill>
              </a:rPr>
              <a:pPr/>
              <a:t>12/23/1439</a:t>
            </a:fld>
            <a:endParaRPr lang="fa-IR">
              <a:solidFill>
                <a:prstClr val="black">
                  <a:tint val="75000"/>
                </a:prstClr>
              </a:solidFill>
            </a:endParaRPr>
          </a:p>
        </p:txBody>
      </p:sp>
      <p:sp>
        <p:nvSpPr>
          <p:cNvPr id="4" name="Footer Placeholder 3"/>
          <p:cNvSpPr>
            <a:spLocks noGrp="1"/>
          </p:cNvSpPr>
          <p:nvPr>
            <p:ph type="ftr" sz="quarter" idx="11"/>
          </p:nvPr>
        </p:nvSpPr>
        <p:spPr/>
        <p:txBody>
          <a:bodyPr/>
          <a:lstStyle/>
          <a:p>
            <a:endParaRPr lang="fa-IR">
              <a:solidFill>
                <a:prstClr val="black">
                  <a:tint val="75000"/>
                </a:prstClr>
              </a:solidFill>
            </a:endParaRPr>
          </a:p>
        </p:txBody>
      </p:sp>
      <p:sp>
        <p:nvSpPr>
          <p:cNvPr id="5" name="Slide Number Placeholder 4"/>
          <p:cNvSpPr>
            <a:spLocks noGrp="1"/>
          </p:cNvSpPr>
          <p:nvPr>
            <p:ph type="sldNum" sz="quarter" idx="12"/>
          </p:nvPr>
        </p:nvSpPr>
        <p:spPr/>
        <p:txBody>
          <a:bodyPr/>
          <a:lstStyle/>
          <a:p>
            <a:fld id="{C592AAA4-C646-4BDC-B77C-98F768C3EF55}" type="slidenum">
              <a:rPr lang="fa-IR" smtClean="0">
                <a:solidFill>
                  <a:prstClr val="black">
                    <a:tint val="75000"/>
                  </a:prstClr>
                </a:solidFill>
              </a:rPr>
              <a:pPr/>
              <a:t>‹#›</a:t>
            </a:fld>
            <a:endParaRPr lang="fa-IR">
              <a:solidFill>
                <a:prstClr val="black">
                  <a:tint val="75000"/>
                </a:prstClr>
              </a:solidFill>
            </a:endParaRPr>
          </a:p>
        </p:txBody>
      </p:sp>
    </p:spTree>
    <p:extLst>
      <p:ext uri="{BB962C8B-B14F-4D97-AF65-F5344CB8AC3E}">
        <p14:creationId xmlns:p14="http://schemas.microsoft.com/office/powerpoint/2010/main" val="45522182"/>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5960585-74AF-4053-9489-EBAEC24594CE}" type="datetimeFigureOut">
              <a:rPr lang="fa-IR" smtClean="0">
                <a:solidFill>
                  <a:prstClr val="black">
                    <a:tint val="75000"/>
                  </a:prstClr>
                </a:solidFill>
              </a:rPr>
              <a:pPr/>
              <a:t>12/23/1439</a:t>
            </a:fld>
            <a:endParaRPr lang="fa-IR">
              <a:solidFill>
                <a:prstClr val="black">
                  <a:tint val="75000"/>
                </a:prstClr>
              </a:solidFill>
            </a:endParaRPr>
          </a:p>
        </p:txBody>
      </p:sp>
      <p:sp>
        <p:nvSpPr>
          <p:cNvPr id="3" name="Footer Placeholder 2"/>
          <p:cNvSpPr>
            <a:spLocks noGrp="1"/>
          </p:cNvSpPr>
          <p:nvPr>
            <p:ph type="ftr" sz="quarter" idx="11"/>
          </p:nvPr>
        </p:nvSpPr>
        <p:spPr/>
        <p:txBody>
          <a:bodyPr/>
          <a:lstStyle/>
          <a:p>
            <a:endParaRPr lang="fa-IR">
              <a:solidFill>
                <a:prstClr val="black">
                  <a:tint val="75000"/>
                </a:prstClr>
              </a:solidFill>
            </a:endParaRPr>
          </a:p>
        </p:txBody>
      </p:sp>
      <p:sp>
        <p:nvSpPr>
          <p:cNvPr id="4" name="Slide Number Placeholder 3"/>
          <p:cNvSpPr>
            <a:spLocks noGrp="1"/>
          </p:cNvSpPr>
          <p:nvPr>
            <p:ph type="sldNum" sz="quarter" idx="12"/>
          </p:nvPr>
        </p:nvSpPr>
        <p:spPr/>
        <p:txBody>
          <a:bodyPr/>
          <a:lstStyle/>
          <a:p>
            <a:fld id="{C592AAA4-C646-4BDC-B77C-98F768C3EF55}" type="slidenum">
              <a:rPr lang="fa-IR" smtClean="0">
                <a:solidFill>
                  <a:prstClr val="black">
                    <a:tint val="75000"/>
                  </a:prstClr>
                </a:solidFill>
              </a:rPr>
              <a:pPr/>
              <a:t>‹#›</a:t>
            </a:fld>
            <a:endParaRPr lang="fa-IR">
              <a:solidFill>
                <a:prstClr val="black">
                  <a:tint val="75000"/>
                </a:prstClr>
              </a:solidFill>
            </a:endParaRPr>
          </a:p>
        </p:txBody>
      </p:sp>
    </p:spTree>
    <p:extLst>
      <p:ext uri="{BB962C8B-B14F-4D97-AF65-F5344CB8AC3E}">
        <p14:creationId xmlns:p14="http://schemas.microsoft.com/office/powerpoint/2010/main" val="3324046991"/>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fa-I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5960585-74AF-4053-9489-EBAEC24594CE}" type="datetimeFigureOut">
              <a:rPr lang="fa-IR" smtClean="0">
                <a:solidFill>
                  <a:prstClr val="black">
                    <a:tint val="75000"/>
                  </a:prstClr>
                </a:solidFill>
              </a:rPr>
              <a:pPr/>
              <a:t>12/23/1439</a:t>
            </a:fld>
            <a:endParaRPr lang="fa-IR">
              <a:solidFill>
                <a:prstClr val="black">
                  <a:tint val="75000"/>
                </a:prstClr>
              </a:solidFill>
            </a:endParaRPr>
          </a:p>
        </p:txBody>
      </p:sp>
      <p:sp>
        <p:nvSpPr>
          <p:cNvPr id="6" name="Footer Placeholder 5"/>
          <p:cNvSpPr>
            <a:spLocks noGrp="1"/>
          </p:cNvSpPr>
          <p:nvPr>
            <p:ph type="ftr" sz="quarter" idx="11"/>
          </p:nvPr>
        </p:nvSpPr>
        <p:spPr/>
        <p:txBody>
          <a:bodyPr/>
          <a:lstStyle/>
          <a:p>
            <a:endParaRPr lang="fa-IR">
              <a:solidFill>
                <a:prstClr val="black">
                  <a:tint val="75000"/>
                </a:prstClr>
              </a:solidFill>
            </a:endParaRPr>
          </a:p>
        </p:txBody>
      </p:sp>
      <p:sp>
        <p:nvSpPr>
          <p:cNvPr id="7" name="Slide Number Placeholder 6"/>
          <p:cNvSpPr>
            <a:spLocks noGrp="1"/>
          </p:cNvSpPr>
          <p:nvPr>
            <p:ph type="sldNum" sz="quarter" idx="12"/>
          </p:nvPr>
        </p:nvSpPr>
        <p:spPr/>
        <p:txBody>
          <a:bodyPr/>
          <a:lstStyle/>
          <a:p>
            <a:fld id="{C592AAA4-C646-4BDC-B77C-98F768C3EF55}" type="slidenum">
              <a:rPr lang="fa-IR" smtClean="0">
                <a:solidFill>
                  <a:prstClr val="black">
                    <a:tint val="75000"/>
                  </a:prstClr>
                </a:solidFill>
              </a:rPr>
              <a:pPr/>
              <a:t>‹#›</a:t>
            </a:fld>
            <a:endParaRPr lang="fa-IR">
              <a:solidFill>
                <a:prstClr val="black">
                  <a:tint val="75000"/>
                </a:prstClr>
              </a:solidFill>
            </a:endParaRPr>
          </a:p>
        </p:txBody>
      </p:sp>
    </p:spTree>
    <p:extLst>
      <p:ext uri="{BB962C8B-B14F-4D97-AF65-F5344CB8AC3E}">
        <p14:creationId xmlns:p14="http://schemas.microsoft.com/office/powerpoint/2010/main" val="3906477434"/>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fa-I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a-I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5960585-74AF-4053-9489-EBAEC24594CE}" type="datetimeFigureOut">
              <a:rPr lang="fa-IR" smtClean="0">
                <a:solidFill>
                  <a:prstClr val="black">
                    <a:tint val="75000"/>
                  </a:prstClr>
                </a:solidFill>
              </a:rPr>
              <a:pPr/>
              <a:t>12/23/1439</a:t>
            </a:fld>
            <a:endParaRPr lang="fa-IR">
              <a:solidFill>
                <a:prstClr val="black">
                  <a:tint val="75000"/>
                </a:prstClr>
              </a:solidFill>
            </a:endParaRPr>
          </a:p>
        </p:txBody>
      </p:sp>
      <p:sp>
        <p:nvSpPr>
          <p:cNvPr id="6" name="Footer Placeholder 5"/>
          <p:cNvSpPr>
            <a:spLocks noGrp="1"/>
          </p:cNvSpPr>
          <p:nvPr>
            <p:ph type="ftr" sz="quarter" idx="11"/>
          </p:nvPr>
        </p:nvSpPr>
        <p:spPr/>
        <p:txBody>
          <a:bodyPr/>
          <a:lstStyle/>
          <a:p>
            <a:endParaRPr lang="fa-IR">
              <a:solidFill>
                <a:prstClr val="black">
                  <a:tint val="75000"/>
                </a:prstClr>
              </a:solidFill>
            </a:endParaRPr>
          </a:p>
        </p:txBody>
      </p:sp>
      <p:sp>
        <p:nvSpPr>
          <p:cNvPr id="7" name="Slide Number Placeholder 6"/>
          <p:cNvSpPr>
            <a:spLocks noGrp="1"/>
          </p:cNvSpPr>
          <p:nvPr>
            <p:ph type="sldNum" sz="quarter" idx="12"/>
          </p:nvPr>
        </p:nvSpPr>
        <p:spPr/>
        <p:txBody>
          <a:bodyPr/>
          <a:lstStyle/>
          <a:p>
            <a:fld id="{C592AAA4-C646-4BDC-B77C-98F768C3EF55}" type="slidenum">
              <a:rPr lang="fa-IR" smtClean="0">
                <a:solidFill>
                  <a:prstClr val="black">
                    <a:tint val="75000"/>
                  </a:prstClr>
                </a:solidFill>
              </a:rPr>
              <a:pPr/>
              <a:t>‹#›</a:t>
            </a:fld>
            <a:endParaRPr lang="fa-IR">
              <a:solidFill>
                <a:prstClr val="black">
                  <a:tint val="75000"/>
                </a:prstClr>
              </a:solidFill>
            </a:endParaRPr>
          </a:p>
        </p:txBody>
      </p:sp>
    </p:spTree>
    <p:extLst>
      <p:ext uri="{BB962C8B-B14F-4D97-AF65-F5344CB8AC3E}">
        <p14:creationId xmlns:p14="http://schemas.microsoft.com/office/powerpoint/2010/main" val="1615606823"/>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a-IR"/>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Date Placeholder 3"/>
          <p:cNvSpPr>
            <a:spLocks noGrp="1"/>
          </p:cNvSpPr>
          <p:nvPr>
            <p:ph type="dt" sz="half" idx="10"/>
          </p:nvPr>
        </p:nvSpPr>
        <p:spPr/>
        <p:txBody>
          <a:bodyPr/>
          <a:lstStyle/>
          <a:p>
            <a:fld id="{55960585-74AF-4053-9489-EBAEC24594CE}" type="datetimeFigureOut">
              <a:rPr lang="fa-IR" smtClean="0">
                <a:solidFill>
                  <a:prstClr val="black">
                    <a:tint val="75000"/>
                  </a:prstClr>
                </a:solidFill>
              </a:rPr>
              <a:pPr/>
              <a:t>12/23/1439</a:t>
            </a:fld>
            <a:endParaRPr lang="fa-IR">
              <a:solidFill>
                <a:prstClr val="black">
                  <a:tint val="75000"/>
                </a:prstClr>
              </a:solidFill>
            </a:endParaRPr>
          </a:p>
        </p:txBody>
      </p:sp>
      <p:sp>
        <p:nvSpPr>
          <p:cNvPr id="5" name="Footer Placeholder 4"/>
          <p:cNvSpPr>
            <a:spLocks noGrp="1"/>
          </p:cNvSpPr>
          <p:nvPr>
            <p:ph type="ftr" sz="quarter" idx="11"/>
          </p:nvPr>
        </p:nvSpPr>
        <p:spPr/>
        <p:txBody>
          <a:bodyPr/>
          <a:lstStyle/>
          <a:p>
            <a:endParaRPr lang="fa-IR">
              <a:solidFill>
                <a:prstClr val="black">
                  <a:tint val="75000"/>
                </a:prstClr>
              </a:solidFill>
            </a:endParaRPr>
          </a:p>
        </p:txBody>
      </p:sp>
      <p:sp>
        <p:nvSpPr>
          <p:cNvPr id="6" name="Slide Number Placeholder 5"/>
          <p:cNvSpPr>
            <a:spLocks noGrp="1"/>
          </p:cNvSpPr>
          <p:nvPr>
            <p:ph type="sldNum" sz="quarter" idx="12"/>
          </p:nvPr>
        </p:nvSpPr>
        <p:spPr/>
        <p:txBody>
          <a:bodyPr/>
          <a:lstStyle/>
          <a:p>
            <a:fld id="{C592AAA4-C646-4BDC-B77C-98F768C3EF55}" type="slidenum">
              <a:rPr lang="fa-IR" smtClean="0">
                <a:solidFill>
                  <a:prstClr val="black">
                    <a:tint val="75000"/>
                  </a:prstClr>
                </a:solidFill>
              </a:rPr>
              <a:pPr/>
              <a:t>‹#›</a:t>
            </a:fld>
            <a:endParaRPr lang="fa-IR">
              <a:solidFill>
                <a:prstClr val="black">
                  <a:tint val="75000"/>
                </a:prstClr>
              </a:solidFill>
            </a:endParaRPr>
          </a:p>
        </p:txBody>
      </p:sp>
    </p:spTree>
    <p:extLst>
      <p:ext uri="{BB962C8B-B14F-4D97-AF65-F5344CB8AC3E}">
        <p14:creationId xmlns:p14="http://schemas.microsoft.com/office/powerpoint/2010/main" val="1738214422"/>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fa-I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Date Placeholder 3"/>
          <p:cNvSpPr>
            <a:spLocks noGrp="1"/>
          </p:cNvSpPr>
          <p:nvPr>
            <p:ph type="dt" sz="half" idx="10"/>
          </p:nvPr>
        </p:nvSpPr>
        <p:spPr/>
        <p:txBody>
          <a:bodyPr/>
          <a:lstStyle/>
          <a:p>
            <a:fld id="{55960585-74AF-4053-9489-EBAEC24594CE}" type="datetimeFigureOut">
              <a:rPr lang="fa-IR" smtClean="0">
                <a:solidFill>
                  <a:prstClr val="black">
                    <a:tint val="75000"/>
                  </a:prstClr>
                </a:solidFill>
              </a:rPr>
              <a:pPr/>
              <a:t>12/23/1439</a:t>
            </a:fld>
            <a:endParaRPr lang="fa-IR">
              <a:solidFill>
                <a:prstClr val="black">
                  <a:tint val="75000"/>
                </a:prstClr>
              </a:solidFill>
            </a:endParaRPr>
          </a:p>
        </p:txBody>
      </p:sp>
      <p:sp>
        <p:nvSpPr>
          <p:cNvPr id="5" name="Footer Placeholder 4"/>
          <p:cNvSpPr>
            <a:spLocks noGrp="1"/>
          </p:cNvSpPr>
          <p:nvPr>
            <p:ph type="ftr" sz="quarter" idx="11"/>
          </p:nvPr>
        </p:nvSpPr>
        <p:spPr/>
        <p:txBody>
          <a:bodyPr/>
          <a:lstStyle/>
          <a:p>
            <a:endParaRPr lang="fa-IR">
              <a:solidFill>
                <a:prstClr val="black">
                  <a:tint val="75000"/>
                </a:prstClr>
              </a:solidFill>
            </a:endParaRPr>
          </a:p>
        </p:txBody>
      </p:sp>
      <p:sp>
        <p:nvSpPr>
          <p:cNvPr id="6" name="Slide Number Placeholder 5"/>
          <p:cNvSpPr>
            <a:spLocks noGrp="1"/>
          </p:cNvSpPr>
          <p:nvPr>
            <p:ph type="sldNum" sz="quarter" idx="12"/>
          </p:nvPr>
        </p:nvSpPr>
        <p:spPr/>
        <p:txBody>
          <a:bodyPr/>
          <a:lstStyle/>
          <a:p>
            <a:fld id="{C592AAA4-C646-4BDC-B77C-98F768C3EF55}" type="slidenum">
              <a:rPr lang="fa-IR" smtClean="0">
                <a:solidFill>
                  <a:prstClr val="black">
                    <a:tint val="75000"/>
                  </a:prstClr>
                </a:solidFill>
              </a:rPr>
              <a:pPr/>
              <a:t>‹#›</a:t>
            </a:fld>
            <a:endParaRPr lang="fa-IR">
              <a:solidFill>
                <a:prstClr val="black">
                  <a:tint val="75000"/>
                </a:prstClr>
              </a:solidFill>
            </a:endParaRPr>
          </a:p>
        </p:txBody>
      </p:sp>
    </p:spTree>
    <p:extLst>
      <p:ext uri="{BB962C8B-B14F-4D97-AF65-F5344CB8AC3E}">
        <p14:creationId xmlns:p14="http://schemas.microsoft.com/office/powerpoint/2010/main" val="3394990627"/>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fa-I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fa-IR"/>
          </a:p>
        </p:txBody>
      </p:sp>
      <p:sp>
        <p:nvSpPr>
          <p:cNvPr id="4" name="Date Placeholder 3"/>
          <p:cNvSpPr>
            <a:spLocks noGrp="1"/>
          </p:cNvSpPr>
          <p:nvPr>
            <p:ph type="dt" sz="half" idx="10"/>
          </p:nvPr>
        </p:nvSpPr>
        <p:spPr/>
        <p:txBody>
          <a:bodyPr/>
          <a:lstStyle/>
          <a:p>
            <a:fld id="{55960585-74AF-4053-9489-EBAEC24594CE}" type="datetimeFigureOut">
              <a:rPr lang="fa-IR" smtClean="0">
                <a:solidFill>
                  <a:prstClr val="black">
                    <a:tint val="75000"/>
                  </a:prstClr>
                </a:solidFill>
              </a:rPr>
              <a:pPr/>
              <a:t>12/23/1439</a:t>
            </a:fld>
            <a:endParaRPr lang="fa-IR">
              <a:solidFill>
                <a:prstClr val="black">
                  <a:tint val="75000"/>
                </a:prstClr>
              </a:solidFill>
            </a:endParaRPr>
          </a:p>
        </p:txBody>
      </p:sp>
      <p:sp>
        <p:nvSpPr>
          <p:cNvPr id="5" name="Footer Placeholder 4"/>
          <p:cNvSpPr>
            <a:spLocks noGrp="1"/>
          </p:cNvSpPr>
          <p:nvPr>
            <p:ph type="ftr" sz="quarter" idx="11"/>
          </p:nvPr>
        </p:nvSpPr>
        <p:spPr/>
        <p:txBody>
          <a:bodyPr/>
          <a:lstStyle/>
          <a:p>
            <a:endParaRPr lang="fa-IR">
              <a:solidFill>
                <a:prstClr val="black">
                  <a:tint val="75000"/>
                </a:prstClr>
              </a:solidFill>
            </a:endParaRPr>
          </a:p>
        </p:txBody>
      </p:sp>
      <p:sp>
        <p:nvSpPr>
          <p:cNvPr id="6" name="Slide Number Placeholder 5"/>
          <p:cNvSpPr>
            <a:spLocks noGrp="1"/>
          </p:cNvSpPr>
          <p:nvPr>
            <p:ph type="sldNum" sz="quarter" idx="12"/>
          </p:nvPr>
        </p:nvSpPr>
        <p:spPr/>
        <p:txBody>
          <a:bodyPr/>
          <a:lstStyle/>
          <a:p>
            <a:fld id="{C592AAA4-C646-4BDC-B77C-98F768C3EF55}" type="slidenum">
              <a:rPr lang="fa-IR" smtClean="0">
                <a:solidFill>
                  <a:prstClr val="black">
                    <a:tint val="75000"/>
                  </a:prstClr>
                </a:solidFill>
              </a:rPr>
              <a:pPr/>
              <a:t>‹#›</a:t>
            </a:fld>
            <a:endParaRPr lang="fa-IR">
              <a:solidFill>
                <a:prstClr val="black">
                  <a:tint val="75000"/>
                </a:prstClr>
              </a:solidFill>
            </a:endParaRPr>
          </a:p>
        </p:txBody>
      </p:sp>
    </p:spTree>
    <p:extLst>
      <p:ext uri="{BB962C8B-B14F-4D97-AF65-F5344CB8AC3E}">
        <p14:creationId xmlns:p14="http://schemas.microsoft.com/office/powerpoint/2010/main" val="2265273364"/>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a-IR"/>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Date Placeholder 3"/>
          <p:cNvSpPr>
            <a:spLocks noGrp="1"/>
          </p:cNvSpPr>
          <p:nvPr>
            <p:ph type="dt" sz="half" idx="10"/>
          </p:nvPr>
        </p:nvSpPr>
        <p:spPr/>
        <p:txBody>
          <a:bodyPr/>
          <a:lstStyle/>
          <a:p>
            <a:fld id="{55960585-74AF-4053-9489-EBAEC24594CE}" type="datetimeFigureOut">
              <a:rPr lang="fa-IR" smtClean="0">
                <a:solidFill>
                  <a:prstClr val="black">
                    <a:tint val="75000"/>
                  </a:prstClr>
                </a:solidFill>
              </a:rPr>
              <a:pPr/>
              <a:t>12/23/1439</a:t>
            </a:fld>
            <a:endParaRPr lang="fa-IR">
              <a:solidFill>
                <a:prstClr val="black">
                  <a:tint val="75000"/>
                </a:prstClr>
              </a:solidFill>
            </a:endParaRPr>
          </a:p>
        </p:txBody>
      </p:sp>
      <p:sp>
        <p:nvSpPr>
          <p:cNvPr id="5" name="Footer Placeholder 4"/>
          <p:cNvSpPr>
            <a:spLocks noGrp="1"/>
          </p:cNvSpPr>
          <p:nvPr>
            <p:ph type="ftr" sz="quarter" idx="11"/>
          </p:nvPr>
        </p:nvSpPr>
        <p:spPr/>
        <p:txBody>
          <a:bodyPr/>
          <a:lstStyle/>
          <a:p>
            <a:endParaRPr lang="fa-IR">
              <a:solidFill>
                <a:prstClr val="black">
                  <a:tint val="75000"/>
                </a:prstClr>
              </a:solidFill>
            </a:endParaRPr>
          </a:p>
        </p:txBody>
      </p:sp>
      <p:sp>
        <p:nvSpPr>
          <p:cNvPr id="6" name="Slide Number Placeholder 5"/>
          <p:cNvSpPr>
            <a:spLocks noGrp="1"/>
          </p:cNvSpPr>
          <p:nvPr>
            <p:ph type="sldNum" sz="quarter" idx="12"/>
          </p:nvPr>
        </p:nvSpPr>
        <p:spPr/>
        <p:txBody>
          <a:bodyPr/>
          <a:lstStyle/>
          <a:p>
            <a:fld id="{C592AAA4-C646-4BDC-B77C-98F768C3EF55}" type="slidenum">
              <a:rPr lang="fa-IR" smtClean="0">
                <a:solidFill>
                  <a:prstClr val="black">
                    <a:tint val="75000"/>
                  </a:prstClr>
                </a:solidFill>
              </a:rPr>
              <a:pPr/>
              <a:t>‹#›</a:t>
            </a:fld>
            <a:endParaRPr lang="fa-IR">
              <a:solidFill>
                <a:prstClr val="black">
                  <a:tint val="75000"/>
                </a:prstClr>
              </a:solidFill>
            </a:endParaRPr>
          </a:p>
        </p:txBody>
      </p:sp>
    </p:spTree>
    <p:extLst>
      <p:ext uri="{BB962C8B-B14F-4D97-AF65-F5344CB8AC3E}">
        <p14:creationId xmlns:p14="http://schemas.microsoft.com/office/powerpoint/2010/main" val="226689153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fa-I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5960585-74AF-4053-9489-EBAEC24594CE}" type="datetimeFigureOut">
              <a:rPr lang="fa-IR" smtClean="0">
                <a:solidFill>
                  <a:prstClr val="black">
                    <a:tint val="75000"/>
                  </a:prstClr>
                </a:solidFill>
              </a:rPr>
              <a:pPr/>
              <a:t>12/23/1439</a:t>
            </a:fld>
            <a:endParaRPr lang="fa-IR">
              <a:solidFill>
                <a:prstClr val="black">
                  <a:tint val="75000"/>
                </a:prstClr>
              </a:solidFill>
            </a:endParaRPr>
          </a:p>
        </p:txBody>
      </p:sp>
      <p:sp>
        <p:nvSpPr>
          <p:cNvPr id="6" name="Footer Placeholder 5"/>
          <p:cNvSpPr>
            <a:spLocks noGrp="1"/>
          </p:cNvSpPr>
          <p:nvPr>
            <p:ph type="ftr" sz="quarter" idx="11"/>
          </p:nvPr>
        </p:nvSpPr>
        <p:spPr/>
        <p:txBody>
          <a:bodyPr/>
          <a:lstStyle/>
          <a:p>
            <a:endParaRPr lang="fa-IR">
              <a:solidFill>
                <a:prstClr val="black">
                  <a:tint val="75000"/>
                </a:prstClr>
              </a:solidFill>
            </a:endParaRPr>
          </a:p>
        </p:txBody>
      </p:sp>
      <p:sp>
        <p:nvSpPr>
          <p:cNvPr id="7" name="Slide Number Placeholder 6"/>
          <p:cNvSpPr>
            <a:spLocks noGrp="1"/>
          </p:cNvSpPr>
          <p:nvPr>
            <p:ph type="sldNum" sz="quarter" idx="12"/>
          </p:nvPr>
        </p:nvSpPr>
        <p:spPr/>
        <p:txBody>
          <a:bodyPr/>
          <a:lstStyle/>
          <a:p>
            <a:fld id="{C592AAA4-C646-4BDC-B77C-98F768C3EF55}" type="slidenum">
              <a:rPr lang="fa-IR" smtClean="0">
                <a:solidFill>
                  <a:prstClr val="black">
                    <a:tint val="75000"/>
                  </a:prstClr>
                </a:solidFill>
              </a:rPr>
              <a:pPr/>
              <a:t>‹#›</a:t>
            </a:fld>
            <a:endParaRPr lang="fa-IR">
              <a:solidFill>
                <a:prstClr val="black">
                  <a:tint val="75000"/>
                </a:prstClr>
              </a:solidFill>
            </a:endParaRPr>
          </a:p>
        </p:txBody>
      </p:sp>
    </p:spTree>
    <p:extLst>
      <p:ext uri="{BB962C8B-B14F-4D97-AF65-F5344CB8AC3E}">
        <p14:creationId xmlns:p14="http://schemas.microsoft.com/office/powerpoint/2010/main" val="47398446"/>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fa-I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5960585-74AF-4053-9489-EBAEC24594CE}" type="datetimeFigureOut">
              <a:rPr lang="fa-IR" smtClean="0">
                <a:solidFill>
                  <a:prstClr val="black">
                    <a:tint val="75000"/>
                  </a:prstClr>
                </a:solidFill>
              </a:rPr>
              <a:pPr/>
              <a:t>12/23/1439</a:t>
            </a:fld>
            <a:endParaRPr lang="fa-IR">
              <a:solidFill>
                <a:prstClr val="black">
                  <a:tint val="75000"/>
                </a:prstClr>
              </a:solidFill>
            </a:endParaRPr>
          </a:p>
        </p:txBody>
      </p:sp>
      <p:sp>
        <p:nvSpPr>
          <p:cNvPr id="5" name="Footer Placeholder 4"/>
          <p:cNvSpPr>
            <a:spLocks noGrp="1"/>
          </p:cNvSpPr>
          <p:nvPr>
            <p:ph type="ftr" sz="quarter" idx="11"/>
          </p:nvPr>
        </p:nvSpPr>
        <p:spPr/>
        <p:txBody>
          <a:bodyPr/>
          <a:lstStyle/>
          <a:p>
            <a:endParaRPr lang="fa-IR">
              <a:solidFill>
                <a:prstClr val="black">
                  <a:tint val="75000"/>
                </a:prstClr>
              </a:solidFill>
            </a:endParaRPr>
          </a:p>
        </p:txBody>
      </p:sp>
      <p:sp>
        <p:nvSpPr>
          <p:cNvPr id="6" name="Slide Number Placeholder 5"/>
          <p:cNvSpPr>
            <a:spLocks noGrp="1"/>
          </p:cNvSpPr>
          <p:nvPr>
            <p:ph type="sldNum" sz="quarter" idx="12"/>
          </p:nvPr>
        </p:nvSpPr>
        <p:spPr/>
        <p:txBody>
          <a:bodyPr/>
          <a:lstStyle/>
          <a:p>
            <a:fld id="{C592AAA4-C646-4BDC-B77C-98F768C3EF55}" type="slidenum">
              <a:rPr lang="fa-IR" smtClean="0">
                <a:solidFill>
                  <a:prstClr val="black">
                    <a:tint val="75000"/>
                  </a:prstClr>
                </a:solidFill>
              </a:rPr>
              <a:pPr/>
              <a:t>‹#›</a:t>
            </a:fld>
            <a:endParaRPr lang="fa-IR">
              <a:solidFill>
                <a:prstClr val="black">
                  <a:tint val="75000"/>
                </a:prstClr>
              </a:solidFill>
            </a:endParaRPr>
          </a:p>
        </p:txBody>
      </p:sp>
    </p:spTree>
    <p:extLst>
      <p:ext uri="{BB962C8B-B14F-4D97-AF65-F5344CB8AC3E}">
        <p14:creationId xmlns:p14="http://schemas.microsoft.com/office/powerpoint/2010/main" val="1078290630"/>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a-IR"/>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5" name="Date Placeholder 4"/>
          <p:cNvSpPr>
            <a:spLocks noGrp="1"/>
          </p:cNvSpPr>
          <p:nvPr>
            <p:ph type="dt" sz="half" idx="10"/>
          </p:nvPr>
        </p:nvSpPr>
        <p:spPr/>
        <p:txBody>
          <a:bodyPr/>
          <a:lstStyle/>
          <a:p>
            <a:fld id="{55960585-74AF-4053-9489-EBAEC24594CE}" type="datetimeFigureOut">
              <a:rPr lang="fa-IR" smtClean="0">
                <a:solidFill>
                  <a:prstClr val="black">
                    <a:tint val="75000"/>
                  </a:prstClr>
                </a:solidFill>
              </a:rPr>
              <a:pPr/>
              <a:t>12/23/1439</a:t>
            </a:fld>
            <a:endParaRPr lang="fa-IR">
              <a:solidFill>
                <a:prstClr val="black">
                  <a:tint val="75000"/>
                </a:prstClr>
              </a:solidFill>
            </a:endParaRPr>
          </a:p>
        </p:txBody>
      </p:sp>
      <p:sp>
        <p:nvSpPr>
          <p:cNvPr id="6" name="Footer Placeholder 5"/>
          <p:cNvSpPr>
            <a:spLocks noGrp="1"/>
          </p:cNvSpPr>
          <p:nvPr>
            <p:ph type="ftr" sz="quarter" idx="11"/>
          </p:nvPr>
        </p:nvSpPr>
        <p:spPr/>
        <p:txBody>
          <a:bodyPr/>
          <a:lstStyle/>
          <a:p>
            <a:endParaRPr lang="fa-IR">
              <a:solidFill>
                <a:prstClr val="black">
                  <a:tint val="75000"/>
                </a:prstClr>
              </a:solidFill>
            </a:endParaRPr>
          </a:p>
        </p:txBody>
      </p:sp>
      <p:sp>
        <p:nvSpPr>
          <p:cNvPr id="7" name="Slide Number Placeholder 6"/>
          <p:cNvSpPr>
            <a:spLocks noGrp="1"/>
          </p:cNvSpPr>
          <p:nvPr>
            <p:ph type="sldNum" sz="quarter" idx="12"/>
          </p:nvPr>
        </p:nvSpPr>
        <p:spPr/>
        <p:txBody>
          <a:bodyPr/>
          <a:lstStyle/>
          <a:p>
            <a:fld id="{C592AAA4-C646-4BDC-B77C-98F768C3EF55}" type="slidenum">
              <a:rPr lang="fa-IR" smtClean="0">
                <a:solidFill>
                  <a:prstClr val="black">
                    <a:tint val="75000"/>
                  </a:prstClr>
                </a:solidFill>
              </a:rPr>
              <a:pPr/>
              <a:t>‹#›</a:t>
            </a:fld>
            <a:endParaRPr lang="fa-IR">
              <a:solidFill>
                <a:prstClr val="black">
                  <a:tint val="75000"/>
                </a:prstClr>
              </a:solidFill>
            </a:endParaRPr>
          </a:p>
        </p:txBody>
      </p:sp>
    </p:spTree>
    <p:extLst>
      <p:ext uri="{BB962C8B-B14F-4D97-AF65-F5344CB8AC3E}">
        <p14:creationId xmlns:p14="http://schemas.microsoft.com/office/powerpoint/2010/main" val="608233156"/>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fa-I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7" name="Date Placeholder 6"/>
          <p:cNvSpPr>
            <a:spLocks noGrp="1"/>
          </p:cNvSpPr>
          <p:nvPr>
            <p:ph type="dt" sz="half" idx="10"/>
          </p:nvPr>
        </p:nvSpPr>
        <p:spPr/>
        <p:txBody>
          <a:bodyPr/>
          <a:lstStyle/>
          <a:p>
            <a:fld id="{55960585-74AF-4053-9489-EBAEC24594CE}" type="datetimeFigureOut">
              <a:rPr lang="fa-IR" smtClean="0">
                <a:solidFill>
                  <a:prstClr val="black">
                    <a:tint val="75000"/>
                  </a:prstClr>
                </a:solidFill>
              </a:rPr>
              <a:pPr/>
              <a:t>12/23/1439</a:t>
            </a:fld>
            <a:endParaRPr lang="fa-IR">
              <a:solidFill>
                <a:prstClr val="black">
                  <a:tint val="75000"/>
                </a:prstClr>
              </a:solidFill>
            </a:endParaRPr>
          </a:p>
        </p:txBody>
      </p:sp>
      <p:sp>
        <p:nvSpPr>
          <p:cNvPr id="8" name="Footer Placeholder 7"/>
          <p:cNvSpPr>
            <a:spLocks noGrp="1"/>
          </p:cNvSpPr>
          <p:nvPr>
            <p:ph type="ftr" sz="quarter" idx="11"/>
          </p:nvPr>
        </p:nvSpPr>
        <p:spPr/>
        <p:txBody>
          <a:bodyPr/>
          <a:lstStyle/>
          <a:p>
            <a:endParaRPr lang="fa-IR">
              <a:solidFill>
                <a:prstClr val="black">
                  <a:tint val="75000"/>
                </a:prstClr>
              </a:solidFill>
            </a:endParaRPr>
          </a:p>
        </p:txBody>
      </p:sp>
      <p:sp>
        <p:nvSpPr>
          <p:cNvPr id="9" name="Slide Number Placeholder 8"/>
          <p:cNvSpPr>
            <a:spLocks noGrp="1"/>
          </p:cNvSpPr>
          <p:nvPr>
            <p:ph type="sldNum" sz="quarter" idx="12"/>
          </p:nvPr>
        </p:nvSpPr>
        <p:spPr/>
        <p:txBody>
          <a:bodyPr/>
          <a:lstStyle/>
          <a:p>
            <a:fld id="{C592AAA4-C646-4BDC-B77C-98F768C3EF55}" type="slidenum">
              <a:rPr lang="fa-IR" smtClean="0">
                <a:solidFill>
                  <a:prstClr val="black">
                    <a:tint val="75000"/>
                  </a:prstClr>
                </a:solidFill>
              </a:rPr>
              <a:pPr/>
              <a:t>‹#›</a:t>
            </a:fld>
            <a:endParaRPr lang="fa-IR">
              <a:solidFill>
                <a:prstClr val="black">
                  <a:tint val="75000"/>
                </a:prstClr>
              </a:solidFill>
            </a:endParaRPr>
          </a:p>
        </p:txBody>
      </p:sp>
    </p:spTree>
    <p:extLst>
      <p:ext uri="{BB962C8B-B14F-4D97-AF65-F5344CB8AC3E}">
        <p14:creationId xmlns:p14="http://schemas.microsoft.com/office/powerpoint/2010/main" val="1667845801"/>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a-IR"/>
          </a:p>
        </p:txBody>
      </p:sp>
      <p:sp>
        <p:nvSpPr>
          <p:cNvPr id="3" name="Date Placeholder 2"/>
          <p:cNvSpPr>
            <a:spLocks noGrp="1"/>
          </p:cNvSpPr>
          <p:nvPr>
            <p:ph type="dt" sz="half" idx="10"/>
          </p:nvPr>
        </p:nvSpPr>
        <p:spPr/>
        <p:txBody>
          <a:bodyPr/>
          <a:lstStyle/>
          <a:p>
            <a:fld id="{55960585-74AF-4053-9489-EBAEC24594CE}" type="datetimeFigureOut">
              <a:rPr lang="fa-IR" smtClean="0">
                <a:solidFill>
                  <a:prstClr val="black">
                    <a:tint val="75000"/>
                  </a:prstClr>
                </a:solidFill>
              </a:rPr>
              <a:pPr/>
              <a:t>12/23/1439</a:t>
            </a:fld>
            <a:endParaRPr lang="fa-IR">
              <a:solidFill>
                <a:prstClr val="black">
                  <a:tint val="75000"/>
                </a:prstClr>
              </a:solidFill>
            </a:endParaRPr>
          </a:p>
        </p:txBody>
      </p:sp>
      <p:sp>
        <p:nvSpPr>
          <p:cNvPr id="4" name="Footer Placeholder 3"/>
          <p:cNvSpPr>
            <a:spLocks noGrp="1"/>
          </p:cNvSpPr>
          <p:nvPr>
            <p:ph type="ftr" sz="quarter" idx="11"/>
          </p:nvPr>
        </p:nvSpPr>
        <p:spPr/>
        <p:txBody>
          <a:bodyPr/>
          <a:lstStyle/>
          <a:p>
            <a:endParaRPr lang="fa-IR">
              <a:solidFill>
                <a:prstClr val="black">
                  <a:tint val="75000"/>
                </a:prstClr>
              </a:solidFill>
            </a:endParaRPr>
          </a:p>
        </p:txBody>
      </p:sp>
      <p:sp>
        <p:nvSpPr>
          <p:cNvPr id="5" name="Slide Number Placeholder 4"/>
          <p:cNvSpPr>
            <a:spLocks noGrp="1"/>
          </p:cNvSpPr>
          <p:nvPr>
            <p:ph type="sldNum" sz="quarter" idx="12"/>
          </p:nvPr>
        </p:nvSpPr>
        <p:spPr/>
        <p:txBody>
          <a:bodyPr/>
          <a:lstStyle/>
          <a:p>
            <a:fld id="{C592AAA4-C646-4BDC-B77C-98F768C3EF55}" type="slidenum">
              <a:rPr lang="fa-IR" smtClean="0">
                <a:solidFill>
                  <a:prstClr val="black">
                    <a:tint val="75000"/>
                  </a:prstClr>
                </a:solidFill>
              </a:rPr>
              <a:pPr/>
              <a:t>‹#›</a:t>
            </a:fld>
            <a:endParaRPr lang="fa-IR">
              <a:solidFill>
                <a:prstClr val="black">
                  <a:tint val="75000"/>
                </a:prstClr>
              </a:solidFill>
            </a:endParaRPr>
          </a:p>
        </p:txBody>
      </p:sp>
    </p:spTree>
    <p:extLst>
      <p:ext uri="{BB962C8B-B14F-4D97-AF65-F5344CB8AC3E}">
        <p14:creationId xmlns:p14="http://schemas.microsoft.com/office/powerpoint/2010/main" val="3570911043"/>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5960585-74AF-4053-9489-EBAEC24594CE}" type="datetimeFigureOut">
              <a:rPr lang="fa-IR" smtClean="0">
                <a:solidFill>
                  <a:prstClr val="black">
                    <a:tint val="75000"/>
                  </a:prstClr>
                </a:solidFill>
              </a:rPr>
              <a:pPr/>
              <a:t>12/23/1439</a:t>
            </a:fld>
            <a:endParaRPr lang="fa-IR">
              <a:solidFill>
                <a:prstClr val="black">
                  <a:tint val="75000"/>
                </a:prstClr>
              </a:solidFill>
            </a:endParaRPr>
          </a:p>
        </p:txBody>
      </p:sp>
      <p:sp>
        <p:nvSpPr>
          <p:cNvPr id="3" name="Footer Placeholder 2"/>
          <p:cNvSpPr>
            <a:spLocks noGrp="1"/>
          </p:cNvSpPr>
          <p:nvPr>
            <p:ph type="ftr" sz="quarter" idx="11"/>
          </p:nvPr>
        </p:nvSpPr>
        <p:spPr/>
        <p:txBody>
          <a:bodyPr/>
          <a:lstStyle/>
          <a:p>
            <a:endParaRPr lang="fa-IR">
              <a:solidFill>
                <a:prstClr val="black">
                  <a:tint val="75000"/>
                </a:prstClr>
              </a:solidFill>
            </a:endParaRPr>
          </a:p>
        </p:txBody>
      </p:sp>
      <p:sp>
        <p:nvSpPr>
          <p:cNvPr id="4" name="Slide Number Placeholder 3"/>
          <p:cNvSpPr>
            <a:spLocks noGrp="1"/>
          </p:cNvSpPr>
          <p:nvPr>
            <p:ph type="sldNum" sz="quarter" idx="12"/>
          </p:nvPr>
        </p:nvSpPr>
        <p:spPr/>
        <p:txBody>
          <a:bodyPr/>
          <a:lstStyle/>
          <a:p>
            <a:fld id="{C592AAA4-C646-4BDC-B77C-98F768C3EF55}" type="slidenum">
              <a:rPr lang="fa-IR" smtClean="0">
                <a:solidFill>
                  <a:prstClr val="black">
                    <a:tint val="75000"/>
                  </a:prstClr>
                </a:solidFill>
              </a:rPr>
              <a:pPr/>
              <a:t>‹#›</a:t>
            </a:fld>
            <a:endParaRPr lang="fa-IR">
              <a:solidFill>
                <a:prstClr val="black">
                  <a:tint val="75000"/>
                </a:prstClr>
              </a:solidFill>
            </a:endParaRPr>
          </a:p>
        </p:txBody>
      </p:sp>
    </p:spTree>
    <p:extLst>
      <p:ext uri="{BB962C8B-B14F-4D97-AF65-F5344CB8AC3E}">
        <p14:creationId xmlns:p14="http://schemas.microsoft.com/office/powerpoint/2010/main" val="843013122"/>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fa-I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5960585-74AF-4053-9489-EBAEC24594CE}" type="datetimeFigureOut">
              <a:rPr lang="fa-IR" smtClean="0">
                <a:solidFill>
                  <a:prstClr val="black">
                    <a:tint val="75000"/>
                  </a:prstClr>
                </a:solidFill>
              </a:rPr>
              <a:pPr/>
              <a:t>12/23/1439</a:t>
            </a:fld>
            <a:endParaRPr lang="fa-IR">
              <a:solidFill>
                <a:prstClr val="black">
                  <a:tint val="75000"/>
                </a:prstClr>
              </a:solidFill>
            </a:endParaRPr>
          </a:p>
        </p:txBody>
      </p:sp>
      <p:sp>
        <p:nvSpPr>
          <p:cNvPr id="6" name="Footer Placeholder 5"/>
          <p:cNvSpPr>
            <a:spLocks noGrp="1"/>
          </p:cNvSpPr>
          <p:nvPr>
            <p:ph type="ftr" sz="quarter" idx="11"/>
          </p:nvPr>
        </p:nvSpPr>
        <p:spPr/>
        <p:txBody>
          <a:bodyPr/>
          <a:lstStyle/>
          <a:p>
            <a:endParaRPr lang="fa-IR">
              <a:solidFill>
                <a:prstClr val="black">
                  <a:tint val="75000"/>
                </a:prstClr>
              </a:solidFill>
            </a:endParaRPr>
          </a:p>
        </p:txBody>
      </p:sp>
      <p:sp>
        <p:nvSpPr>
          <p:cNvPr id="7" name="Slide Number Placeholder 6"/>
          <p:cNvSpPr>
            <a:spLocks noGrp="1"/>
          </p:cNvSpPr>
          <p:nvPr>
            <p:ph type="sldNum" sz="quarter" idx="12"/>
          </p:nvPr>
        </p:nvSpPr>
        <p:spPr/>
        <p:txBody>
          <a:bodyPr/>
          <a:lstStyle/>
          <a:p>
            <a:fld id="{C592AAA4-C646-4BDC-B77C-98F768C3EF55}" type="slidenum">
              <a:rPr lang="fa-IR" smtClean="0">
                <a:solidFill>
                  <a:prstClr val="black">
                    <a:tint val="75000"/>
                  </a:prstClr>
                </a:solidFill>
              </a:rPr>
              <a:pPr/>
              <a:t>‹#›</a:t>
            </a:fld>
            <a:endParaRPr lang="fa-IR">
              <a:solidFill>
                <a:prstClr val="black">
                  <a:tint val="75000"/>
                </a:prstClr>
              </a:solidFill>
            </a:endParaRPr>
          </a:p>
        </p:txBody>
      </p:sp>
    </p:spTree>
    <p:extLst>
      <p:ext uri="{BB962C8B-B14F-4D97-AF65-F5344CB8AC3E}">
        <p14:creationId xmlns:p14="http://schemas.microsoft.com/office/powerpoint/2010/main" val="4238917790"/>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fa-I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a-I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5960585-74AF-4053-9489-EBAEC24594CE}" type="datetimeFigureOut">
              <a:rPr lang="fa-IR" smtClean="0">
                <a:solidFill>
                  <a:prstClr val="black">
                    <a:tint val="75000"/>
                  </a:prstClr>
                </a:solidFill>
              </a:rPr>
              <a:pPr/>
              <a:t>12/23/1439</a:t>
            </a:fld>
            <a:endParaRPr lang="fa-IR">
              <a:solidFill>
                <a:prstClr val="black">
                  <a:tint val="75000"/>
                </a:prstClr>
              </a:solidFill>
            </a:endParaRPr>
          </a:p>
        </p:txBody>
      </p:sp>
      <p:sp>
        <p:nvSpPr>
          <p:cNvPr id="6" name="Footer Placeholder 5"/>
          <p:cNvSpPr>
            <a:spLocks noGrp="1"/>
          </p:cNvSpPr>
          <p:nvPr>
            <p:ph type="ftr" sz="quarter" idx="11"/>
          </p:nvPr>
        </p:nvSpPr>
        <p:spPr/>
        <p:txBody>
          <a:bodyPr/>
          <a:lstStyle/>
          <a:p>
            <a:endParaRPr lang="fa-IR">
              <a:solidFill>
                <a:prstClr val="black">
                  <a:tint val="75000"/>
                </a:prstClr>
              </a:solidFill>
            </a:endParaRPr>
          </a:p>
        </p:txBody>
      </p:sp>
      <p:sp>
        <p:nvSpPr>
          <p:cNvPr id="7" name="Slide Number Placeholder 6"/>
          <p:cNvSpPr>
            <a:spLocks noGrp="1"/>
          </p:cNvSpPr>
          <p:nvPr>
            <p:ph type="sldNum" sz="quarter" idx="12"/>
          </p:nvPr>
        </p:nvSpPr>
        <p:spPr/>
        <p:txBody>
          <a:bodyPr/>
          <a:lstStyle/>
          <a:p>
            <a:fld id="{C592AAA4-C646-4BDC-B77C-98F768C3EF55}" type="slidenum">
              <a:rPr lang="fa-IR" smtClean="0">
                <a:solidFill>
                  <a:prstClr val="black">
                    <a:tint val="75000"/>
                  </a:prstClr>
                </a:solidFill>
              </a:rPr>
              <a:pPr/>
              <a:t>‹#›</a:t>
            </a:fld>
            <a:endParaRPr lang="fa-IR">
              <a:solidFill>
                <a:prstClr val="black">
                  <a:tint val="75000"/>
                </a:prstClr>
              </a:solidFill>
            </a:endParaRPr>
          </a:p>
        </p:txBody>
      </p:sp>
    </p:spTree>
    <p:extLst>
      <p:ext uri="{BB962C8B-B14F-4D97-AF65-F5344CB8AC3E}">
        <p14:creationId xmlns:p14="http://schemas.microsoft.com/office/powerpoint/2010/main" val="2532293455"/>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a-IR"/>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Date Placeholder 3"/>
          <p:cNvSpPr>
            <a:spLocks noGrp="1"/>
          </p:cNvSpPr>
          <p:nvPr>
            <p:ph type="dt" sz="half" idx="10"/>
          </p:nvPr>
        </p:nvSpPr>
        <p:spPr/>
        <p:txBody>
          <a:bodyPr/>
          <a:lstStyle/>
          <a:p>
            <a:fld id="{55960585-74AF-4053-9489-EBAEC24594CE}" type="datetimeFigureOut">
              <a:rPr lang="fa-IR" smtClean="0">
                <a:solidFill>
                  <a:prstClr val="black">
                    <a:tint val="75000"/>
                  </a:prstClr>
                </a:solidFill>
              </a:rPr>
              <a:pPr/>
              <a:t>12/23/1439</a:t>
            </a:fld>
            <a:endParaRPr lang="fa-IR">
              <a:solidFill>
                <a:prstClr val="black">
                  <a:tint val="75000"/>
                </a:prstClr>
              </a:solidFill>
            </a:endParaRPr>
          </a:p>
        </p:txBody>
      </p:sp>
      <p:sp>
        <p:nvSpPr>
          <p:cNvPr id="5" name="Footer Placeholder 4"/>
          <p:cNvSpPr>
            <a:spLocks noGrp="1"/>
          </p:cNvSpPr>
          <p:nvPr>
            <p:ph type="ftr" sz="quarter" idx="11"/>
          </p:nvPr>
        </p:nvSpPr>
        <p:spPr/>
        <p:txBody>
          <a:bodyPr/>
          <a:lstStyle/>
          <a:p>
            <a:endParaRPr lang="fa-IR">
              <a:solidFill>
                <a:prstClr val="black">
                  <a:tint val="75000"/>
                </a:prstClr>
              </a:solidFill>
            </a:endParaRPr>
          </a:p>
        </p:txBody>
      </p:sp>
      <p:sp>
        <p:nvSpPr>
          <p:cNvPr id="6" name="Slide Number Placeholder 5"/>
          <p:cNvSpPr>
            <a:spLocks noGrp="1"/>
          </p:cNvSpPr>
          <p:nvPr>
            <p:ph type="sldNum" sz="quarter" idx="12"/>
          </p:nvPr>
        </p:nvSpPr>
        <p:spPr/>
        <p:txBody>
          <a:bodyPr/>
          <a:lstStyle/>
          <a:p>
            <a:fld id="{C592AAA4-C646-4BDC-B77C-98F768C3EF55}" type="slidenum">
              <a:rPr lang="fa-IR" smtClean="0">
                <a:solidFill>
                  <a:prstClr val="black">
                    <a:tint val="75000"/>
                  </a:prstClr>
                </a:solidFill>
              </a:rPr>
              <a:pPr/>
              <a:t>‹#›</a:t>
            </a:fld>
            <a:endParaRPr lang="fa-IR">
              <a:solidFill>
                <a:prstClr val="black">
                  <a:tint val="75000"/>
                </a:prstClr>
              </a:solidFill>
            </a:endParaRPr>
          </a:p>
        </p:txBody>
      </p:sp>
    </p:spTree>
    <p:extLst>
      <p:ext uri="{BB962C8B-B14F-4D97-AF65-F5344CB8AC3E}">
        <p14:creationId xmlns:p14="http://schemas.microsoft.com/office/powerpoint/2010/main" val="3076102475"/>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fa-I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Date Placeholder 3"/>
          <p:cNvSpPr>
            <a:spLocks noGrp="1"/>
          </p:cNvSpPr>
          <p:nvPr>
            <p:ph type="dt" sz="half" idx="10"/>
          </p:nvPr>
        </p:nvSpPr>
        <p:spPr/>
        <p:txBody>
          <a:bodyPr/>
          <a:lstStyle/>
          <a:p>
            <a:fld id="{55960585-74AF-4053-9489-EBAEC24594CE}" type="datetimeFigureOut">
              <a:rPr lang="fa-IR" smtClean="0">
                <a:solidFill>
                  <a:prstClr val="black">
                    <a:tint val="75000"/>
                  </a:prstClr>
                </a:solidFill>
              </a:rPr>
              <a:pPr/>
              <a:t>12/23/1439</a:t>
            </a:fld>
            <a:endParaRPr lang="fa-IR">
              <a:solidFill>
                <a:prstClr val="black">
                  <a:tint val="75000"/>
                </a:prstClr>
              </a:solidFill>
            </a:endParaRPr>
          </a:p>
        </p:txBody>
      </p:sp>
      <p:sp>
        <p:nvSpPr>
          <p:cNvPr id="5" name="Footer Placeholder 4"/>
          <p:cNvSpPr>
            <a:spLocks noGrp="1"/>
          </p:cNvSpPr>
          <p:nvPr>
            <p:ph type="ftr" sz="quarter" idx="11"/>
          </p:nvPr>
        </p:nvSpPr>
        <p:spPr/>
        <p:txBody>
          <a:bodyPr/>
          <a:lstStyle/>
          <a:p>
            <a:endParaRPr lang="fa-IR">
              <a:solidFill>
                <a:prstClr val="black">
                  <a:tint val="75000"/>
                </a:prstClr>
              </a:solidFill>
            </a:endParaRPr>
          </a:p>
        </p:txBody>
      </p:sp>
      <p:sp>
        <p:nvSpPr>
          <p:cNvPr id="6" name="Slide Number Placeholder 5"/>
          <p:cNvSpPr>
            <a:spLocks noGrp="1"/>
          </p:cNvSpPr>
          <p:nvPr>
            <p:ph type="sldNum" sz="quarter" idx="12"/>
          </p:nvPr>
        </p:nvSpPr>
        <p:spPr/>
        <p:txBody>
          <a:bodyPr/>
          <a:lstStyle/>
          <a:p>
            <a:fld id="{C592AAA4-C646-4BDC-B77C-98F768C3EF55}" type="slidenum">
              <a:rPr lang="fa-IR" smtClean="0">
                <a:solidFill>
                  <a:prstClr val="black">
                    <a:tint val="75000"/>
                  </a:prstClr>
                </a:solidFill>
              </a:rPr>
              <a:pPr/>
              <a:t>‹#›</a:t>
            </a:fld>
            <a:endParaRPr lang="fa-IR">
              <a:solidFill>
                <a:prstClr val="black">
                  <a:tint val="75000"/>
                </a:prstClr>
              </a:solidFill>
            </a:endParaRPr>
          </a:p>
        </p:txBody>
      </p:sp>
    </p:spTree>
    <p:extLst>
      <p:ext uri="{BB962C8B-B14F-4D97-AF65-F5344CB8AC3E}">
        <p14:creationId xmlns:p14="http://schemas.microsoft.com/office/powerpoint/2010/main" val="1582331699"/>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fa-I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fa-IR"/>
          </a:p>
        </p:txBody>
      </p:sp>
      <p:sp>
        <p:nvSpPr>
          <p:cNvPr id="4" name="Date Placeholder 3"/>
          <p:cNvSpPr>
            <a:spLocks noGrp="1"/>
          </p:cNvSpPr>
          <p:nvPr>
            <p:ph type="dt" sz="half" idx="10"/>
          </p:nvPr>
        </p:nvSpPr>
        <p:spPr/>
        <p:txBody>
          <a:bodyPr/>
          <a:lstStyle/>
          <a:p>
            <a:fld id="{55960585-74AF-4053-9489-EBAEC24594CE}" type="datetimeFigureOut">
              <a:rPr lang="fa-IR" smtClean="0">
                <a:solidFill>
                  <a:prstClr val="black">
                    <a:tint val="75000"/>
                  </a:prstClr>
                </a:solidFill>
              </a:rPr>
              <a:pPr/>
              <a:t>12/23/1439</a:t>
            </a:fld>
            <a:endParaRPr lang="fa-IR">
              <a:solidFill>
                <a:prstClr val="black">
                  <a:tint val="75000"/>
                </a:prstClr>
              </a:solidFill>
            </a:endParaRPr>
          </a:p>
        </p:txBody>
      </p:sp>
      <p:sp>
        <p:nvSpPr>
          <p:cNvPr id="5" name="Footer Placeholder 4"/>
          <p:cNvSpPr>
            <a:spLocks noGrp="1"/>
          </p:cNvSpPr>
          <p:nvPr>
            <p:ph type="ftr" sz="quarter" idx="11"/>
          </p:nvPr>
        </p:nvSpPr>
        <p:spPr/>
        <p:txBody>
          <a:bodyPr/>
          <a:lstStyle/>
          <a:p>
            <a:endParaRPr lang="fa-IR">
              <a:solidFill>
                <a:prstClr val="black">
                  <a:tint val="75000"/>
                </a:prstClr>
              </a:solidFill>
            </a:endParaRPr>
          </a:p>
        </p:txBody>
      </p:sp>
      <p:sp>
        <p:nvSpPr>
          <p:cNvPr id="6" name="Slide Number Placeholder 5"/>
          <p:cNvSpPr>
            <a:spLocks noGrp="1"/>
          </p:cNvSpPr>
          <p:nvPr>
            <p:ph type="sldNum" sz="quarter" idx="12"/>
          </p:nvPr>
        </p:nvSpPr>
        <p:spPr/>
        <p:txBody>
          <a:bodyPr/>
          <a:lstStyle/>
          <a:p>
            <a:fld id="{C592AAA4-C646-4BDC-B77C-98F768C3EF55}" type="slidenum">
              <a:rPr lang="fa-IR" smtClean="0">
                <a:solidFill>
                  <a:prstClr val="black">
                    <a:tint val="75000"/>
                  </a:prstClr>
                </a:solidFill>
              </a:rPr>
              <a:pPr/>
              <a:t>‹#›</a:t>
            </a:fld>
            <a:endParaRPr lang="fa-IR">
              <a:solidFill>
                <a:prstClr val="black">
                  <a:tint val="75000"/>
                </a:prstClr>
              </a:solidFill>
            </a:endParaRPr>
          </a:p>
        </p:txBody>
      </p:sp>
    </p:spTree>
    <p:extLst>
      <p:ext uri="{BB962C8B-B14F-4D97-AF65-F5344CB8AC3E}">
        <p14:creationId xmlns:p14="http://schemas.microsoft.com/office/powerpoint/2010/main" val="237184758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fa-I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a-I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5960585-74AF-4053-9489-EBAEC24594CE}" type="datetimeFigureOut">
              <a:rPr lang="fa-IR" smtClean="0">
                <a:solidFill>
                  <a:prstClr val="black">
                    <a:tint val="75000"/>
                  </a:prstClr>
                </a:solidFill>
              </a:rPr>
              <a:pPr/>
              <a:t>12/23/1439</a:t>
            </a:fld>
            <a:endParaRPr lang="fa-IR">
              <a:solidFill>
                <a:prstClr val="black">
                  <a:tint val="75000"/>
                </a:prstClr>
              </a:solidFill>
            </a:endParaRPr>
          </a:p>
        </p:txBody>
      </p:sp>
      <p:sp>
        <p:nvSpPr>
          <p:cNvPr id="6" name="Footer Placeholder 5"/>
          <p:cNvSpPr>
            <a:spLocks noGrp="1"/>
          </p:cNvSpPr>
          <p:nvPr>
            <p:ph type="ftr" sz="quarter" idx="11"/>
          </p:nvPr>
        </p:nvSpPr>
        <p:spPr/>
        <p:txBody>
          <a:bodyPr/>
          <a:lstStyle/>
          <a:p>
            <a:endParaRPr lang="fa-IR">
              <a:solidFill>
                <a:prstClr val="black">
                  <a:tint val="75000"/>
                </a:prstClr>
              </a:solidFill>
            </a:endParaRPr>
          </a:p>
        </p:txBody>
      </p:sp>
      <p:sp>
        <p:nvSpPr>
          <p:cNvPr id="7" name="Slide Number Placeholder 6"/>
          <p:cNvSpPr>
            <a:spLocks noGrp="1"/>
          </p:cNvSpPr>
          <p:nvPr>
            <p:ph type="sldNum" sz="quarter" idx="12"/>
          </p:nvPr>
        </p:nvSpPr>
        <p:spPr/>
        <p:txBody>
          <a:bodyPr/>
          <a:lstStyle/>
          <a:p>
            <a:fld id="{C592AAA4-C646-4BDC-B77C-98F768C3EF55}" type="slidenum">
              <a:rPr lang="fa-IR" smtClean="0">
                <a:solidFill>
                  <a:prstClr val="black">
                    <a:tint val="75000"/>
                  </a:prstClr>
                </a:solidFill>
              </a:rPr>
              <a:pPr/>
              <a:t>‹#›</a:t>
            </a:fld>
            <a:endParaRPr lang="fa-IR">
              <a:solidFill>
                <a:prstClr val="black">
                  <a:tint val="75000"/>
                </a:prstClr>
              </a:solidFill>
            </a:endParaRPr>
          </a:p>
        </p:txBody>
      </p:sp>
    </p:spTree>
    <p:extLst>
      <p:ext uri="{BB962C8B-B14F-4D97-AF65-F5344CB8AC3E}">
        <p14:creationId xmlns:p14="http://schemas.microsoft.com/office/powerpoint/2010/main" val="2084770471"/>
      </p:ext>
    </p:extLst>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a-IR"/>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Date Placeholder 3"/>
          <p:cNvSpPr>
            <a:spLocks noGrp="1"/>
          </p:cNvSpPr>
          <p:nvPr>
            <p:ph type="dt" sz="half" idx="10"/>
          </p:nvPr>
        </p:nvSpPr>
        <p:spPr/>
        <p:txBody>
          <a:bodyPr/>
          <a:lstStyle/>
          <a:p>
            <a:fld id="{55960585-74AF-4053-9489-EBAEC24594CE}" type="datetimeFigureOut">
              <a:rPr lang="fa-IR" smtClean="0">
                <a:solidFill>
                  <a:prstClr val="black">
                    <a:tint val="75000"/>
                  </a:prstClr>
                </a:solidFill>
              </a:rPr>
              <a:pPr/>
              <a:t>12/23/1439</a:t>
            </a:fld>
            <a:endParaRPr lang="fa-IR">
              <a:solidFill>
                <a:prstClr val="black">
                  <a:tint val="75000"/>
                </a:prstClr>
              </a:solidFill>
            </a:endParaRPr>
          </a:p>
        </p:txBody>
      </p:sp>
      <p:sp>
        <p:nvSpPr>
          <p:cNvPr id="5" name="Footer Placeholder 4"/>
          <p:cNvSpPr>
            <a:spLocks noGrp="1"/>
          </p:cNvSpPr>
          <p:nvPr>
            <p:ph type="ftr" sz="quarter" idx="11"/>
          </p:nvPr>
        </p:nvSpPr>
        <p:spPr/>
        <p:txBody>
          <a:bodyPr/>
          <a:lstStyle/>
          <a:p>
            <a:endParaRPr lang="fa-IR">
              <a:solidFill>
                <a:prstClr val="black">
                  <a:tint val="75000"/>
                </a:prstClr>
              </a:solidFill>
            </a:endParaRPr>
          </a:p>
        </p:txBody>
      </p:sp>
      <p:sp>
        <p:nvSpPr>
          <p:cNvPr id="6" name="Slide Number Placeholder 5"/>
          <p:cNvSpPr>
            <a:spLocks noGrp="1"/>
          </p:cNvSpPr>
          <p:nvPr>
            <p:ph type="sldNum" sz="quarter" idx="12"/>
          </p:nvPr>
        </p:nvSpPr>
        <p:spPr/>
        <p:txBody>
          <a:bodyPr/>
          <a:lstStyle/>
          <a:p>
            <a:fld id="{C592AAA4-C646-4BDC-B77C-98F768C3EF55}" type="slidenum">
              <a:rPr lang="fa-IR" smtClean="0">
                <a:solidFill>
                  <a:prstClr val="black">
                    <a:tint val="75000"/>
                  </a:prstClr>
                </a:solidFill>
              </a:rPr>
              <a:pPr/>
              <a:t>‹#›</a:t>
            </a:fld>
            <a:endParaRPr lang="fa-IR">
              <a:solidFill>
                <a:prstClr val="black">
                  <a:tint val="75000"/>
                </a:prstClr>
              </a:solidFill>
            </a:endParaRPr>
          </a:p>
        </p:txBody>
      </p:sp>
    </p:spTree>
    <p:extLst>
      <p:ext uri="{BB962C8B-B14F-4D97-AF65-F5344CB8AC3E}">
        <p14:creationId xmlns:p14="http://schemas.microsoft.com/office/powerpoint/2010/main" val="289236603"/>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fa-I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5960585-74AF-4053-9489-EBAEC24594CE}" type="datetimeFigureOut">
              <a:rPr lang="fa-IR" smtClean="0">
                <a:solidFill>
                  <a:prstClr val="black">
                    <a:tint val="75000"/>
                  </a:prstClr>
                </a:solidFill>
              </a:rPr>
              <a:pPr/>
              <a:t>12/23/1439</a:t>
            </a:fld>
            <a:endParaRPr lang="fa-IR">
              <a:solidFill>
                <a:prstClr val="black">
                  <a:tint val="75000"/>
                </a:prstClr>
              </a:solidFill>
            </a:endParaRPr>
          </a:p>
        </p:txBody>
      </p:sp>
      <p:sp>
        <p:nvSpPr>
          <p:cNvPr id="5" name="Footer Placeholder 4"/>
          <p:cNvSpPr>
            <a:spLocks noGrp="1"/>
          </p:cNvSpPr>
          <p:nvPr>
            <p:ph type="ftr" sz="quarter" idx="11"/>
          </p:nvPr>
        </p:nvSpPr>
        <p:spPr/>
        <p:txBody>
          <a:bodyPr/>
          <a:lstStyle/>
          <a:p>
            <a:endParaRPr lang="fa-IR">
              <a:solidFill>
                <a:prstClr val="black">
                  <a:tint val="75000"/>
                </a:prstClr>
              </a:solidFill>
            </a:endParaRPr>
          </a:p>
        </p:txBody>
      </p:sp>
      <p:sp>
        <p:nvSpPr>
          <p:cNvPr id="6" name="Slide Number Placeholder 5"/>
          <p:cNvSpPr>
            <a:spLocks noGrp="1"/>
          </p:cNvSpPr>
          <p:nvPr>
            <p:ph type="sldNum" sz="quarter" idx="12"/>
          </p:nvPr>
        </p:nvSpPr>
        <p:spPr/>
        <p:txBody>
          <a:bodyPr/>
          <a:lstStyle/>
          <a:p>
            <a:fld id="{C592AAA4-C646-4BDC-B77C-98F768C3EF55}" type="slidenum">
              <a:rPr lang="fa-IR" smtClean="0">
                <a:solidFill>
                  <a:prstClr val="black">
                    <a:tint val="75000"/>
                  </a:prstClr>
                </a:solidFill>
              </a:rPr>
              <a:pPr/>
              <a:t>‹#›</a:t>
            </a:fld>
            <a:endParaRPr lang="fa-IR">
              <a:solidFill>
                <a:prstClr val="black">
                  <a:tint val="75000"/>
                </a:prstClr>
              </a:solidFill>
            </a:endParaRPr>
          </a:p>
        </p:txBody>
      </p:sp>
    </p:spTree>
    <p:extLst>
      <p:ext uri="{BB962C8B-B14F-4D97-AF65-F5344CB8AC3E}">
        <p14:creationId xmlns:p14="http://schemas.microsoft.com/office/powerpoint/2010/main" val="1304902908"/>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a-IR"/>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5" name="Date Placeholder 4"/>
          <p:cNvSpPr>
            <a:spLocks noGrp="1"/>
          </p:cNvSpPr>
          <p:nvPr>
            <p:ph type="dt" sz="half" idx="10"/>
          </p:nvPr>
        </p:nvSpPr>
        <p:spPr/>
        <p:txBody>
          <a:bodyPr/>
          <a:lstStyle/>
          <a:p>
            <a:fld id="{55960585-74AF-4053-9489-EBAEC24594CE}" type="datetimeFigureOut">
              <a:rPr lang="fa-IR" smtClean="0">
                <a:solidFill>
                  <a:prstClr val="black">
                    <a:tint val="75000"/>
                  </a:prstClr>
                </a:solidFill>
              </a:rPr>
              <a:pPr/>
              <a:t>12/23/1439</a:t>
            </a:fld>
            <a:endParaRPr lang="fa-IR">
              <a:solidFill>
                <a:prstClr val="black">
                  <a:tint val="75000"/>
                </a:prstClr>
              </a:solidFill>
            </a:endParaRPr>
          </a:p>
        </p:txBody>
      </p:sp>
      <p:sp>
        <p:nvSpPr>
          <p:cNvPr id="6" name="Footer Placeholder 5"/>
          <p:cNvSpPr>
            <a:spLocks noGrp="1"/>
          </p:cNvSpPr>
          <p:nvPr>
            <p:ph type="ftr" sz="quarter" idx="11"/>
          </p:nvPr>
        </p:nvSpPr>
        <p:spPr/>
        <p:txBody>
          <a:bodyPr/>
          <a:lstStyle/>
          <a:p>
            <a:endParaRPr lang="fa-IR">
              <a:solidFill>
                <a:prstClr val="black">
                  <a:tint val="75000"/>
                </a:prstClr>
              </a:solidFill>
            </a:endParaRPr>
          </a:p>
        </p:txBody>
      </p:sp>
      <p:sp>
        <p:nvSpPr>
          <p:cNvPr id="7" name="Slide Number Placeholder 6"/>
          <p:cNvSpPr>
            <a:spLocks noGrp="1"/>
          </p:cNvSpPr>
          <p:nvPr>
            <p:ph type="sldNum" sz="quarter" idx="12"/>
          </p:nvPr>
        </p:nvSpPr>
        <p:spPr/>
        <p:txBody>
          <a:bodyPr/>
          <a:lstStyle/>
          <a:p>
            <a:fld id="{C592AAA4-C646-4BDC-B77C-98F768C3EF55}" type="slidenum">
              <a:rPr lang="fa-IR" smtClean="0">
                <a:solidFill>
                  <a:prstClr val="black">
                    <a:tint val="75000"/>
                  </a:prstClr>
                </a:solidFill>
              </a:rPr>
              <a:pPr/>
              <a:t>‹#›</a:t>
            </a:fld>
            <a:endParaRPr lang="fa-IR">
              <a:solidFill>
                <a:prstClr val="black">
                  <a:tint val="75000"/>
                </a:prstClr>
              </a:solidFill>
            </a:endParaRPr>
          </a:p>
        </p:txBody>
      </p:sp>
    </p:spTree>
    <p:extLst>
      <p:ext uri="{BB962C8B-B14F-4D97-AF65-F5344CB8AC3E}">
        <p14:creationId xmlns:p14="http://schemas.microsoft.com/office/powerpoint/2010/main" val="3670017789"/>
      </p:ext>
    </p:extLst>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fa-I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7" name="Date Placeholder 6"/>
          <p:cNvSpPr>
            <a:spLocks noGrp="1"/>
          </p:cNvSpPr>
          <p:nvPr>
            <p:ph type="dt" sz="half" idx="10"/>
          </p:nvPr>
        </p:nvSpPr>
        <p:spPr/>
        <p:txBody>
          <a:bodyPr/>
          <a:lstStyle/>
          <a:p>
            <a:fld id="{55960585-74AF-4053-9489-EBAEC24594CE}" type="datetimeFigureOut">
              <a:rPr lang="fa-IR" smtClean="0">
                <a:solidFill>
                  <a:prstClr val="black">
                    <a:tint val="75000"/>
                  </a:prstClr>
                </a:solidFill>
              </a:rPr>
              <a:pPr/>
              <a:t>12/23/1439</a:t>
            </a:fld>
            <a:endParaRPr lang="fa-IR">
              <a:solidFill>
                <a:prstClr val="black">
                  <a:tint val="75000"/>
                </a:prstClr>
              </a:solidFill>
            </a:endParaRPr>
          </a:p>
        </p:txBody>
      </p:sp>
      <p:sp>
        <p:nvSpPr>
          <p:cNvPr id="8" name="Footer Placeholder 7"/>
          <p:cNvSpPr>
            <a:spLocks noGrp="1"/>
          </p:cNvSpPr>
          <p:nvPr>
            <p:ph type="ftr" sz="quarter" idx="11"/>
          </p:nvPr>
        </p:nvSpPr>
        <p:spPr/>
        <p:txBody>
          <a:bodyPr/>
          <a:lstStyle/>
          <a:p>
            <a:endParaRPr lang="fa-IR">
              <a:solidFill>
                <a:prstClr val="black">
                  <a:tint val="75000"/>
                </a:prstClr>
              </a:solidFill>
            </a:endParaRPr>
          </a:p>
        </p:txBody>
      </p:sp>
      <p:sp>
        <p:nvSpPr>
          <p:cNvPr id="9" name="Slide Number Placeholder 8"/>
          <p:cNvSpPr>
            <a:spLocks noGrp="1"/>
          </p:cNvSpPr>
          <p:nvPr>
            <p:ph type="sldNum" sz="quarter" idx="12"/>
          </p:nvPr>
        </p:nvSpPr>
        <p:spPr/>
        <p:txBody>
          <a:bodyPr/>
          <a:lstStyle/>
          <a:p>
            <a:fld id="{C592AAA4-C646-4BDC-B77C-98F768C3EF55}" type="slidenum">
              <a:rPr lang="fa-IR" smtClean="0">
                <a:solidFill>
                  <a:prstClr val="black">
                    <a:tint val="75000"/>
                  </a:prstClr>
                </a:solidFill>
              </a:rPr>
              <a:pPr/>
              <a:t>‹#›</a:t>
            </a:fld>
            <a:endParaRPr lang="fa-IR">
              <a:solidFill>
                <a:prstClr val="black">
                  <a:tint val="75000"/>
                </a:prstClr>
              </a:solidFill>
            </a:endParaRPr>
          </a:p>
        </p:txBody>
      </p:sp>
    </p:spTree>
    <p:extLst>
      <p:ext uri="{BB962C8B-B14F-4D97-AF65-F5344CB8AC3E}">
        <p14:creationId xmlns:p14="http://schemas.microsoft.com/office/powerpoint/2010/main" val="1094252789"/>
      </p:ext>
    </p:extLst>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a-IR"/>
          </a:p>
        </p:txBody>
      </p:sp>
      <p:sp>
        <p:nvSpPr>
          <p:cNvPr id="3" name="Date Placeholder 2"/>
          <p:cNvSpPr>
            <a:spLocks noGrp="1"/>
          </p:cNvSpPr>
          <p:nvPr>
            <p:ph type="dt" sz="half" idx="10"/>
          </p:nvPr>
        </p:nvSpPr>
        <p:spPr/>
        <p:txBody>
          <a:bodyPr/>
          <a:lstStyle/>
          <a:p>
            <a:fld id="{55960585-74AF-4053-9489-EBAEC24594CE}" type="datetimeFigureOut">
              <a:rPr lang="fa-IR" smtClean="0">
                <a:solidFill>
                  <a:prstClr val="black">
                    <a:tint val="75000"/>
                  </a:prstClr>
                </a:solidFill>
              </a:rPr>
              <a:pPr/>
              <a:t>12/23/1439</a:t>
            </a:fld>
            <a:endParaRPr lang="fa-IR">
              <a:solidFill>
                <a:prstClr val="black">
                  <a:tint val="75000"/>
                </a:prstClr>
              </a:solidFill>
            </a:endParaRPr>
          </a:p>
        </p:txBody>
      </p:sp>
      <p:sp>
        <p:nvSpPr>
          <p:cNvPr id="4" name="Footer Placeholder 3"/>
          <p:cNvSpPr>
            <a:spLocks noGrp="1"/>
          </p:cNvSpPr>
          <p:nvPr>
            <p:ph type="ftr" sz="quarter" idx="11"/>
          </p:nvPr>
        </p:nvSpPr>
        <p:spPr/>
        <p:txBody>
          <a:bodyPr/>
          <a:lstStyle/>
          <a:p>
            <a:endParaRPr lang="fa-IR">
              <a:solidFill>
                <a:prstClr val="black">
                  <a:tint val="75000"/>
                </a:prstClr>
              </a:solidFill>
            </a:endParaRPr>
          </a:p>
        </p:txBody>
      </p:sp>
      <p:sp>
        <p:nvSpPr>
          <p:cNvPr id="5" name="Slide Number Placeholder 4"/>
          <p:cNvSpPr>
            <a:spLocks noGrp="1"/>
          </p:cNvSpPr>
          <p:nvPr>
            <p:ph type="sldNum" sz="quarter" idx="12"/>
          </p:nvPr>
        </p:nvSpPr>
        <p:spPr/>
        <p:txBody>
          <a:bodyPr/>
          <a:lstStyle/>
          <a:p>
            <a:fld id="{C592AAA4-C646-4BDC-B77C-98F768C3EF55}" type="slidenum">
              <a:rPr lang="fa-IR" smtClean="0">
                <a:solidFill>
                  <a:prstClr val="black">
                    <a:tint val="75000"/>
                  </a:prstClr>
                </a:solidFill>
              </a:rPr>
              <a:pPr/>
              <a:t>‹#›</a:t>
            </a:fld>
            <a:endParaRPr lang="fa-IR">
              <a:solidFill>
                <a:prstClr val="black">
                  <a:tint val="75000"/>
                </a:prstClr>
              </a:solidFill>
            </a:endParaRPr>
          </a:p>
        </p:txBody>
      </p:sp>
    </p:spTree>
    <p:extLst>
      <p:ext uri="{BB962C8B-B14F-4D97-AF65-F5344CB8AC3E}">
        <p14:creationId xmlns:p14="http://schemas.microsoft.com/office/powerpoint/2010/main" val="3825432025"/>
      </p:ext>
    </p:extLst>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5960585-74AF-4053-9489-EBAEC24594CE}" type="datetimeFigureOut">
              <a:rPr lang="fa-IR" smtClean="0">
                <a:solidFill>
                  <a:prstClr val="black">
                    <a:tint val="75000"/>
                  </a:prstClr>
                </a:solidFill>
              </a:rPr>
              <a:pPr/>
              <a:t>12/23/1439</a:t>
            </a:fld>
            <a:endParaRPr lang="fa-IR">
              <a:solidFill>
                <a:prstClr val="black">
                  <a:tint val="75000"/>
                </a:prstClr>
              </a:solidFill>
            </a:endParaRPr>
          </a:p>
        </p:txBody>
      </p:sp>
      <p:sp>
        <p:nvSpPr>
          <p:cNvPr id="3" name="Footer Placeholder 2"/>
          <p:cNvSpPr>
            <a:spLocks noGrp="1"/>
          </p:cNvSpPr>
          <p:nvPr>
            <p:ph type="ftr" sz="quarter" idx="11"/>
          </p:nvPr>
        </p:nvSpPr>
        <p:spPr/>
        <p:txBody>
          <a:bodyPr/>
          <a:lstStyle/>
          <a:p>
            <a:endParaRPr lang="fa-IR">
              <a:solidFill>
                <a:prstClr val="black">
                  <a:tint val="75000"/>
                </a:prstClr>
              </a:solidFill>
            </a:endParaRPr>
          </a:p>
        </p:txBody>
      </p:sp>
      <p:sp>
        <p:nvSpPr>
          <p:cNvPr id="4" name="Slide Number Placeholder 3"/>
          <p:cNvSpPr>
            <a:spLocks noGrp="1"/>
          </p:cNvSpPr>
          <p:nvPr>
            <p:ph type="sldNum" sz="quarter" idx="12"/>
          </p:nvPr>
        </p:nvSpPr>
        <p:spPr/>
        <p:txBody>
          <a:bodyPr/>
          <a:lstStyle/>
          <a:p>
            <a:fld id="{C592AAA4-C646-4BDC-B77C-98F768C3EF55}" type="slidenum">
              <a:rPr lang="fa-IR" smtClean="0">
                <a:solidFill>
                  <a:prstClr val="black">
                    <a:tint val="75000"/>
                  </a:prstClr>
                </a:solidFill>
              </a:rPr>
              <a:pPr/>
              <a:t>‹#›</a:t>
            </a:fld>
            <a:endParaRPr lang="fa-IR">
              <a:solidFill>
                <a:prstClr val="black">
                  <a:tint val="75000"/>
                </a:prstClr>
              </a:solidFill>
            </a:endParaRPr>
          </a:p>
        </p:txBody>
      </p:sp>
    </p:spTree>
    <p:extLst>
      <p:ext uri="{BB962C8B-B14F-4D97-AF65-F5344CB8AC3E}">
        <p14:creationId xmlns:p14="http://schemas.microsoft.com/office/powerpoint/2010/main" val="3391803452"/>
      </p:ext>
    </p:extLst>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fa-I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5960585-74AF-4053-9489-EBAEC24594CE}" type="datetimeFigureOut">
              <a:rPr lang="fa-IR" smtClean="0">
                <a:solidFill>
                  <a:prstClr val="black">
                    <a:tint val="75000"/>
                  </a:prstClr>
                </a:solidFill>
              </a:rPr>
              <a:pPr/>
              <a:t>12/23/1439</a:t>
            </a:fld>
            <a:endParaRPr lang="fa-IR">
              <a:solidFill>
                <a:prstClr val="black">
                  <a:tint val="75000"/>
                </a:prstClr>
              </a:solidFill>
            </a:endParaRPr>
          </a:p>
        </p:txBody>
      </p:sp>
      <p:sp>
        <p:nvSpPr>
          <p:cNvPr id="6" name="Footer Placeholder 5"/>
          <p:cNvSpPr>
            <a:spLocks noGrp="1"/>
          </p:cNvSpPr>
          <p:nvPr>
            <p:ph type="ftr" sz="quarter" idx="11"/>
          </p:nvPr>
        </p:nvSpPr>
        <p:spPr/>
        <p:txBody>
          <a:bodyPr/>
          <a:lstStyle/>
          <a:p>
            <a:endParaRPr lang="fa-IR">
              <a:solidFill>
                <a:prstClr val="black">
                  <a:tint val="75000"/>
                </a:prstClr>
              </a:solidFill>
            </a:endParaRPr>
          </a:p>
        </p:txBody>
      </p:sp>
      <p:sp>
        <p:nvSpPr>
          <p:cNvPr id="7" name="Slide Number Placeholder 6"/>
          <p:cNvSpPr>
            <a:spLocks noGrp="1"/>
          </p:cNvSpPr>
          <p:nvPr>
            <p:ph type="sldNum" sz="quarter" idx="12"/>
          </p:nvPr>
        </p:nvSpPr>
        <p:spPr/>
        <p:txBody>
          <a:bodyPr/>
          <a:lstStyle/>
          <a:p>
            <a:fld id="{C592AAA4-C646-4BDC-B77C-98F768C3EF55}" type="slidenum">
              <a:rPr lang="fa-IR" smtClean="0">
                <a:solidFill>
                  <a:prstClr val="black">
                    <a:tint val="75000"/>
                  </a:prstClr>
                </a:solidFill>
              </a:rPr>
              <a:pPr/>
              <a:t>‹#›</a:t>
            </a:fld>
            <a:endParaRPr lang="fa-IR">
              <a:solidFill>
                <a:prstClr val="black">
                  <a:tint val="75000"/>
                </a:prstClr>
              </a:solidFill>
            </a:endParaRPr>
          </a:p>
        </p:txBody>
      </p:sp>
    </p:spTree>
    <p:extLst>
      <p:ext uri="{BB962C8B-B14F-4D97-AF65-F5344CB8AC3E}">
        <p14:creationId xmlns:p14="http://schemas.microsoft.com/office/powerpoint/2010/main" val="4132079063"/>
      </p:ext>
    </p:extLst>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fa-I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a-I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5960585-74AF-4053-9489-EBAEC24594CE}" type="datetimeFigureOut">
              <a:rPr lang="fa-IR" smtClean="0">
                <a:solidFill>
                  <a:prstClr val="black">
                    <a:tint val="75000"/>
                  </a:prstClr>
                </a:solidFill>
              </a:rPr>
              <a:pPr/>
              <a:t>12/23/1439</a:t>
            </a:fld>
            <a:endParaRPr lang="fa-IR">
              <a:solidFill>
                <a:prstClr val="black">
                  <a:tint val="75000"/>
                </a:prstClr>
              </a:solidFill>
            </a:endParaRPr>
          </a:p>
        </p:txBody>
      </p:sp>
      <p:sp>
        <p:nvSpPr>
          <p:cNvPr id="6" name="Footer Placeholder 5"/>
          <p:cNvSpPr>
            <a:spLocks noGrp="1"/>
          </p:cNvSpPr>
          <p:nvPr>
            <p:ph type="ftr" sz="quarter" idx="11"/>
          </p:nvPr>
        </p:nvSpPr>
        <p:spPr/>
        <p:txBody>
          <a:bodyPr/>
          <a:lstStyle/>
          <a:p>
            <a:endParaRPr lang="fa-IR">
              <a:solidFill>
                <a:prstClr val="black">
                  <a:tint val="75000"/>
                </a:prstClr>
              </a:solidFill>
            </a:endParaRPr>
          </a:p>
        </p:txBody>
      </p:sp>
      <p:sp>
        <p:nvSpPr>
          <p:cNvPr id="7" name="Slide Number Placeholder 6"/>
          <p:cNvSpPr>
            <a:spLocks noGrp="1"/>
          </p:cNvSpPr>
          <p:nvPr>
            <p:ph type="sldNum" sz="quarter" idx="12"/>
          </p:nvPr>
        </p:nvSpPr>
        <p:spPr/>
        <p:txBody>
          <a:bodyPr/>
          <a:lstStyle/>
          <a:p>
            <a:fld id="{C592AAA4-C646-4BDC-B77C-98F768C3EF55}" type="slidenum">
              <a:rPr lang="fa-IR" smtClean="0">
                <a:solidFill>
                  <a:prstClr val="black">
                    <a:tint val="75000"/>
                  </a:prstClr>
                </a:solidFill>
              </a:rPr>
              <a:pPr/>
              <a:t>‹#›</a:t>
            </a:fld>
            <a:endParaRPr lang="fa-IR">
              <a:solidFill>
                <a:prstClr val="black">
                  <a:tint val="75000"/>
                </a:prstClr>
              </a:solidFill>
            </a:endParaRPr>
          </a:p>
        </p:txBody>
      </p:sp>
    </p:spTree>
    <p:extLst>
      <p:ext uri="{BB962C8B-B14F-4D97-AF65-F5344CB8AC3E}">
        <p14:creationId xmlns:p14="http://schemas.microsoft.com/office/powerpoint/2010/main" val="2739156608"/>
      </p:ext>
    </p:extLst>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a-IR"/>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Date Placeholder 3"/>
          <p:cNvSpPr>
            <a:spLocks noGrp="1"/>
          </p:cNvSpPr>
          <p:nvPr>
            <p:ph type="dt" sz="half" idx="10"/>
          </p:nvPr>
        </p:nvSpPr>
        <p:spPr/>
        <p:txBody>
          <a:bodyPr/>
          <a:lstStyle/>
          <a:p>
            <a:fld id="{55960585-74AF-4053-9489-EBAEC24594CE}" type="datetimeFigureOut">
              <a:rPr lang="fa-IR" smtClean="0">
                <a:solidFill>
                  <a:prstClr val="black">
                    <a:tint val="75000"/>
                  </a:prstClr>
                </a:solidFill>
              </a:rPr>
              <a:pPr/>
              <a:t>12/23/1439</a:t>
            </a:fld>
            <a:endParaRPr lang="fa-IR">
              <a:solidFill>
                <a:prstClr val="black">
                  <a:tint val="75000"/>
                </a:prstClr>
              </a:solidFill>
            </a:endParaRPr>
          </a:p>
        </p:txBody>
      </p:sp>
      <p:sp>
        <p:nvSpPr>
          <p:cNvPr id="5" name="Footer Placeholder 4"/>
          <p:cNvSpPr>
            <a:spLocks noGrp="1"/>
          </p:cNvSpPr>
          <p:nvPr>
            <p:ph type="ftr" sz="quarter" idx="11"/>
          </p:nvPr>
        </p:nvSpPr>
        <p:spPr/>
        <p:txBody>
          <a:bodyPr/>
          <a:lstStyle/>
          <a:p>
            <a:endParaRPr lang="fa-IR">
              <a:solidFill>
                <a:prstClr val="black">
                  <a:tint val="75000"/>
                </a:prstClr>
              </a:solidFill>
            </a:endParaRPr>
          </a:p>
        </p:txBody>
      </p:sp>
      <p:sp>
        <p:nvSpPr>
          <p:cNvPr id="6" name="Slide Number Placeholder 5"/>
          <p:cNvSpPr>
            <a:spLocks noGrp="1"/>
          </p:cNvSpPr>
          <p:nvPr>
            <p:ph type="sldNum" sz="quarter" idx="12"/>
          </p:nvPr>
        </p:nvSpPr>
        <p:spPr/>
        <p:txBody>
          <a:bodyPr/>
          <a:lstStyle/>
          <a:p>
            <a:fld id="{C592AAA4-C646-4BDC-B77C-98F768C3EF55}" type="slidenum">
              <a:rPr lang="fa-IR" smtClean="0">
                <a:solidFill>
                  <a:prstClr val="black">
                    <a:tint val="75000"/>
                  </a:prstClr>
                </a:solidFill>
              </a:rPr>
              <a:pPr/>
              <a:t>‹#›</a:t>
            </a:fld>
            <a:endParaRPr lang="fa-IR">
              <a:solidFill>
                <a:prstClr val="black">
                  <a:tint val="75000"/>
                </a:prstClr>
              </a:solidFill>
            </a:endParaRPr>
          </a:p>
        </p:txBody>
      </p:sp>
    </p:spTree>
    <p:extLst>
      <p:ext uri="{BB962C8B-B14F-4D97-AF65-F5344CB8AC3E}">
        <p14:creationId xmlns:p14="http://schemas.microsoft.com/office/powerpoint/2010/main" val="207478757"/>
      </p:ext>
    </p:extLst>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fa-I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Date Placeholder 3"/>
          <p:cNvSpPr>
            <a:spLocks noGrp="1"/>
          </p:cNvSpPr>
          <p:nvPr>
            <p:ph type="dt" sz="half" idx="10"/>
          </p:nvPr>
        </p:nvSpPr>
        <p:spPr/>
        <p:txBody>
          <a:bodyPr/>
          <a:lstStyle/>
          <a:p>
            <a:fld id="{55960585-74AF-4053-9489-EBAEC24594CE}" type="datetimeFigureOut">
              <a:rPr lang="fa-IR" smtClean="0">
                <a:solidFill>
                  <a:prstClr val="black">
                    <a:tint val="75000"/>
                  </a:prstClr>
                </a:solidFill>
              </a:rPr>
              <a:pPr/>
              <a:t>12/23/1439</a:t>
            </a:fld>
            <a:endParaRPr lang="fa-IR">
              <a:solidFill>
                <a:prstClr val="black">
                  <a:tint val="75000"/>
                </a:prstClr>
              </a:solidFill>
            </a:endParaRPr>
          </a:p>
        </p:txBody>
      </p:sp>
      <p:sp>
        <p:nvSpPr>
          <p:cNvPr id="5" name="Footer Placeholder 4"/>
          <p:cNvSpPr>
            <a:spLocks noGrp="1"/>
          </p:cNvSpPr>
          <p:nvPr>
            <p:ph type="ftr" sz="quarter" idx="11"/>
          </p:nvPr>
        </p:nvSpPr>
        <p:spPr/>
        <p:txBody>
          <a:bodyPr/>
          <a:lstStyle/>
          <a:p>
            <a:endParaRPr lang="fa-IR">
              <a:solidFill>
                <a:prstClr val="black">
                  <a:tint val="75000"/>
                </a:prstClr>
              </a:solidFill>
            </a:endParaRPr>
          </a:p>
        </p:txBody>
      </p:sp>
      <p:sp>
        <p:nvSpPr>
          <p:cNvPr id="6" name="Slide Number Placeholder 5"/>
          <p:cNvSpPr>
            <a:spLocks noGrp="1"/>
          </p:cNvSpPr>
          <p:nvPr>
            <p:ph type="sldNum" sz="quarter" idx="12"/>
          </p:nvPr>
        </p:nvSpPr>
        <p:spPr/>
        <p:txBody>
          <a:bodyPr/>
          <a:lstStyle/>
          <a:p>
            <a:fld id="{C592AAA4-C646-4BDC-B77C-98F768C3EF55}" type="slidenum">
              <a:rPr lang="fa-IR" smtClean="0">
                <a:solidFill>
                  <a:prstClr val="black">
                    <a:tint val="75000"/>
                  </a:prstClr>
                </a:solidFill>
              </a:rPr>
              <a:pPr/>
              <a:t>‹#›</a:t>
            </a:fld>
            <a:endParaRPr lang="fa-IR">
              <a:solidFill>
                <a:prstClr val="black">
                  <a:tint val="75000"/>
                </a:prstClr>
              </a:solidFill>
            </a:endParaRPr>
          </a:p>
        </p:txBody>
      </p:sp>
    </p:spTree>
    <p:extLst>
      <p:ext uri="{BB962C8B-B14F-4D97-AF65-F5344CB8AC3E}">
        <p14:creationId xmlns:p14="http://schemas.microsoft.com/office/powerpoint/2010/main" val="197067692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10.xml.rels><?xml version="1.0" encoding="UTF-8" standalone="yes"?>
<Relationships xmlns="http://schemas.openxmlformats.org/package/2006/relationships"><Relationship Id="rId8" Type="http://schemas.openxmlformats.org/officeDocument/2006/relationships/slideLayout" Target="../slideLayouts/slideLayout107.xml"/><Relationship Id="rId3" Type="http://schemas.openxmlformats.org/officeDocument/2006/relationships/slideLayout" Target="../slideLayouts/slideLayout102.xml"/><Relationship Id="rId7" Type="http://schemas.openxmlformats.org/officeDocument/2006/relationships/slideLayout" Target="../slideLayouts/slideLayout106.xml"/><Relationship Id="rId12" Type="http://schemas.openxmlformats.org/officeDocument/2006/relationships/theme" Target="../theme/theme10.xml"/><Relationship Id="rId2" Type="http://schemas.openxmlformats.org/officeDocument/2006/relationships/slideLayout" Target="../slideLayouts/slideLayout101.xml"/><Relationship Id="rId1" Type="http://schemas.openxmlformats.org/officeDocument/2006/relationships/slideLayout" Target="../slideLayouts/slideLayout100.xml"/><Relationship Id="rId6" Type="http://schemas.openxmlformats.org/officeDocument/2006/relationships/slideLayout" Target="../slideLayouts/slideLayout105.xml"/><Relationship Id="rId11" Type="http://schemas.openxmlformats.org/officeDocument/2006/relationships/slideLayout" Target="../slideLayouts/slideLayout110.xml"/><Relationship Id="rId5" Type="http://schemas.openxmlformats.org/officeDocument/2006/relationships/slideLayout" Target="../slideLayouts/slideLayout104.xml"/><Relationship Id="rId10" Type="http://schemas.openxmlformats.org/officeDocument/2006/relationships/slideLayout" Target="../slideLayouts/slideLayout109.xml"/><Relationship Id="rId4" Type="http://schemas.openxmlformats.org/officeDocument/2006/relationships/slideLayout" Target="../slideLayouts/slideLayout103.xml"/><Relationship Id="rId9" Type="http://schemas.openxmlformats.org/officeDocument/2006/relationships/slideLayout" Target="../slideLayouts/slideLayout108.xml"/></Relationships>
</file>

<file path=ppt/slideMasters/_rels/slideMaster11.xml.rels><?xml version="1.0" encoding="UTF-8" standalone="yes"?>
<Relationships xmlns="http://schemas.openxmlformats.org/package/2006/relationships"><Relationship Id="rId8" Type="http://schemas.openxmlformats.org/officeDocument/2006/relationships/slideLayout" Target="../slideLayouts/slideLayout118.xml"/><Relationship Id="rId3" Type="http://schemas.openxmlformats.org/officeDocument/2006/relationships/slideLayout" Target="../slideLayouts/slideLayout113.xml"/><Relationship Id="rId7" Type="http://schemas.openxmlformats.org/officeDocument/2006/relationships/slideLayout" Target="../slideLayouts/slideLayout117.xml"/><Relationship Id="rId12" Type="http://schemas.openxmlformats.org/officeDocument/2006/relationships/theme" Target="../theme/theme11.xml"/><Relationship Id="rId2" Type="http://schemas.openxmlformats.org/officeDocument/2006/relationships/slideLayout" Target="../slideLayouts/slideLayout112.xml"/><Relationship Id="rId1" Type="http://schemas.openxmlformats.org/officeDocument/2006/relationships/slideLayout" Target="../slideLayouts/slideLayout111.xml"/><Relationship Id="rId6" Type="http://schemas.openxmlformats.org/officeDocument/2006/relationships/slideLayout" Target="../slideLayouts/slideLayout116.xml"/><Relationship Id="rId11" Type="http://schemas.openxmlformats.org/officeDocument/2006/relationships/slideLayout" Target="../slideLayouts/slideLayout121.xml"/><Relationship Id="rId5" Type="http://schemas.openxmlformats.org/officeDocument/2006/relationships/slideLayout" Target="../slideLayouts/slideLayout115.xml"/><Relationship Id="rId10" Type="http://schemas.openxmlformats.org/officeDocument/2006/relationships/slideLayout" Target="../slideLayouts/slideLayout120.xml"/><Relationship Id="rId4" Type="http://schemas.openxmlformats.org/officeDocument/2006/relationships/slideLayout" Target="../slideLayouts/slideLayout114.xml"/><Relationship Id="rId9" Type="http://schemas.openxmlformats.org/officeDocument/2006/relationships/slideLayout" Target="../slideLayouts/slideLayout119.xml"/></Relationships>
</file>

<file path=ppt/slideMasters/_rels/slideMaster12.xml.rels><?xml version="1.0" encoding="UTF-8" standalone="yes"?>
<Relationships xmlns="http://schemas.openxmlformats.org/package/2006/relationships"><Relationship Id="rId8" Type="http://schemas.openxmlformats.org/officeDocument/2006/relationships/slideLayout" Target="../slideLayouts/slideLayout129.xml"/><Relationship Id="rId3" Type="http://schemas.openxmlformats.org/officeDocument/2006/relationships/slideLayout" Target="../slideLayouts/slideLayout124.xml"/><Relationship Id="rId7" Type="http://schemas.openxmlformats.org/officeDocument/2006/relationships/slideLayout" Target="../slideLayouts/slideLayout128.xml"/><Relationship Id="rId12" Type="http://schemas.openxmlformats.org/officeDocument/2006/relationships/theme" Target="../theme/theme12.xml"/><Relationship Id="rId2" Type="http://schemas.openxmlformats.org/officeDocument/2006/relationships/slideLayout" Target="../slideLayouts/slideLayout123.xml"/><Relationship Id="rId1" Type="http://schemas.openxmlformats.org/officeDocument/2006/relationships/slideLayout" Target="../slideLayouts/slideLayout122.xml"/><Relationship Id="rId6" Type="http://schemas.openxmlformats.org/officeDocument/2006/relationships/slideLayout" Target="../slideLayouts/slideLayout127.xml"/><Relationship Id="rId11" Type="http://schemas.openxmlformats.org/officeDocument/2006/relationships/slideLayout" Target="../slideLayouts/slideLayout132.xml"/><Relationship Id="rId5" Type="http://schemas.openxmlformats.org/officeDocument/2006/relationships/slideLayout" Target="../slideLayouts/slideLayout126.xml"/><Relationship Id="rId10" Type="http://schemas.openxmlformats.org/officeDocument/2006/relationships/slideLayout" Target="../slideLayouts/slideLayout131.xml"/><Relationship Id="rId4" Type="http://schemas.openxmlformats.org/officeDocument/2006/relationships/slideLayout" Target="../slideLayouts/slideLayout125.xml"/><Relationship Id="rId9" Type="http://schemas.openxmlformats.org/officeDocument/2006/relationships/slideLayout" Target="../slideLayouts/slideLayout130.xml"/></Relationships>
</file>

<file path=ppt/slideMasters/_rels/slideMaster13.xml.rels><?xml version="1.0" encoding="UTF-8" standalone="yes"?>
<Relationships xmlns="http://schemas.openxmlformats.org/package/2006/relationships"><Relationship Id="rId8" Type="http://schemas.openxmlformats.org/officeDocument/2006/relationships/slideLayout" Target="../slideLayouts/slideLayout140.xml"/><Relationship Id="rId3" Type="http://schemas.openxmlformats.org/officeDocument/2006/relationships/slideLayout" Target="../slideLayouts/slideLayout135.xml"/><Relationship Id="rId7" Type="http://schemas.openxmlformats.org/officeDocument/2006/relationships/slideLayout" Target="../slideLayouts/slideLayout139.xml"/><Relationship Id="rId12" Type="http://schemas.openxmlformats.org/officeDocument/2006/relationships/theme" Target="../theme/theme13.xml"/><Relationship Id="rId2" Type="http://schemas.openxmlformats.org/officeDocument/2006/relationships/slideLayout" Target="../slideLayouts/slideLayout134.xml"/><Relationship Id="rId1" Type="http://schemas.openxmlformats.org/officeDocument/2006/relationships/slideLayout" Target="../slideLayouts/slideLayout133.xml"/><Relationship Id="rId6" Type="http://schemas.openxmlformats.org/officeDocument/2006/relationships/slideLayout" Target="../slideLayouts/slideLayout138.xml"/><Relationship Id="rId11" Type="http://schemas.openxmlformats.org/officeDocument/2006/relationships/slideLayout" Target="../slideLayouts/slideLayout143.xml"/><Relationship Id="rId5" Type="http://schemas.openxmlformats.org/officeDocument/2006/relationships/slideLayout" Target="../slideLayouts/slideLayout137.xml"/><Relationship Id="rId10" Type="http://schemas.openxmlformats.org/officeDocument/2006/relationships/slideLayout" Target="../slideLayouts/slideLayout142.xml"/><Relationship Id="rId4" Type="http://schemas.openxmlformats.org/officeDocument/2006/relationships/slideLayout" Target="../slideLayouts/slideLayout136.xml"/><Relationship Id="rId9" Type="http://schemas.openxmlformats.org/officeDocument/2006/relationships/slideLayout" Target="../slideLayouts/slideLayout141.xml"/></Relationships>
</file>

<file path=ppt/slideMasters/_rels/slideMaster14.xml.rels><?xml version="1.0" encoding="UTF-8" standalone="yes"?>
<Relationships xmlns="http://schemas.openxmlformats.org/package/2006/relationships"><Relationship Id="rId8" Type="http://schemas.openxmlformats.org/officeDocument/2006/relationships/slideLayout" Target="../slideLayouts/slideLayout151.xml"/><Relationship Id="rId3" Type="http://schemas.openxmlformats.org/officeDocument/2006/relationships/slideLayout" Target="../slideLayouts/slideLayout146.xml"/><Relationship Id="rId7" Type="http://schemas.openxmlformats.org/officeDocument/2006/relationships/slideLayout" Target="../slideLayouts/slideLayout150.xml"/><Relationship Id="rId12" Type="http://schemas.openxmlformats.org/officeDocument/2006/relationships/theme" Target="../theme/theme14.xml"/><Relationship Id="rId2" Type="http://schemas.openxmlformats.org/officeDocument/2006/relationships/slideLayout" Target="../slideLayouts/slideLayout145.xml"/><Relationship Id="rId1" Type="http://schemas.openxmlformats.org/officeDocument/2006/relationships/slideLayout" Target="../slideLayouts/slideLayout144.xml"/><Relationship Id="rId6" Type="http://schemas.openxmlformats.org/officeDocument/2006/relationships/slideLayout" Target="../slideLayouts/slideLayout149.xml"/><Relationship Id="rId11" Type="http://schemas.openxmlformats.org/officeDocument/2006/relationships/slideLayout" Target="../slideLayouts/slideLayout154.xml"/><Relationship Id="rId5" Type="http://schemas.openxmlformats.org/officeDocument/2006/relationships/slideLayout" Target="../slideLayouts/slideLayout148.xml"/><Relationship Id="rId10" Type="http://schemas.openxmlformats.org/officeDocument/2006/relationships/slideLayout" Target="../slideLayouts/slideLayout153.xml"/><Relationship Id="rId4" Type="http://schemas.openxmlformats.org/officeDocument/2006/relationships/slideLayout" Target="../slideLayouts/slideLayout147.xml"/><Relationship Id="rId9" Type="http://schemas.openxmlformats.org/officeDocument/2006/relationships/slideLayout" Target="../slideLayouts/slideLayout152.xml"/></Relationships>
</file>

<file path=ppt/slideMasters/_rels/slideMaster15.xml.rels><?xml version="1.0" encoding="UTF-8" standalone="yes"?>
<Relationships xmlns="http://schemas.openxmlformats.org/package/2006/relationships"><Relationship Id="rId8" Type="http://schemas.openxmlformats.org/officeDocument/2006/relationships/slideLayout" Target="../slideLayouts/slideLayout162.xml"/><Relationship Id="rId3" Type="http://schemas.openxmlformats.org/officeDocument/2006/relationships/slideLayout" Target="../slideLayouts/slideLayout157.xml"/><Relationship Id="rId7" Type="http://schemas.openxmlformats.org/officeDocument/2006/relationships/slideLayout" Target="../slideLayouts/slideLayout161.xml"/><Relationship Id="rId12" Type="http://schemas.openxmlformats.org/officeDocument/2006/relationships/theme" Target="../theme/theme15.xml"/><Relationship Id="rId2" Type="http://schemas.openxmlformats.org/officeDocument/2006/relationships/slideLayout" Target="../slideLayouts/slideLayout156.xml"/><Relationship Id="rId1" Type="http://schemas.openxmlformats.org/officeDocument/2006/relationships/slideLayout" Target="../slideLayouts/slideLayout155.xml"/><Relationship Id="rId6" Type="http://schemas.openxmlformats.org/officeDocument/2006/relationships/slideLayout" Target="../slideLayouts/slideLayout160.xml"/><Relationship Id="rId11" Type="http://schemas.openxmlformats.org/officeDocument/2006/relationships/slideLayout" Target="../slideLayouts/slideLayout165.xml"/><Relationship Id="rId5" Type="http://schemas.openxmlformats.org/officeDocument/2006/relationships/slideLayout" Target="../slideLayouts/slideLayout159.xml"/><Relationship Id="rId10" Type="http://schemas.openxmlformats.org/officeDocument/2006/relationships/slideLayout" Target="../slideLayouts/slideLayout164.xml"/><Relationship Id="rId4" Type="http://schemas.openxmlformats.org/officeDocument/2006/relationships/slideLayout" Target="../slideLayouts/slideLayout158.xml"/><Relationship Id="rId9" Type="http://schemas.openxmlformats.org/officeDocument/2006/relationships/slideLayout" Target="../slideLayouts/slideLayout163.xml"/></Relationships>
</file>

<file path=ppt/slideMasters/_rels/slideMaster16.xml.rels><?xml version="1.0" encoding="UTF-8" standalone="yes"?>
<Relationships xmlns="http://schemas.openxmlformats.org/package/2006/relationships"><Relationship Id="rId8" Type="http://schemas.openxmlformats.org/officeDocument/2006/relationships/slideLayout" Target="../slideLayouts/slideLayout173.xml"/><Relationship Id="rId3" Type="http://schemas.openxmlformats.org/officeDocument/2006/relationships/slideLayout" Target="../slideLayouts/slideLayout168.xml"/><Relationship Id="rId7" Type="http://schemas.openxmlformats.org/officeDocument/2006/relationships/slideLayout" Target="../slideLayouts/slideLayout172.xml"/><Relationship Id="rId12" Type="http://schemas.openxmlformats.org/officeDocument/2006/relationships/theme" Target="../theme/theme16.xml"/><Relationship Id="rId2" Type="http://schemas.openxmlformats.org/officeDocument/2006/relationships/slideLayout" Target="../slideLayouts/slideLayout167.xml"/><Relationship Id="rId1" Type="http://schemas.openxmlformats.org/officeDocument/2006/relationships/slideLayout" Target="../slideLayouts/slideLayout166.xml"/><Relationship Id="rId6" Type="http://schemas.openxmlformats.org/officeDocument/2006/relationships/slideLayout" Target="../slideLayouts/slideLayout171.xml"/><Relationship Id="rId11" Type="http://schemas.openxmlformats.org/officeDocument/2006/relationships/slideLayout" Target="../slideLayouts/slideLayout176.xml"/><Relationship Id="rId5" Type="http://schemas.openxmlformats.org/officeDocument/2006/relationships/slideLayout" Target="../slideLayouts/slideLayout170.xml"/><Relationship Id="rId10" Type="http://schemas.openxmlformats.org/officeDocument/2006/relationships/slideLayout" Target="../slideLayouts/slideLayout175.xml"/><Relationship Id="rId4" Type="http://schemas.openxmlformats.org/officeDocument/2006/relationships/slideLayout" Target="../slideLayouts/slideLayout169.xml"/><Relationship Id="rId9" Type="http://schemas.openxmlformats.org/officeDocument/2006/relationships/slideLayout" Target="../slideLayouts/slideLayout17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theme" Target="../theme/theme4.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2.xml"/><Relationship Id="rId3" Type="http://schemas.openxmlformats.org/officeDocument/2006/relationships/slideLayout" Target="../slideLayouts/slideLayout47.xml"/><Relationship Id="rId7" Type="http://schemas.openxmlformats.org/officeDocument/2006/relationships/slideLayout" Target="../slideLayouts/slideLayout51.xml"/><Relationship Id="rId12" Type="http://schemas.openxmlformats.org/officeDocument/2006/relationships/theme" Target="../theme/theme5.xml"/><Relationship Id="rId2" Type="http://schemas.openxmlformats.org/officeDocument/2006/relationships/slideLayout" Target="../slideLayouts/slideLayout46.xml"/><Relationship Id="rId1" Type="http://schemas.openxmlformats.org/officeDocument/2006/relationships/slideLayout" Target="../slideLayouts/slideLayout45.xml"/><Relationship Id="rId6" Type="http://schemas.openxmlformats.org/officeDocument/2006/relationships/slideLayout" Target="../slideLayouts/slideLayout50.xml"/><Relationship Id="rId11" Type="http://schemas.openxmlformats.org/officeDocument/2006/relationships/slideLayout" Target="../slideLayouts/slideLayout55.xml"/><Relationship Id="rId5" Type="http://schemas.openxmlformats.org/officeDocument/2006/relationships/slideLayout" Target="../slideLayouts/slideLayout49.xml"/><Relationship Id="rId10" Type="http://schemas.openxmlformats.org/officeDocument/2006/relationships/slideLayout" Target="../slideLayouts/slideLayout54.xml"/><Relationship Id="rId4" Type="http://schemas.openxmlformats.org/officeDocument/2006/relationships/slideLayout" Target="../slideLayouts/slideLayout48.xml"/><Relationship Id="rId9" Type="http://schemas.openxmlformats.org/officeDocument/2006/relationships/slideLayout" Target="../slideLayouts/slideLayout53.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3.xml"/><Relationship Id="rId3" Type="http://schemas.openxmlformats.org/officeDocument/2006/relationships/slideLayout" Target="../slideLayouts/slideLayout58.xml"/><Relationship Id="rId7" Type="http://schemas.openxmlformats.org/officeDocument/2006/relationships/slideLayout" Target="../slideLayouts/slideLayout62.xml"/><Relationship Id="rId12" Type="http://schemas.openxmlformats.org/officeDocument/2006/relationships/theme" Target="../theme/theme6.xml"/><Relationship Id="rId2" Type="http://schemas.openxmlformats.org/officeDocument/2006/relationships/slideLayout" Target="../slideLayouts/slideLayout57.xml"/><Relationship Id="rId1" Type="http://schemas.openxmlformats.org/officeDocument/2006/relationships/slideLayout" Target="../slideLayouts/slideLayout56.xml"/><Relationship Id="rId6" Type="http://schemas.openxmlformats.org/officeDocument/2006/relationships/slideLayout" Target="../slideLayouts/slideLayout61.xml"/><Relationship Id="rId11" Type="http://schemas.openxmlformats.org/officeDocument/2006/relationships/slideLayout" Target="../slideLayouts/slideLayout66.xml"/><Relationship Id="rId5" Type="http://schemas.openxmlformats.org/officeDocument/2006/relationships/slideLayout" Target="../slideLayouts/slideLayout60.xml"/><Relationship Id="rId10" Type="http://schemas.openxmlformats.org/officeDocument/2006/relationships/slideLayout" Target="../slideLayouts/slideLayout65.xml"/><Relationship Id="rId4" Type="http://schemas.openxmlformats.org/officeDocument/2006/relationships/slideLayout" Target="../slideLayouts/slideLayout59.xml"/><Relationship Id="rId9" Type="http://schemas.openxmlformats.org/officeDocument/2006/relationships/slideLayout" Target="../slideLayouts/slideLayout64.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74.xml"/><Relationship Id="rId3" Type="http://schemas.openxmlformats.org/officeDocument/2006/relationships/slideLayout" Target="../slideLayouts/slideLayout69.xml"/><Relationship Id="rId7" Type="http://schemas.openxmlformats.org/officeDocument/2006/relationships/slideLayout" Target="../slideLayouts/slideLayout73.xml"/><Relationship Id="rId12" Type="http://schemas.openxmlformats.org/officeDocument/2006/relationships/theme" Target="../theme/theme7.xml"/><Relationship Id="rId2" Type="http://schemas.openxmlformats.org/officeDocument/2006/relationships/slideLayout" Target="../slideLayouts/slideLayout68.xml"/><Relationship Id="rId1" Type="http://schemas.openxmlformats.org/officeDocument/2006/relationships/slideLayout" Target="../slideLayouts/slideLayout67.xml"/><Relationship Id="rId6" Type="http://schemas.openxmlformats.org/officeDocument/2006/relationships/slideLayout" Target="../slideLayouts/slideLayout72.xml"/><Relationship Id="rId11" Type="http://schemas.openxmlformats.org/officeDocument/2006/relationships/slideLayout" Target="../slideLayouts/slideLayout77.xml"/><Relationship Id="rId5" Type="http://schemas.openxmlformats.org/officeDocument/2006/relationships/slideLayout" Target="../slideLayouts/slideLayout71.xml"/><Relationship Id="rId10" Type="http://schemas.openxmlformats.org/officeDocument/2006/relationships/slideLayout" Target="../slideLayouts/slideLayout76.xml"/><Relationship Id="rId4" Type="http://schemas.openxmlformats.org/officeDocument/2006/relationships/slideLayout" Target="../slideLayouts/slideLayout70.xml"/><Relationship Id="rId9" Type="http://schemas.openxmlformats.org/officeDocument/2006/relationships/slideLayout" Target="../slideLayouts/slideLayout75.xml"/></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85.xml"/><Relationship Id="rId3" Type="http://schemas.openxmlformats.org/officeDocument/2006/relationships/slideLayout" Target="../slideLayouts/slideLayout80.xml"/><Relationship Id="rId7" Type="http://schemas.openxmlformats.org/officeDocument/2006/relationships/slideLayout" Target="../slideLayouts/slideLayout84.xml"/><Relationship Id="rId12" Type="http://schemas.openxmlformats.org/officeDocument/2006/relationships/theme" Target="../theme/theme8.xml"/><Relationship Id="rId2" Type="http://schemas.openxmlformats.org/officeDocument/2006/relationships/slideLayout" Target="../slideLayouts/slideLayout79.xml"/><Relationship Id="rId1" Type="http://schemas.openxmlformats.org/officeDocument/2006/relationships/slideLayout" Target="../slideLayouts/slideLayout78.xml"/><Relationship Id="rId6" Type="http://schemas.openxmlformats.org/officeDocument/2006/relationships/slideLayout" Target="../slideLayouts/slideLayout83.xml"/><Relationship Id="rId11" Type="http://schemas.openxmlformats.org/officeDocument/2006/relationships/slideLayout" Target="../slideLayouts/slideLayout88.xml"/><Relationship Id="rId5" Type="http://schemas.openxmlformats.org/officeDocument/2006/relationships/slideLayout" Target="../slideLayouts/slideLayout82.xml"/><Relationship Id="rId10" Type="http://schemas.openxmlformats.org/officeDocument/2006/relationships/slideLayout" Target="../slideLayouts/slideLayout87.xml"/><Relationship Id="rId4" Type="http://schemas.openxmlformats.org/officeDocument/2006/relationships/slideLayout" Target="../slideLayouts/slideLayout81.xml"/><Relationship Id="rId9" Type="http://schemas.openxmlformats.org/officeDocument/2006/relationships/slideLayout" Target="../slideLayouts/slideLayout86.xml"/></Relationships>
</file>

<file path=ppt/slideMasters/_rels/slideMaster9.xml.rels><?xml version="1.0" encoding="UTF-8" standalone="yes"?>
<Relationships xmlns="http://schemas.openxmlformats.org/package/2006/relationships"><Relationship Id="rId8" Type="http://schemas.openxmlformats.org/officeDocument/2006/relationships/slideLayout" Target="../slideLayouts/slideLayout96.xml"/><Relationship Id="rId3" Type="http://schemas.openxmlformats.org/officeDocument/2006/relationships/slideLayout" Target="../slideLayouts/slideLayout91.xml"/><Relationship Id="rId7" Type="http://schemas.openxmlformats.org/officeDocument/2006/relationships/slideLayout" Target="../slideLayouts/slideLayout95.xml"/><Relationship Id="rId12" Type="http://schemas.openxmlformats.org/officeDocument/2006/relationships/theme" Target="../theme/theme9.xml"/><Relationship Id="rId2" Type="http://schemas.openxmlformats.org/officeDocument/2006/relationships/slideLayout" Target="../slideLayouts/slideLayout90.xml"/><Relationship Id="rId1" Type="http://schemas.openxmlformats.org/officeDocument/2006/relationships/slideLayout" Target="../slideLayouts/slideLayout89.xml"/><Relationship Id="rId6" Type="http://schemas.openxmlformats.org/officeDocument/2006/relationships/slideLayout" Target="../slideLayouts/slideLayout94.xml"/><Relationship Id="rId11" Type="http://schemas.openxmlformats.org/officeDocument/2006/relationships/slideLayout" Target="../slideLayouts/slideLayout99.xml"/><Relationship Id="rId5" Type="http://schemas.openxmlformats.org/officeDocument/2006/relationships/slideLayout" Target="../slideLayouts/slideLayout93.xml"/><Relationship Id="rId10" Type="http://schemas.openxmlformats.org/officeDocument/2006/relationships/slideLayout" Target="../slideLayouts/slideLayout98.xml"/><Relationship Id="rId4" Type="http://schemas.openxmlformats.org/officeDocument/2006/relationships/slideLayout" Target="../slideLayouts/slideLayout92.xml"/><Relationship Id="rId9" Type="http://schemas.openxmlformats.org/officeDocument/2006/relationships/slideLayout" Target="../slideLayouts/slideLayout9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1" anchor="ctr">
            <a:normAutofit/>
          </a:bodyPr>
          <a:lstStyle/>
          <a:p>
            <a:r>
              <a:rPr lang="en-US" smtClean="0"/>
              <a:t>Click to edit Master title style</a:t>
            </a:r>
            <a:endParaRPr lang="fa-I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1">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Date Placeholder 3"/>
          <p:cNvSpPr>
            <a:spLocks noGrp="1"/>
          </p:cNvSpPr>
          <p:nvPr>
            <p:ph type="dt" sz="half" idx="2"/>
          </p:nvPr>
        </p:nvSpPr>
        <p:spPr>
          <a:xfrm>
            <a:off x="8610600" y="6356350"/>
            <a:ext cx="27432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55960585-74AF-4053-9489-EBAEC24594CE}" type="datetimeFigureOut">
              <a:rPr lang="fa-IR" smtClean="0">
                <a:solidFill>
                  <a:prstClr val="black">
                    <a:tint val="75000"/>
                  </a:prstClr>
                </a:solidFill>
              </a:rPr>
              <a:pPr/>
              <a:t>12/23/1439</a:t>
            </a:fld>
            <a:endParaRPr lang="fa-IR">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fa-IR">
              <a:solidFill>
                <a:prstClr val="black">
                  <a:tint val="75000"/>
                </a:prstClr>
              </a:solidFill>
            </a:endParaRPr>
          </a:p>
        </p:txBody>
      </p:sp>
      <p:sp>
        <p:nvSpPr>
          <p:cNvPr id="6" name="Slide Number Placeholder 5"/>
          <p:cNvSpPr>
            <a:spLocks noGrp="1"/>
          </p:cNvSpPr>
          <p:nvPr>
            <p:ph type="sldNum" sz="quarter" idx="4"/>
          </p:nvPr>
        </p:nvSpPr>
        <p:spPr>
          <a:xfrm>
            <a:off x="838200" y="6356350"/>
            <a:ext cx="27432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C592AAA4-C646-4BDC-B77C-98F768C3EF55}" type="slidenum">
              <a:rPr lang="fa-IR" smtClean="0">
                <a:solidFill>
                  <a:prstClr val="black">
                    <a:tint val="75000"/>
                  </a:prstClr>
                </a:solidFill>
              </a:rPr>
              <a:pPr/>
              <a:t>‹#›</a:t>
            </a:fld>
            <a:endParaRPr lang="fa-IR">
              <a:solidFill>
                <a:prstClr val="black">
                  <a:tint val="75000"/>
                </a:prstClr>
              </a:solidFill>
            </a:endParaRPr>
          </a:p>
        </p:txBody>
      </p:sp>
    </p:spTree>
    <p:extLst>
      <p:ext uri="{BB962C8B-B14F-4D97-AF65-F5344CB8AC3E}">
        <p14:creationId xmlns:p14="http://schemas.microsoft.com/office/powerpoint/2010/main" val="107742346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r" defTabSz="914400" rtl="1"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r" defTabSz="914400" rtl="1"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r" defTabSz="914400" rtl="1"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r" defTabSz="914400" rtl="1"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a-IR"/>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1" anchor="ctr">
            <a:normAutofit/>
          </a:bodyPr>
          <a:lstStyle/>
          <a:p>
            <a:r>
              <a:rPr lang="en-US" smtClean="0"/>
              <a:t>Click to edit Master title style</a:t>
            </a:r>
            <a:endParaRPr lang="fa-I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1">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Date Placeholder 3"/>
          <p:cNvSpPr>
            <a:spLocks noGrp="1"/>
          </p:cNvSpPr>
          <p:nvPr>
            <p:ph type="dt" sz="half" idx="2"/>
          </p:nvPr>
        </p:nvSpPr>
        <p:spPr>
          <a:xfrm>
            <a:off x="8610600" y="6356350"/>
            <a:ext cx="27432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55960585-74AF-4053-9489-EBAEC24594CE}" type="datetimeFigureOut">
              <a:rPr lang="fa-IR" smtClean="0">
                <a:solidFill>
                  <a:prstClr val="black">
                    <a:tint val="75000"/>
                  </a:prstClr>
                </a:solidFill>
              </a:rPr>
              <a:pPr/>
              <a:t>12/23/1439</a:t>
            </a:fld>
            <a:endParaRPr lang="fa-IR">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fa-IR">
              <a:solidFill>
                <a:prstClr val="black">
                  <a:tint val="75000"/>
                </a:prstClr>
              </a:solidFill>
            </a:endParaRPr>
          </a:p>
        </p:txBody>
      </p:sp>
      <p:sp>
        <p:nvSpPr>
          <p:cNvPr id="6" name="Slide Number Placeholder 5"/>
          <p:cNvSpPr>
            <a:spLocks noGrp="1"/>
          </p:cNvSpPr>
          <p:nvPr>
            <p:ph type="sldNum" sz="quarter" idx="4"/>
          </p:nvPr>
        </p:nvSpPr>
        <p:spPr>
          <a:xfrm>
            <a:off x="838200" y="6356350"/>
            <a:ext cx="27432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C592AAA4-C646-4BDC-B77C-98F768C3EF55}" type="slidenum">
              <a:rPr lang="fa-IR" smtClean="0">
                <a:solidFill>
                  <a:prstClr val="black">
                    <a:tint val="75000"/>
                  </a:prstClr>
                </a:solidFill>
              </a:rPr>
              <a:pPr/>
              <a:t>‹#›</a:t>
            </a:fld>
            <a:endParaRPr lang="fa-IR">
              <a:solidFill>
                <a:prstClr val="black">
                  <a:tint val="75000"/>
                </a:prstClr>
              </a:solidFill>
            </a:endParaRPr>
          </a:p>
        </p:txBody>
      </p:sp>
    </p:spTree>
    <p:extLst>
      <p:ext uri="{BB962C8B-B14F-4D97-AF65-F5344CB8AC3E}">
        <p14:creationId xmlns:p14="http://schemas.microsoft.com/office/powerpoint/2010/main" val="986677675"/>
      </p:ext>
    </p:extLst>
  </p:cSld>
  <p:clrMap bg1="lt1" tx1="dk1" bg2="lt2" tx2="dk2" accent1="accent1" accent2="accent2" accent3="accent3" accent4="accent4" accent5="accent5" accent6="accent6" hlink="hlink" folHlink="folHlink"/>
  <p:sldLayoutIdLst>
    <p:sldLayoutId id="2147483985" r:id="rId1"/>
    <p:sldLayoutId id="2147483986" r:id="rId2"/>
    <p:sldLayoutId id="2147483987" r:id="rId3"/>
    <p:sldLayoutId id="2147483988" r:id="rId4"/>
    <p:sldLayoutId id="2147483989" r:id="rId5"/>
    <p:sldLayoutId id="2147483990" r:id="rId6"/>
    <p:sldLayoutId id="2147483991" r:id="rId7"/>
    <p:sldLayoutId id="2147483992" r:id="rId8"/>
    <p:sldLayoutId id="2147483993" r:id="rId9"/>
    <p:sldLayoutId id="2147483994" r:id="rId10"/>
    <p:sldLayoutId id="2147483995" r:id="rId11"/>
  </p:sldLayoutIdLst>
  <p:txStyles>
    <p:titleStyle>
      <a:lvl1pPr algn="r" defTabSz="914400" rtl="1"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r" defTabSz="914400" rtl="1"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r" defTabSz="914400" rtl="1"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r" defTabSz="914400" rtl="1"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a-IR"/>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1" anchor="ctr">
            <a:normAutofit/>
          </a:bodyPr>
          <a:lstStyle/>
          <a:p>
            <a:r>
              <a:rPr lang="en-US" smtClean="0"/>
              <a:t>Click to edit Master title style</a:t>
            </a:r>
            <a:endParaRPr lang="fa-I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1">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Date Placeholder 3"/>
          <p:cNvSpPr>
            <a:spLocks noGrp="1"/>
          </p:cNvSpPr>
          <p:nvPr>
            <p:ph type="dt" sz="half" idx="2"/>
          </p:nvPr>
        </p:nvSpPr>
        <p:spPr>
          <a:xfrm>
            <a:off x="8610600" y="6356350"/>
            <a:ext cx="27432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55960585-74AF-4053-9489-EBAEC24594CE}" type="datetimeFigureOut">
              <a:rPr lang="fa-IR" smtClean="0">
                <a:solidFill>
                  <a:prstClr val="black">
                    <a:tint val="75000"/>
                  </a:prstClr>
                </a:solidFill>
              </a:rPr>
              <a:pPr/>
              <a:t>12/23/1439</a:t>
            </a:fld>
            <a:endParaRPr lang="fa-IR">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fa-IR">
              <a:solidFill>
                <a:prstClr val="black">
                  <a:tint val="75000"/>
                </a:prstClr>
              </a:solidFill>
            </a:endParaRPr>
          </a:p>
        </p:txBody>
      </p:sp>
      <p:sp>
        <p:nvSpPr>
          <p:cNvPr id="6" name="Slide Number Placeholder 5"/>
          <p:cNvSpPr>
            <a:spLocks noGrp="1"/>
          </p:cNvSpPr>
          <p:nvPr>
            <p:ph type="sldNum" sz="quarter" idx="4"/>
          </p:nvPr>
        </p:nvSpPr>
        <p:spPr>
          <a:xfrm>
            <a:off x="838200" y="6356350"/>
            <a:ext cx="27432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C592AAA4-C646-4BDC-B77C-98F768C3EF55}" type="slidenum">
              <a:rPr lang="fa-IR" smtClean="0">
                <a:solidFill>
                  <a:prstClr val="black">
                    <a:tint val="75000"/>
                  </a:prstClr>
                </a:solidFill>
              </a:rPr>
              <a:pPr/>
              <a:t>‹#›</a:t>
            </a:fld>
            <a:endParaRPr lang="fa-IR">
              <a:solidFill>
                <a:prstClr val="black">
                  <a:tint val="75000"/>
                </a:prstClr>
              </a:solidFill>
            </a:endParaRPr>
          </a:p>
        </p:txBody>
      </p:sp>
    </p:spTree>
    <p:extLst>
      <p:ext uri="{BB962C8B-B14F-4D97-AF65-F5344CB8AC3E}">
        <p14:creationId xmlns:p14="http://schemas.microsoft.com/office/powerpoint/2010/main" val="854530510"/>
      </p:ext>
    </p:extLst>
  </p:cSld>
  <p:clrMap bg1="lt1" tx1="dk1" bg2="lt2" tx2="dk2" accent1="accent1" accent2="accent2" accent3="accent3" accent4="accent4" accent5="accent5" accent6="accent6" hlink="hlink" folHlink="folHlink"/>
  <p:sldLayoutIdLst>
    <p:sldLayoutId id="2147484009" r:id="rId1"/>
    <p:sldLayoutId id="2147484010" r:id="rId2"/>
    <p:sldLayoutId id="2147484011" r:id="rId3"/>
    <p:sldLayoutId id="2147484012" r:id="rId4"/>
    <p:sldLayoutId id="2147484013" r:id="rId5"/>
    <p:sldLayoutId id="2147484014" r:id="rId6"/>
    <p:sldLayoutId id="2147484015" r:id="rId7"/>
    <p:sldLayoutId id="2147484016" r:id="rId8"/>
    <p:sldLayoutId id="2147484017" r:id="rId9"/>
    <p:sldLayoutId id="2147484018" r:id="rId10"/>
    <p:sldLayoutId id="2147484019" r:id="rId11"/>
  </p:sldLayoutIdLst>
  <p:txStyles>
    <p:titleStyle>
      <a:lvl1pPr algn="r" defTabSz="914400" rtl="1"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r" defTabSz="914400" rtl="1"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r" defTabSz="914400" rtl="1"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r" defTabSz="914400" rtl="1"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a-IR"/>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Masters/slideMaster1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1" anchor="ctr">
            <a:normAutofit/>
          </a:bodyPr>
          <a:lstStyle/>
          <a:p>
            <a:r>
              <a:rPr lang="en-US" smtClean="0"/>
              <a:t>Click to edit Master title style</a:t>
            </a:r>
            <a:endParaRPr lang="fa-I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1">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Date Placeholder 3"/>
          <p:cNvSpPr>
            <a:spLocks noGrp="1"/>
          </p:cNvSpPr>
          <p:nvPr>
            <p:ph type="dt" sz="half" idx="2"/>
          </p:nvPr>
        </p:nvSpPr>
        <p:spPr>
          <a:xfrm>
            <a:off x="8610600" y="6356350"/>
            <a:ext cx="27432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55960585-74AF-4053-9489-EBAEC24594CE}" type="datetimeFigureOut">
              <a:rPr lang="fa-IR" smtClean="0">
                <a:solidFill>
                  <a:prstClr val="black">
                    <a:tint val="75000"/>
                  </a:prstClr>
                </a:solidFill>
              </a:rPr>
              <a:pPr/>
              <a:t>12/23/1439</a:t>
            </a:fld>
            <a:endParaRPr lang="fa-IR">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fa-IR">
              <a:solidFill>
                <a:prstClr val="black">
                  <a:tint val="75000"/>
                </a:prstClr>
              </a:solidFill>
            </a:endParaRPr>
          </a:p>
        </p:txBody>
      </p:sp>
      <p:sp>
        <p:nvSpPr>
          <p:cNvPr id="6" name="Slide Number Placeholder 5"/>
          <p:cNvSpPr>
            <a:spLocks noGrp="1"/>
          </p:cNvSpPr>
          <p:nvPr>
            <p:ph type="sldNum" sz="quarter" idx="4"/>
          </p:nvPr>
        </p:nvSpPr>
        <p:spPr>
          <a:xfrm>
            <a:off x="838200" y="6356350"/>
            <a:ext cx="27432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C592AAA4-C646-4BDC-B77C-98F768C3EF55}" type="slidenum">
              <a:rPr lang="fa-IR" smtClean="0">
                <a:solidFill>
                  <a:prstClr val="black">
                    <a:tint val="75000"/>
                  </a:prstClr>
                </a:solidFill>
              </a:rPr>
              <a:pPr/>
              <a:t>‹#›</a:t>
            </a:fld>
            <a:endParaRPr lang="fa-IR">
              <a:solidFill>
                <a:prstClr val="black">
                  <a:tint val="75000"/>
                </a:prstClr>
              </a:solidFill>
            </a:endParaRPr>
          </a:p>
        </p:txBody>
      </p:sp>
    </p:spTree>
    <p:extLst>
      <p:ext uri="{BB962C8B-B14F-4D97-AF65-F5344CB8AC3E}">
        <p14:creationId xmlns:p14="http://schemas.microsoft.com/office/powerpoint/2010/main" val="2650569332"/>
      </p:ext>
    </p:extLst>
  </p:cSld>
  <p:clrMap bg1="lt1" tx1="dk1" bg2="lt2" tx2="dk2" accent1="accent1" accent2="accent2" accent3="accent3" accent4="accent4" accent5="accent5" accent6="accent6" hlink="hlink" folHlink="folHlink"/>
  <p:sldLayoutIdLst>
    <p:sldLayoutId id="2147484021" r:id="rId1"/>
    <p:sldLayoutId id="2147484022" r:id="rId2"/>
    <p:sldLayoutId id="2147484023" r:id="rId3"/>
    <p:sldLayoutId id="2147484024" r:id="rId4"/>
    <p:sldLayoutId id="2147484025" r:id="rId5"/>
    <p:sldLayoutId id="2147484026" r:id="rId6"/>
    <p:sldLayoutId id="2147484027" r:id="rId7"/>
    <p:sldLayoutId id="2147484028" r:id="rId8"/>
    <p:sldLayoutId id="2147484029" r:id="rId9"/>
    <p:sldLayoutId id="2147484030" r:id="rId10"/>
    <p:sldLayoutId id="2147484031" r:id="rId11"/>
  </p:sldLayoutIdLst>
  <p:txStyles>
    <p:titleStyle>
      <a:lvl1pPr algn="r" defTabSz="914400" rtl="1"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r" defTabSz="914400" rtl="1"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r" defTabSz="914400" rtl="1"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r" defTabSz="914400" rtl="1"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a-IR"/>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Masters/slideMaster1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1" anchor="ctr">
            <a:normAutofit/>
          </a:bodyPr>
          <a:lstStyle/>
          <a:p>
            <a:r>
              <a:rPr lang="en-US" smtClean="0"/>
              <a:t>Click to edit Master title style</a:t>
            </a:r>
            <a:endParaRPr lang="fa-I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1">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Date Placeholder 3"/>
          <p:cNvSpPr>
            <a:spLocks noGrp="1"/>
          </p:cNvSpPr>
          <p:nvPr>
            <p:ph type="dt" sz="half" idx="2"/>
          </p:nvPr>
        </p:nvSpPr>
        <p:spPr>
          <a:xfrm>
            <a:off x="8610600" y="6356350"/>
            <a:ext cx="27432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55960585-74AF-4053-9489-EBAEC24594CE}" type="datetimeFigureOut">
              <a:rPr lang="fa-IR" smtClean="0">
                <a:solidFill>
                  <a:prstClr val="black">
                    <a:tint val="75000"/>
                  </a:prstClr>
                </a:solidFill>
              </a:rPr>
              <a:pPr/>
              <a:t>12/23/1439</a:t>
            </a:fld>
            <a:endParaRPr lang="fa-IR">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fa-IR">
              <a:solidFill>
                <a:prstClr val="black">
                  <a:tint val="75000"/>
                </a:prstClr>
              </a:solidFill>
            </a:endParaRPr>
          </a:p>
        </p:txBody>
      </p:sp>
      <p:sp>
        <p:nvSpPr>
          <p:cNvPr id="6" name="Slide Number Placeholder 5"/>
          <p:cNvSpPr>
            <a:spLocks noGrp="1"/>
          </p:cNvSpPr>
          <p:nvPr>
            <p:ph type="sldNum" sz="quarter" idx="4"/>
          </p:nvPr>
        </p:nvSpPr>
        <p:spPr>
          <a:xfrm>
            <a:off x="838200" y="6356350"/>
            <a:ext cx="27432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C592AAA4-C646-4BDC-B77C-98F768C3EF55}" type="slidenum">
              <a:rPr lang="fa-IR" smtClean="0">
                <a:solidFill>
                  <a:prstClr val="black">
                    <a:tint val="75000"/>
                  </a:prstClr>
                </a:solidFill>
              </a:rPr>
              <a:pPr/>
              <a:t>‹#›</a:t>
            </a:fld>
            <a:endParaRPr lang="fa-IR">
              <a:solidFill>
                <a:prstClr val="black">
                  <a:tint val="75000"/>
                </a:prstClr>
              </a:solidFill>
            </a:endParaRPr>
          </a:p>
        </p:txBody>
      </p:sp>
    </p:spTree>
    <p:extLst>
      <p:ext uri="{BB962C8B-B14F-4D97-AF65-F5344CB8AC3E}">
        <p14:creationId xmlns:p14="http://schemas.microsoft.com/office/powerpoint/2010/main" val="2866572574"/>
      </p:ext>
    </p:extLst>
  </p:cSld>
  <p:clrMap bg1="lt1" tx1="dk1" bg2="lt2" tx2="dk2" accent1="accent1" accent2="accent2" accent3="accent3" accent4="accent4" accent5="accent5" accent6="accent6" hlink="hlink" folHlink="folHlink"/>
  <p:sldLayoutIdLst>
    <p:sldLayoutId id="2147484033" r:id="rId1"/>
    <p:sldLayoutId id="2147484034" r:id="rId2"/>
    <p:sldLayoutId id="2147484035" r:id="rId3"/>
    <p:sldLayoutId id="2147484036" r:id="rId4"/>
    <p:sldLayoutId id="2147484037" r:id="rId5"/>
    <p:sldLayoutId id="2147484038" r:id="rId6"/>
    <p:sldLayoutId id="2147484039" r:id="rId7"/>
    <p:sldLayoutId id="2147484040" r:id="rId8"/>
    <p:sldLayoutId id="2147484041" r:id="rId9"/>
    <p:sldLayoutId id="2147484042" r:id="rId10"/>
    <p:sldLayoutId id="2147484043" r:id="rId11"/>
  </p:sldLayoutIdLst>
  <p:txStyles>
    <p:titleStyle>
      <a:lvl1pPr algn="r" defTabSz="914400" rtl="1"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r" defTabSz="914400" rtl="1"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r" defTabSz="914400" rtl="1"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r" defTabSz="914400" rtl="1"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a-IR"/>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Masters/slideMaster1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1" anchor="ctr">
            <a:normAutofit/>
          </a:bodyPr>
          <a:lstStyle/>
          <a:p>
            <a:r>
              <a:rPr lang="en-US" smtClean="0"/>
              <a:t>Click to edit Master title style</a:t>
            </a:r>
            <a:endParaRPr lang="fa-I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1">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Date Placeholder 3"/>
          <p:cNvSpPr>
            <a:spLocks noGrp="1"/>
          </p:cNvSpPr>
          <p:nvPr>
            <p:ph type="dt" sz="half" idx="2"/>
          </p:nvPr>
        </p:nvSpPr>
        <p:spPr>
          <a:xfrm>
            <a:off x="8610600" y="6356350"/>
            <a:ext cx="27432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55960585-74AF-4053-9489-EBAEC24594CE}" type="datetimeFigureOut">
              <a:rPr lang="fa-IR" smtClean="0">
                <a:solidFill>
                  <a:prstClr val="black">
                    <a:tint val="75000"/>
                  </a:prstClr>
                </a:solidFill>
              </a:rPr>
              <a:pPr/>
              <a:t>12/23/1439</a:t>
            </a:fld>
            <a:endParaRPr lang="fa-IR">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fa-IR">
              <a:solidFill>
                <a:prstClr val="black">
                  <a:tint val="75000"/>
                </a:prstClr>
              </a:solidFill>
            </a:endParaRPr>
          </a:p>
        </p:txBody>
      </p:sp>
      <p:sp>
        <p:nvSpPr>
          <p:cNvPr id="6" name="Slide Number Placeholder 5"/>
          <p:cNvSpPr>
            <a:spLocks noGrp="1"/>
          </p:cNvSpPr>
          <p:nvPr>
            <p:ph type="sldNum" sz="quarter" idx="4"/>
          </p:nvPr>
        </p:nvSpPr>
        <p:spPr>
          <a:xfrm>
            <a:off x="838200" y="6356350"/>
            <a:ext cx="27432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C592AAA4-C646-4BDC-B77C-98F768C3EF55}" type="slidenum">
              <a:rPr lang="fa-IR" smtClean="0">
                <a:solidFill>
                  <a:prstClr val="black">
                    <a:tint val="75000"/>
                  </a:prstClr>
                </a:solidFill>
              </a:rPr>
              <a:pPr/>
              <a:t>‹#›</a:t>
            </a:fld>
            <a:endParaRPr lang="fa-IR">
              <a:solidFill>
                <a:prstClr val="black">
                  <a:tint val="75000"/>
                </a:prstClr>
              </a:solidFill>
            </a:endParaRPr>
          </a:p>
        </p:txBody>
      </p:sp>
    </p:spTree>
    <p:extLst>
      <p:ext uri="{BB962C8B-B14F-4D97-AF65-F5344CB8AC3E}">
        <p14:creationId xmlns:p14="http://schemas.microsoft.com/office/powerpoint/2010/main" val="1482432285"/>
      </p:ext>
    </p:extLst>
  </p:cSld>
  <p:clrMap bg1="lt1" tx1="dk1" bg2="lt2" tx2="dk2" accent1="accent1" accent2="accent2" accent3="accent3" accent4="accent4" accent5="accent5" accent6="accent6" hlink="hlink" folHlink="folHlink"/>
  <p:sldLayoutIdLst>
    <p:sldLayoutId id="2147484141" r:id="rId1"/>
    <p:sldLayoutId id="2147484142" r:id="rId2"/>
    <p:sldLayoutId id="2147484143" r:id="rId3"/>
    <p:sldLayoutId id="2147484144" r:id="rId4"/>
    <p:sldLayoutId id="2147484145" r:id="rId5"/>
    <p:sldLayoutId id="2147484146" r:id="rId6"/>
    <p:sldLayoutId id="2147484147" r:id="rId7"/>
    <p:sldLayoutId id="2147484148" r:id="rId8"/>
    <p:sldLayoutId id="2147484149" r:id="rId9"/>
    <p:sldLayoutId id="2147484150" r:id="rId10"/>
    <p:sldLayoutId id="2147484151" r:id="rId11"/>
  </p:sldLayoutIdLst>
  <p:txStyles>
    <p:titleStyle>
      <a:lvl1pPr algn="r" defTabSz="914400" rtl="1"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r" defTabSz="914400" rtl="1"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r" defTabSz="914400" rtl="1"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r" defTabSz="914400" rtl="1"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a-IR"/>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Masters/slideMaster15.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1" anchor="ctr">
            <a:normAutofit/>
          </a:bodyPr>
          <a:lstStyle/>
          <a:p>
            <a:r>
              <a:rPr lang="en-US" smtClean="0"/>
              <a:t>Click to edit Master title style</a:t>
            </a:r>
            <a:endParaRPr lang="fa-I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1">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Date Placeholder 3"/>
          <p:cNvSpPr>
            <a:spLocks noGrp="1"/>
          </p:cNvSpPr>
          <p:nvPr>
            <p:ph type="dt" sz="half" idx="2"/>
          </p:nvPr>
        </p:nvSpPr>
        <p:spPr>
          <a:xfrm>
            <a:off x="8610600" y="6356350"/>
            <a:ext cx="27432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55960585-74AF-4053-9489-EBAEC24594CE}" type="datetimeFigureOut">
              <a:rPr lang="fa-IR" smtClean="0">
                <a:solidFill>
                  <a:prstClr val="black">
                    <a:tint val="75000"/>
                  </a:prstClr>
                </a:solidFill>
              </a:rPr>
              <a:pPr/>
              <a:t>12/23/1439</a:t>
            </a:fld>
            <a:endParaRPr lang="fa-IR">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fa-IR">
              <a:solidFill>
                <a:prstClr val="black">
                  <a:tint val="75000"/>
                </a:prstClr>
              </a:solidFill>
            </a:endParaRPr>
          </a:p>
        </p:txBody>
      </p:sp>
      <p:sp>
        <p:nvSpPr>
          <p:cNvPr id="6" name="Slide Number Placeholder 5"/>
          <p:cNvSpPr>
            <a:spLocks noGrp="1"/>
          </p:cNvSpPr>
          <p:nvPr>
            <p:ph type="sldNum" sz="quarter" idx="4"/>
          </p:nvPr>
        </p:nvSpPr>
        <p:spPr>
          <a:xfrm>
            <a:off x="838200" y="6356350"/>
            <a:ext cx="27432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C592AAA4-C646-4BDC-B77C-98F768C3EF55}" type="slidenum">
              <a:rPr lang="fa-IR" smtClean="0">
                <a:solidFill>
                  <a:prstClr val="black">
                    <a:tint val="75000"/>
                  </a:prstClr>
                </a:solidFill>
              </a:rPr>
              <a:pPr/>
              <a:t>‹#›</a:t>
            </a:fld>
            <a:endParaRPr lang="fa-IR">
              <a:solidFill>
                <a:prstClr val="black">
                  <a:tint val="75000"/>
                </a:prstClr>
              </a:solidFill>
            </a:endParaRPr>
          </a:p>
        </p:txBody>
      </p:sp>
    </p:spTree>
    <p:extLst>
      <p:ext uri="{BB962C8B-B14F-4D97-AF65-F5344CB8AC3E}">
        <p14:creationId xmlns:p14="http://schemas.microsoft.com/office/powerpoint/2010/main" val="821632964"/>
      </p:ext>
    </p:extLst>
  </p:cSld>
  <p:clrMap bg1="lt1" tx1="dk1" bg2="lt2" tx2="dk2" accent1="accent1" accent2="accent2" accent3="accent3" accent4="accent4" accent5="accent5" accent6="accent6" hlink="hlink" folHlink="folHlink"/>
  <p:sldLayoutIdLst>
    <p:sldLayoutId id="2147484153" r:id="rId1"/>
    <p:sldLayoutId id="2147484154" r:id="rId2"/>
    <p:sldLayoutId id="2147484155" r:id="rId3"/>
    <p:sldLayoutId id="2147484156" r:id="rId4"/>
    <p:sldLayoutId id="2147484157" r:id="rId5"/>
    <p:sldLayoutId id="2147484158" r:id="rId6"/>
    <p:sldLayoutId id="2147484159" r:id="rId7"/>
    <p:sldLayoutId id="2147484160" r:id="rId8"/>
    <p:sldLayoutId id="2147484161" r:id="rId9"/>
    <p:sldLayoutId id="2147484162" r:id="rId10"/>
    <p:sldLayoutId id="2147484163" r:id="rId11"/>
  </p:sldLayoutIdLst>
  <p:txStyles>
    <p:titleStyle>
      <a:lvl1pPr algn="r" defTabSz="914400" rtl="1"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r" defTabSz="914400" rtl="1"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r" defTabSz="914400" rtl="1"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r" defTabSz="914400" rtl="1"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a-IR"/>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Masters/slideMaster16.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1" anchor="ctr">
            <a:normAutofit/>
          </a:bodyPr>
          <a:lstStyle/>
          <a:p>
            <a:r>
              <a:rPr lang="en-US" smtClean="0"/>
              <a:t>Click to edit Master title style</a:t>
            </a:r>
            <a:endParaRPr lang="fa-I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1">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Date Placeholder 3"/>
          <p:cNvSpPr>
            <a:spLocks noGrp="1"/>
          </p:cNvSpPr>
          <p:nvPr>
            <p:ph type="dt" sz="half" idx="2"/>
          </p:nvPr>
        </p:nvSpPr>
        <p:spPr>
          <a:xfrm>
            <a:off x="8610600" y="6356350"/>
            <a:ext cx="27432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87F4CCBE-5970-475B-AEBC-21A0ABC6C68D}" type="datetimeFigureOut">
              <a:rPr lang="fa-IR" smtClean="0">
                <a:solidFill>
                  <a:prstClr val="black">
                    <a:tint val="75000"/>
                  </a:prstClr>
                </a:solidFill>
              </a:rPr>
              <a:pPr/>
              <a:t>12/23/1439</a:t>
            </a:fld>
            <a:endParaRPr lang="fa-IR" smtClean="0">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fa-IR" smtClean="0">
              <a:solidFill>
                <a:prstClr val="black">
                  <a:tint val="75000"/>
                </a:prstClr>
              </a:solidFill>
            </a:endParaRPr>
          </a:p>
        </p:txBody>
      </p:sp>
      <p:sp>
        <p:nvSpPr>
          <p:cNvPr id="6" name="Slide Number Placeholder 5"/>
          <p:cNvSpPr>
            <a:spLocks noGrp="1"/>
          </p:cNvSpPr>
          <p:nvPr>
            <p:ph type="sldNum" sz="quarter" idx="4"/>
          </p:nvPr>
        </p:nvSpPr>
        <p:spPr>
          <a:xfrm>
            <a:off x="838200" y="6356350"/>
            <a:ext cx="27432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06EE87FE-30BB-45FA-8A8B-E1F9784A14D0}" type="slidenum">
              <a:rPr lang="fa-IR" smtClean="0">
                <a:solidFill>
                  <a:prstClr val="black">
                    <a:tint val="75000"/>
                  </a:prstClr>
                </a:solidFill>
              </a:rPr>
              <a:pPr/>
              <a:t>‹#›</a:t>
            </a:fld>
            <a:endParaRPr lang="fa-IR" smtClean="0">
              <a:solidFill>
                <a:prstClr val="black">
                  <a:tint val="75000"/>
                </a:prstClr>
              </a:solidFill>
            </a:endParaRPr>
          </a:p>
        </p:txBody>
      </p:sp>
    </p:spTree>
    <p:extLst>
      <p:ext uri="{BB962C8B-B14F-4D97-AF65-F5344CB8AC3E}">
        <p14:creationId xmlns:p14="http://schemas.microsoft.com/office/powerpoint/2010/main" val="2593907239"/>
      </p:ext>
    </p:extLst>
  </p:cSld>
  <p:clrMap bg1="lt1" tx1="dk1" bg2="lt2" tx2="dk2" accent1="accent1" accent2="accent2" accent3="accent3" accent4="accent4" accent5="accent5" accent6="accent6" hlink="hlink" folHlink="folHlink"/>
  <p:sldLayoutIdLst>
    <p:sldLayoutId id="2147484165" r:id="rId1"/>
    <p:sldLayoutId id="2147484166" r:id="rId2"/>
    <p:sldLayoutId id="2147484167" r:id="rId3"/>
    <p:sldLayoutId id="2147484168" r:id="rId4"/>
    <p:sldLayoutId id="2147484169" r:id="rId5"/>
    <p:sldLayoutId id="2147484170" r:id="rId6"/>
    <p:sldLayoutId id="2147484171" r:id="rId7"/>
    <p:sldLayoutId id="2147484172" r:id="rId8"/>
    <p:sldLayoutId id="2147484173" r:id="rId9"/>
    <p:sldLayoutId id="2147484174" r:id="rId10"/>
    <p:sldLayoutId id="2147484175" r:id="rId11"/>
  </p:sldLayoutIdLst>
  <p:txStyles>
    <p:titleStyle>
      <a:lvl1pPr algn="r" defTabSz="914400" rtl="1"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r" defTabSz="914400" rtl="1"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r" defTabSz="914400" rtl="1"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r" defTabSz="914400" rtl="1"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a-IR"/>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1" anchor="ctr">
            <a:normAutofit/>
          </a:bodyPr>
          <a:lstStyle/>
          <a:p>
            <a:r>
              <a:rPr lang="en-US" smtClean="0"/>
              <a:t>Click to edit Master title style</a:t>
            </a:r>
            <a:endParaRPr lang="fa-I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1">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Date Placeholder 3"/>
          <p:cNvSpPr>
            <a:spLocks noGrp="1"/>
          </p:cNvSpPr>
          <p:nvPr>
            <p:ph type="dt" sz="half" idx="2"/>
          </p:nvPr>
        </p:nvSpPr>
        <p:spPr>
          <a:xfrm>
            <a:off x="8610600" y="6356350"/>
            <a:ext cx="27432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55960585-74AF-4053-9489-EBAEC24594CE}" type="datetimeFigureOut">
              <a:rPr lang="fa-IR" smtClean="0">
                <a:solidFill>
                  <a:prstClr val="black">
                    <a:tint val="75000"/>
                  </a:prstClr>
                </a:solidFill>
              </a:rPr>
              <a:pPr/>
              <a:t>12/23/1439</a:t>
            </a:fld>
            <a:endParaRPr lang="fa-IR">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fa-IR">
              <a:solidFill>
                <a:prstClr val="black">
                  <a:tint val="75000"/>
                </a:prstClr>
              </a:solidFill>
            </a:endParaRPr>
          </a:p>
        </p:txBody>
      </p:sp>
      <p:sp>
        <p:nvSpPr>
          <p:cNvPr id="6" name="Slide Number Placeholder 5"/>
          <p:cNvSpPr>
            <a:spLocks noGrp="1"/>
          </p:cNvSpPr>
          <p:nvPr>
            <p:ph type="sldNum" sz="quarter" idx="4"/>
          </p:nvPr>
        </p:nvSpPr>
        <p:spPr>
          <a:xfrm>
            <a:off x="838200" y="6356350"/>
            <a:ext cx="27432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C592AAA4-C646-4BDC-B77C-98F768C3EF55}" type="slidenum">
              <a:rPr lang="fa-IR" smtClean="0">
                <a:solidFill>
                  <a:prstClr val="black">
                    <a:tint val="75000"/>
                  </a:prstClr>
                </a:solidFill>
              </a:rPr>
              <a:pPr/>
              <a:t>‹#›</a:t>
            </a:fld>
            <a:endParaRPr lang="fa-IR">
              <a:solidFill>
                <a:prstClr val="black">
                  <a:tint val="75000"/>
                </a:prstClr>
              </a:solidFill>
            </a:endParaRPr>
          </a:p>
        </p:txBody>
      </p:sp>
    </p:spTree>
    <p:extLst>
      <p:ext uri="{BB962C8B-B14F-4D97-AF65-F5344CB8AC3E}">
        <p14:creationId xmlns:p14="http://schemas.microsoft.com/office/powerpoint/2010/main" val="990497510"/>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r" defTabSz="914400" rtl="1"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r" defTabSz="914400" rtl="1"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r" defTabSz="914400" rtl="1"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r" defTabSz="914400" rtl="1"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a-IR"/>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1" anchor="ctr">
            <a:normAutofit/>
          </a:bodyPr>
          <a:lstStyle/>
          <a:p>
            <a:r>
              <a:rPr lang="en-US" smtClean="0"/>
              <a:t>Click to edit Master title style</a:t>
            </a:r>
            <a:endParaRPr lang="fa-I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1">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Date Placeholder 3"/>
          <p:cNvSpPr>
            <a:spLocks noGrp="1"/>
          </p:cNvSpPr>
          <p:nvPr>
            <p:ph type="dt" sz="half" idx="2"/>
          </p:nvPr>
        </p:nvSpPr>
        <p:spPr>
          <a:xfrm>
            <a:off x="8610600" y="6356350"/>
            <a:ext cx="27432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55960585-74AF-4053-9489-EBAEC24594CE}" type="datetimeFigureOut">
              <a:rPr lang="fa-IR" smtClean="0">
                <a:solidFill>
                  <a:prstClr val="black">
                    <a:tint val="75000"/>
                  </a:prstClr>
                </a:solidFill>
              </a:rPr>
              <a:pPr/>
              <a:t>12/23/1439</a:t>
            </a:fld>
            <a:endParaRPr lang="fa-IR">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fa-IR">
              <a:solidFill>
                <a:prstClr val="black">
                  <a:tint val="75000"/>
                </a:prstClr>
              </a:solidFill>
            </a:endParaRPr>
          </a:p>
        </p:txBody>
      </p:sp>
      <p:sp>
        <p:nvSpPr>
          <p:cNvPr id="6" name="Slide Number Placeholder 5"/>
          <p:cNvSpPr>
            <a:spLocks noGrp="1"/>
          </p:cNvSpPr>
          <p:nvPr>
            <p:ph type="sldNum" sz="quarter" idx="4"/>
          </p:nvPr>
        </p:nvSpPr>
        <p:spPr>
          <a:xfrm>
            <a:off x="838200" y="6356350"/>
            <a:ext cx="27432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C592AAA4-C646-4BDC-B77C-98F768C3EF55}" type="slidenum">
              <a:rPr lang="fa-IR" smtClean="0">
                <a:solidFill>
                  <a:prstClr val="black">
                    <a:tint val="75000"/>
                  </a:prstClr>
                </a:solidFill>
              </a:rPr>
              <a:pPr/>
              <a:t>‹#›</a:t>
            </a:fld>
            <a:endParaRPr lang="fa-IR">
              <a:solidFill>
                <a:prstClr val="black">
                  <a:tint val="75000"/>
                </a:prstClr>
              </a:solidFill>
            </a:endParaRPr>
          </a:p>
        </p:txBody>
      </p:sp>
    </p:spTree>
    <p:extLst>
      <p:ext uri="{BB962C8B-B14F-4D97-AF65-F5344CB8AC3E}">
        <p14:creationId xmlns:p14="http://schemas.microsoft.com/office/powerpoint/2010/main" val="1716317705"/>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r" defTabSz="914400" rtl="1"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r" defTabSz="914400" rtl="1"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r" defTabSz="914400" rtl="1"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r" defTabSz="914400" rtl="1"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a-IR"/>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1" anchor="ctr">
            <a:normAutofit/>
          </a:bodyPr>
          <a:lstStyle/>
          <a:p>
            <a:r>
              <a:rPr lang="en-US" smtClean="0"/>
              <a:t>Click to edit Master title style</a:t>
            </a:r>
            <a:endParaRPr lang="fa-I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1">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Date Placeholder 3"/>
          <p:cNvSpPr>
            <a:spLocks noGrp="1"/>
          </p:cNvSpPr>
          <p:nvPr>
            <p:ph type="dt" sz="half" idx="2"/>
          </p:nvPr>
        </p:nvSpPr>
        <p:spPr>
          <a:xfrm>
            <a:off x="8610600" y="6356350"/>
            <a:ext cx="27432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55960585-74AF-4053-9489-EBAEC24594CE}" type="datetimeFigureOut">
              <a:rPr lang="fa-IR" smtClean="0">
                <a:solidFill>
                  <a:prstClr val="black">
                    <a:tint val="75000"/>
                  </a:prstClr>
                </a:solidFill>
              </a:rPr>
              <a:pPr/>
              <a:t>12/23/1439</a:t>
            </a:fld>
            <a:endParaRPr lang="fa-IR">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fa-IR">
              <a:solidFill>
                <a:prstClr val="black">
                  <a:tint val="75000"/>
                </a:prstClr>
              </a:solidFill>
            </a:endParaRPr>
          </a:p>
        </p:txBody>
      </p:sp>
      <p:sp>
        <p:nvSpPr>
          <p:cNvPr id="6" name="Slide Number Placeholder 5"/>
          <p:cNvSpPr>
            <a:spLocks noGrp="1"/>
          </p:cNvSpPr>
          <p:nvPr>
            <p:ph type="sldNum" sz="quarter" idx="4"/>
          </p:nvPr>
        </p:nvSpPr>
        <p:spPr>
          <a:xfrm>
            <a:off x="838200" y="6356350"/>
            <a:ext cx="27432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C592AAA4-C646-4BDC-B77C-98F768C3EF55}" type="slidenum">
              <a:rPr lang="fa-IR" smtClean="0">
                <a:solidFill>
                  <a:prstClr val="black">
                    <a:tint val="75000"/>
                  </a:prstClr>
                </a:solidFill>
              </a:rPr>
              <a:pPr/>
              <a:t>‹#›</a:t>
            </a:fld>
            <a:endParaRPr lang="fa-IR">
              <a:solidFill>
                <a:prstClr val="black">
                  <a:tint val="75000"/>
                </a:prstClr>
              </a:solidFill>
            </a:endParaRPr>
          </a:p>
        </p:txBody>
      </p:sp>
    </p:spTree>
    <p:extLst>
      <p:ext uri="{BB962C8B-B14F-4D97-AF65-F5344CB8AC3E}">
        <p14:creationId xmlns:p14="http://schemas.microsoft.com/office/powerpoint/2010/main" val="3072794792"/>
      </p:ext>
    </p:extLst>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algn="r" defTabSz="914400" rtl="1"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r" defTabSz="914400" rtl="1"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r" defTabSz="914400" rtl="1"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r" defTabSz="914400" rtl="1"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a-IR"/>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1" anchor="ctr">
            <a:normAutofit/>
          </a:bodyPr>
          <a:lstStyle/>
          <a:p>
            <a:r>
              <a:rPr lang="en-US" smtClean="0"/>
              <a:t>Click to edit Master title style</a:t>
            </a:r>
            <a:endParaRPr lang="fa-I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1">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Date Placeholder 3"/>
          <p:cNvSpPr>
            <a:spLocks noGrp="1"/>
          </p:cNvSpPr>
          <p:nvPr>
            <p:ph type="dt" sz="half" idx="2"/>
          </p:nvPr>
        </p:nvSpPr>
        <p:spPr>
          <a:xfrm>
            <a:off x="8610600" y="6356350"/>
            <a:ext cx="27432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55960585-74AF-4053-9489-EBAEC24594CE}" type="datetimeFigureOut">
              <a:rPr lang="fa-IR" smtClean="0">
                <a:solidFill>
                  <a:prstClr val="black">
                    <a:tint val="75000"/>
                  </a:prstClr>
                </a:solidFill>
              </a:rPr>
              <a:pPr/>
              <a:t>12/23/1439</a:t>
            </a:fld>
            <a:endParaRPr lang="fa-IR">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fa-IR">
              <a:solidFill>
                <a:prstClr val="black">
                  <a:tint val="75000"/>
                </a:prstClr>
              </a:solidFill>
            </a:endParaRPr>
          </a:p>
        </p:txBody>
      </p:sp>
      <p:sp>
        <p:nvSpPr>
          <p:cNvPr id="6" name="Slide Number Placeholder 5"/>
          <p:cNvSpPr>
            <a:spLocks noGrp="1"/>
          </p:cNvSpPr>
          <p:nvPr>
            <p:ph type="sldNum" sz="quarter" idx="4"/>
          </p:nvPr>
        </p:nvSpPr>
        <p:spPr>
          <a:xfrm>
            <a:off x="838200" y="6356350"/>
            <a:ext cx="27432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C592AAA4-C646-4BDC-B77C-98F768C3EF55}" type="slidenum">
              <a:rPr lang="fa-IR" smtClean="0">
                <a:solidFill>
                  <a:prstClr val="black">
                    <a:tint val="75000"/>
                  </a:prstClr>
                </a:solidFill>
              </a:rPr>
              <a:pPr/>
              <a:t>‹#›</a:t>
            </a:fld>
            <a:endParaRPr lang="fa-IR">
              <a:solidFill>
                <a:prstClr val="black">
                  <a:tint val="75000"/>
                </a:prstClr>
              </a:solidFill>
            </a:endParaRPr>
          </a:p>
        </p:txBody>
      </p:sp>
    </p:spTree>
    <p:extLst>
      <p:ext uri="{BB962C8B-B14F-4D97-AF65-F5344CB8AC3E}">
        <p14:creationId xmlns:p14="http://schemas.microsoft.com/office/powerpoint/2010/main" val="245370636"/>
      </p:ext>
    </p:extLst>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xStyles>
    <p:titleStyle>
      <a:lvl1pPr algn="r" defTabSz="914400" rtl="1"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r" defTabSz="914400" rtl="1"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r" defTabSz="914400" rtl="1"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r" defTabSz="914400" rtl="1"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a-IR"/>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1" anchor="ctr">
            <a:normAutofit/>
          </a:bodyPr>
          <a:lstStyle/>
          <a:p>
            <a:r>
              <a:rPr lang="en-US" smtClean="0"/>
              <a:t>Click to edit Master title style</a:t>
            </a:r>
            <a:endParaRPr lang="fa-I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1">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Date Placeholder 3"/>
          <p:cNvSpPr>
            <a:spLocks noGrp="1"/>
          </p:cNvSpPr>
          <p:nvPr>
            <p:ph type="dt" sz="half" idx="2"/>
          </p:nvPr>
        </p:nvSpPr>
        <p:spPr>
          <a:xfrm>
            <a:off x="8610600" y="6356350"/>
            <a:ext cx="27432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55960585-74AF-4053-9489-EBAEC24594CE}" type="datetimeFigureOut">
              <a:rPr lang="fa-IR" smtClean="0">
                <a:solidFill>
                  <a:prstClr val="black">
                    <a:tint val="75000"/>
                  </a:prstClr>
                </a:solidFill>
              </a:rPr>
              <a:pPr/>
              <a:t>12/23/1439</a:t>
            </a:fld>
            <a:endParaRPr lang="fa-IR">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fa-IR">
              <a:solidFill>
                <a:prstClr val="black">
                  <a:tint val="75000"/>
                </a:prstClr>
              </a:solidFill>
            </a:endParaRPr>
          </a:p>
        </p:txBody>
      </p:sp>
      <p:sp>
        <p:nvSpPr>
          <p:cNvPr id="6" name="Slide Number Placeholder 5"/>
          <p:cNvSpPr>
            <a:spLocks noGrp="1"/>
          </p:cNvSpPr>
          <p:nvPr>
            <p:ph type="sldNum" sz="quarter" idx="4"/>
          </p:nvPr>
        </p:nvSpPr>
        <p:spPr>
          <a:xfrm>
            <a:off x="838200" y="6356350"/>
            <a:ext cx="27432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C592AAA4-C646-4BDC-B77C-98F768C3EF55}" type="slidenum">
              <a:rPr lang="fa-IR" smtClean="0">
                <a:solidFill>
                  <a:prstClr val="black">
                    <a:tint val="75000"/>
                  </a:prstClr>
                </a:solidFill>
              </a:rPr>
              <a:pPr/>
              <a:t>‹#›</a:t>
            </a:fld>
            <a:endParaRPr lang="fa-IR">
              <a:solidFill>
                <a:prstClr val="black">
                  <a:tint val="75000"/>
                </a:prstClr>
              </a:solidFill>
            </a:endParaRPr>
          </a:p>
        </p:txBody>
      </p:sp>
    </p:spTree>
    <p:extLst>
      <p:ext uri="{BB962C8B-B14F-4D97-AF65-F5344CB8AC3E}">
        <p14:creationId xmlns:p14="http://schemas.microsoft.com/office/powerpoint/2010/main" val="620449669"/>
      </p:ext>
    </p:extLst>
  </p:cSld>
  <p:clrMap bg1="lt1" tx1="dk1" bg2="lt2" tx2="dk2" accent1="accent1" accent2="accent2" accent3="accent3" accent4="accent4" accent5="accent5" accent6="accent6" hlink="hlink" folHlink="folHlink"/>
  <p:sldLayoutIdLst>
    <p:sldLayoutId id="2147483865" r:id="rId1"/>
    <p:sldLayoutId id="2147483866" r:id="rId2"/>
    <p:sldLayoutId id="2147483867" r:id="rId3"/>
    <p:sldLayoutId id="2147483868" r:id="rId4"/>
    <p:sldLayoutId id="2147483869" r:id="rId5"/>
    <p:sldLayoutId id="2147483870" r:id="rId6"/>
    <p:sldLayoutId id="2147483871" r:id="rId7"/>
    <p:sldLayoutId id="2147483872" r:id="rId8"/>
    <p:sldLayoutId id="2147483873" r:id="rId9"/>
    <p:sldLayoutId id="2147483874" r:id="rId10"/>
    <p:sldLayoutId id="2147483875" r:id="rId11"/>
  </p:sldLayoutIdLst>
  <p:txStyles>
    <p:titleStyle>
      <a:lvl1pPr algn="r" defTabSz="914400" rtl="1"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r" defTabSz="914400" rtl="1"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r" defTabSz="914400" rtl="1"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r" defTabSz="914400" rtl="1"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a-IR"/>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1" anchor="ctr">
            <a:normAutofit/>
          </a:bodyPr>
          <a:lstStyle/>
          <a:p>
            <a:r>
              <a:rPr lang="en-US" smtClean="0"/>
              <a:t>Click to edit Master title style</a:t>
            </a:r>
            <a:endParaRPr lang="fa-I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1">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Date Placeholder 3"/>
          <p:cNvSpPr>
            <a:spLocks noGrp="1"/>
          </p:cNvSpPr>
          <p:nvPr>
            <p:ph type="dt" sz="half" idx="2"/>
          </p:nvPr>
        </p:nvSpPr>
        <p:spPr>
          <a:xfrm>
            <a:off x="8610600" y="6356350"/>
            <a:ext cx="27432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55960585-74AF-4053-9489-EBAEC24594CE}" type="datetimeFigureOut">
              <a:rPr lang="fa-IR" smtClean="0">
                <a:solidFill>
                  <a:prstClr val="black">
                    <a:tint val="75000"/>
                  </a:prstClr>
                </a:solidFill>
              </a:rPr>
              <a:pPr/>
              <a:t>12/23/1439</a:t>
            </a:fld>
            <a:endParaRPr lang="fa-IR">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fa-IR">
              <a:solidFill>
                <a:prstClr val="black">
                  <a:tint val="75000"/>
                </a:prstClr>
              </a:solidFill>
            </a:endParaRPr>
          </a:p>
        </p:txBody>
      </p:sp>
      <p:sp>
        <p:nvSpPr>
          <p:cNvPr id="6" name="Slide Number Placeholder 5"/>
          <p:cNvSpPr>
            <a:spLocks noGrp="1"/>
          </p:cNvSpPr>
          <p:nvPr>
            <p:ph type="sldNum" sz="quarter" idx="4"/>
          </p:nvPr>
        </p:nvSpPr>
        <p:spPr>
          <a:xfrm>
            <a:off x="838200" y="6356350"/>
            <a:ext cx="27432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C592AAA4-C646-4BDC-B77C-98F768C3EF55}" type="slidenum">
              <a:rPr lang="fa-IR" smtClean="0">
                <a:solidFill>
                  <a:prstClr val="black">
                    <a:tint val="75000"/>
                  </a:prstClr>
                </a:solidFill>
              </a:rPr>
              <a:pPr/>
              <a:t>‹#›</a:t>
            </a:fld>
            <a:endParaRPr lang="fa-IR">
              <a:solidFill>
                <a:prstClr val="black">
                  <a:tint val="75000"/>
                </a:prstClr>
              </a:solidFill>
            </a:endParaRPr>
          </a:p>
        </p:txBody>
      </p:sp>
    </p:spTree>
    <p:extLst>
      <p:ext uri="{BB962C8B-B14F-4D97-AF65-F5344CB8AC3E}">
        <p14:creationId xmlns:p14="http://schemas.microsoft.com/office/powerpoint/2010/main" val="182518633"/>
      </p:ext>
    </p:extLst>
  </p:cSld>
  <p:clrMap bg1="lt1" tx1="dk1" bg2="lt2" tx2="dk2" accent1="accent1" accent2="accent2" accent3="accent3" accent4="accent4" accent5="accent5" accent6="accent6" hlink="hlink" folHlink="folHlink"/>
  <p:sldLayoutIdLst>
    <p:sldLayoutId id="2147483949" r:id="rId1"/>
    <p:sldLayoutId id="2147483950" r:id="rId2"/>
    <p:sldLayoutId id="2147483951" r:id="rId3"/>
    <p:sldLayoutId id="2147483952" r:id="rId4"/>
    <p:sldLayoutId id="2147483953" r:id="rId5"/>
    <p:sldLayoutId id="2147483954" r:id="rId6"/>
    <p:sldLayoutId id="2147483955" r:id="rId7"/>
    <p:sldLayoutId id="2147483956" r:id="rId8"/>
    <p:sldLayoutId id="2147483957" r:id="rId9"/>
    <p:sldLayoutId id="2147483958" r:id="rId10"/>
    <p:sldLayoutId id="2147483959" r:id="rId11"/>
  </p:sldLayoutIdLst>
  <p:txStyles>
    <p:titleStyle>
      <a:lvl1pPr algn="r" defTabSz="914400" rtl="1"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r" defTabSz="914400" rtl="1"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r" defTabSz="914400" rtl="1"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r" defTabSz="914400" rtl="1"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a-IR"/>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1" anchor="ctr">
            <a:normAutofit/>
          </a:bodyPr>
          <a:lstStyle/>
          <a:p>
            <a:r>
              <a:rPr lang="en-US" smtClean="0"/>
              <a:t>Click to edit Master title style</a:t>
            </a:r>
            <a:endParaRPr lang="fa-I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1">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Date Placeholder 3"/>
          <p:cNvSpPr>
            <a:spLocks noGrp="1"/>
          </p:cNvSpPr>
          <p:nvPr>
            <p:ph type="dt" sz="half" idx="2"/>
          </p:nvPr>
        </p:nvSpPr>
        <p:spPr>
          <a:xfrm>
            <a:off x="8610600" y="6356350"/>
            <a:ext cx="27432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55960585-74AF-4053-9489-EBAEC24594CE}" type="datetimeFigureOut">
              <a:rPr lang="fa-IR" smtClean="0">
                <a:solidFill>
                  <a:prstClr val="black">
                    <a:tint val="75000"/>
                  </a:prstClr>
                </a:solidFill>
              </a:rPr>
              <a:pPr/>
              <a:t>12/23/1439</a:t>
            </a:fld>
            <a:endParaRPr lang="fa-IR">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fa-IR">
              <a:solidFill>
                <a:prstClr val="black">
                  <a:tint val="75000"/>
                </a:prstClr>
              </a:solidFill>
            </a:endParaRPr>
          </a:p>
        </p:txBody>
      </p:sp>
      <p:sp>
        <p:nvSpPr>
          <p:cNvPr id="6" name="Slide Number Placeholder 5"/>
          <p:cNvSpPr>
            <a:spLocks noGrp="1"/>
          </p:cNvSpPr>
          <p:nvPr>
            <p:ph type="sldNum" sz="quarter" idx="4"/>
          </p:nvPr>
        </p:nvSpPr>
        <p:spPr>
          <a:xfrm>
            <a:off x="838200" y="6356350"/>
            <a:ext cx="27432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C592AAA4-C646-4BDC-B77C-98F768C3EF55}" type="slidenum">
              <a:rPr lang="fa-IR" smtClean="0">
                <a:solidFill>
                  <a:prstClr val="black">
                    <a:tint val="75000"/>
                  </a:prstClr>
                </a:solidFill>
              </a:rPr>
              <a:pPr/>
              <a:t>‹#›</a:t>
            </a:fld>
            <a:endParaRPr lang="fa-IR">
              <a:solidFill>
                <a:prstClr val="black">
                  <a:tint val="75000"/>
                </a:prstClr>
              </a:solidFill>
            </a:endParaRPr>
          </a:p>
        </p:txBody>
      </p:sp>
    </p:spTree>
    <p:extLst>
      <p:ext uri="{BB962C8B-B14F-4D97-AF65-F5344CB8AC3E}">
        <p14:creationId xmlns:p14="http://schemas.microsoft.com/office/powerpoint/2010/main" val="2613288932"/>
      </p:ext>
    </p:extLst>
  </p:cSld>
  <p:clrMap bg1="lt1" tx1="dk1" bg2="lt2" tx2="dk2" accent1="accent1" accent2="accent2" accent3="accent3" accent4="accent4" accent5="accent5" accent6="accent6" hlink="hlink" folHlink="folHlink"/>
  <p:sldLayoutIdLst>
    <p:sldLayoutId id="2147483961" r:id="rId1"/>
    <p:sldLayoutId id="2147483962" r:id="rId2"/>
    <p:sldLayoutId id="2147483963" r:id="rId3"/>
    <p:sldLayoutId id="2147483964" r:id="rId4"/>
    <p:sldLayoutId id="2147483965" r:id="rId5"/>
    <p:sldLayoutId id="2147483966" r:id="rId6"/>
    <p:sldLayoutId id="2147483967" r:id="rId7"/>
    <p:sldLayoutId id="2147483968" r:id="rId8"/>
    <p:sldLayoutId id="2147483969" r:id="rId9"/>
    <p:sldLayoutId id="2147483970" r:id="rId10"/>
    <p:sldLayoutId id="2147483971" r:id="rId11"/>
  </p:sldLayoutIdLst>
  <p:txStyles>
    <p:titleStyle>
      <a:lvl1pPr algn="r" defTabSz="914400" rtl="1"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r" defTabSz="914400" rtl="1"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r" defTabSz="914400" rtl="1"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r" defTabSz="914400" rtl="1"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a-IR"/>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1" anchor="ctr">
            <a:normAutofit/>
          </a:bodyPr>
          <a:lstStyle/>
          <a:p>
            <a:r>
              <a:rPr lang="en-US" smtClean="0"/>
              <a:t>Click to edit Master title style</a:t>
            </a:r>
            <a:endParaRPr lang="fa-I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1">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Date Placeholder 3"/>
          <p:cNvSpPr>
            <a:spLocks noGrp="1"/>
          </p:cNvSpPr>
          <p:nvPr>
            <p:ph type="dt" sz="half" idx="2"/>
          </p:nvPr>
        </p:nvSpPr>
        <p:spPr>
          <a:xfrm>
            <a:off x="8610600" y="6356350"/>
            <a:ext cx="27432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55960585-74AF-4053-9489-EBAEC24594CE}" type="datetimeFigureOut">
              <a:rPr lang="fa-IR" smtClean="0">
                <a:solidFill>
                  <a:prstClr val="black">
                    <a:tint val="75000"/>
                  </a:prstClr>
                </a:solidFill>
              </a:rPr>
              <a:pPr/>
              <a:t>12/23/1439</a:t>
            </a:fld>
            <a:endParaRPr lang="fa-IR">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fa-IR">
              <a:solidFill>
                <a:prstClr val="black">
                  <a:tint val="75000"/>
                </a:prstClr>
              </a:solidFill>
            </a:endParaRPr>
          </a:p>
        </p:txBody>
      </p:sp>
      <p:sp>
        <p:nvSpPr>
          <p:cNvPr id="6" name="Slide Number Placeholder 5"/>
          <p:cNvSpPr>
            <a:spLocks noGrp="1"/>
          </p:cNvSpPr>
          <p:nvPr>
            <p:ph type="sldNum" sz="quarter" idx="4"/>
          </p:nvPr>
        </p:nvSpPr>
        <p:spPr>
          <a:xfrm>
            <a:off x="838200" y="6356350"/>
            <a:ext cx="27432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C592AAA4-C646-4BDC-B77C-98F768C3EF55}" type="slidenum">
              <a:rPr lang="fa-IR" smtClean="0">
                <a:solidFill>
                  <a:prstClr val="black">
                    <a:tint val="75000"/>
                  </a:prstClr>
                </a:solidFill>
              </a:rPr>
              <a:pPr/>
              <a:t>‹#›</a:t>
            </a:fld>
            <a:endParaRPr lang="fa-IR">
              <a:solidFill>
                <a:prstClr val="black">
                  <a:tint val="75000"/>
                </a:prstClr>
              </a:solidFill>
            </a:endParaRPr>
          </a:p>
        </p:txBody>
      </p:sp>
    </p:spTree>
    <p:extLst>
      <p:ext uri="{BB962C8B-B14F-4D97-AF65-F5344CB8AC3E}">
        <p14:creationId xmlns:p14="http://schemas.microsoft.com/office/powerpoint/2010/main" val="34650471"/>
      </p:ext>
    </p:extLst>
  </p:cSld>
  <p:clrMap bg1="lt1" tx1="dk1" bg2="lt2" tx2="dk2" accent1="accent1" accent2="accent2" accent3="accent3" accent4="accent4" accent5="accent5" accent6="accent6" hlink="hlink" folHlink="folHlink"/>
  <p:sldLayoutIdLst>
    <p:sldLayoutId id="2147483973" r:id="rId1"/>
    <p:sldLayoutId id="2147483974" r:id="rId2"/>
    <p:sldLayoutId id="2147483975" r:id="rId3"/>
    <p:sldLayoutId id="2147483976" r:id="rId4"/>
    <p:sldLayoutId id="2147483977" r:id="rId5"/>
    <p:sldLayoutId id="2147483978" r:id="rId6"/>
    <p:sldLayoutId id="2147483979" r:id="rId7"/>
    <p:sldLayoutId id="2147483980" r:id="rId8"/>
    <p:sldLayoutId id="2147483981" r:id="rId9"/>
    <p:sldLayoutId id="2147483982" r:id="rId10"/>
    <p:sldLayoutId id="2147483983" r:id="rId11"/>
  </p:sldLayoutIdLst>
  <p:txStyles>
    <p:titleStyle>
      <a:lvl1pPr algn="r" defTabSz="914400" rtl="1"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r" defTabSz="914400" rtl="1"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r" defTabSz="914400" rtl="1"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r" defTabSz="914400" rtl="1"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a-IR"/>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00.xml.rels><?xml version="1.0" encoding="UTF-8" standalone="yes"?>
<Relationships xmlns="http://schemas.openxmlformats.org/package/2006/relationships"><Relationship Id="rId1" Type="http://schemas.openxmlformats.org/officeDocument/2006/relationships/slideLayout" Target="../slideLayouts/slideLayout161.xml"/></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161.xml"/></Relationships>
</file>

<file path=ppt/slides/_rels/slide102.xml.rels><?xml version="1.0" encoding="UTF-8" standalone="yes"?>
<Relationships xmlns="http://schemas.openxmlformats.org/package/2006/relationships"><Relationship Id="rId2" Type="http://schemas.openxmlformats.org/officeDocument/2006/relationships/chart" Target="../charts/chart10.xml"/><Relationship Id="rId1" Type="http://schemas.openxmlformats.org/officeDocument/2006/relationships/slideLayout" Target="../slideLayouts/slideLayout161.xml"/></Relationships>
</file>

<file path=ppt/slides/_rels/slide103.xml.rels><?xml version="1.0" encoding="UTF-8" standalone="yes"?>
<Relationships xmlns="http://schemas.openxmlformats.org/package/2006/relationships"><Relationship Id="rId2" Type="http://schemas.openxmlformats.org/officeDocument/2006/relationships/chart" Target="../charts/chart11.xml"/><Relationship Id="rId1" Type="http://schemas.openxmlformats.org/officeDocument/2006/relationships/slideLayout" Target="../slideLayouts/slideLayout161.xml"/></Relationships>
</file>

<file path=ppt/slides/_rels/slide104.xml.rels><?xml version="1.0" encoding="UTF-8" standalone="yes"?>
<Relationships xmlns="http://schemas.openxmlformats.org/package/2006/relationships"><Relationship Id="rId1" Type="http://schemas.openxmlformats.org/officeDocument/2006/relationships/slideLayout" Target="../slideLayouts/slideLayout161.xml"/></Relationships>
</file>

<file path=ppt/slides/_rels/slide105.xml.rels><?xml version="1.0" encoding="UTF-8" standalone="yes"?>
<Relationships xmlns="http://schemas.openxmlformats.org/package/2006/relationships"><Relationship Id="rId2" Type="http://schemas.openxmlformats.org/officeDocument/2006/relationships/chart" Target="../charts/chart12.xml"/><Relationship Id="rId1" Type="http://schemas.openxmlformats.org/officeDocument/2006/relationships/slideLayout" Target="../slideLayouts/slideLayout161.xml"/></Relationships>
</file>

<file path=ppt/slides/_rels/slide106.xml.rels><?xml version="1.0" encoding="UTF-8" standalone="yes"?>
<Relationships xmlns="http://schemas.openxmlformats.org/package/2006/relationships"><Relationship Id="rId2" Type="http://schemas.openxmlformats.org/officeDocument/2006/relationships/chart" Target="../charts/chart13.xml"/><Relationship Id="rId1" Type="http://schemas.openxmlformats.org/officeDocument/2006/relationships/slideLayout" Target="../slideLayouts/slideLayout161.xml"/></Relationships>
</file>

<file path=ppt/slides/_rels/slide107.xml.rels><?xml version="1.0" encoding="UTF-8" standalone="yes"?>
<Relationships xmlns="http://schemas.openxmlformats.org/package/2006/relationships"><Relationship Id="rId2" Type="http://schemas.openxmlformats.org/officeDocument/2006/relationships/chart" Target="../charts/chart14.xml"/><Relationship Id="rId1" Type="http://schemas.openxmlformats.org/officeDocument/2006/relationships/slideLayout" Target="../slideLayouts/slideLayout161.xml"/></Relationships>
</file>

<file path=ppt/slides/_rels/slide108.xml.rels><?xml version="1.0" encoding="UTF-8" standalone="yes"?>
<Relationships xmlns="http://schemas.openxmlformats.org/package/2006/relationships"><Relationship Id="rId2" Type="http://schemas.openxmlformats.org/officeDocument/2006/relationships/chart" Target="../charts/chart15.xml"/><Relationship Id="rId1" Type="http://schemas.openxmlformats.org/officeDocument/2006/relationships/slideLayout" Target="../slideLayouts/slideLayout161.xml"/></Relationships>
</file>

<file path=ppt/slides/_rels/slide109.xml.rels><?xml version="1.0" encoding="UTF-8" standalone="yes"?>
<Relationships xmlns="http://schemas.openxmlformats.org/package/2006/relationships"><Relationship Id="rId1" Type="http://schemas.openxmlformats.org/officeDocument/2006/relationships/slideLayout" Target="../slideLayouts/slideLayout16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10.xml.rels><?xml version="1.0" encoding="UTF-8" standalone="yes"?>
<Relationships xmlns="http://schemas.openxmlformats.org/package/2006/relationships"><Relationship Id="rId2" Type="http://schemas.openxmlformats.org/officeDocument/2006/relationships/chart" Target="../charts/chart16.xml"/><Relationship Id="rId1" Type="http://schemas.openxmlformats.org/officeDocument/2006/relationships/slideLayout" Target="../slideLayouts/slideLayout167.xml"/></Relationships>
</file>

<file path=ppt/slides/_rels/slide111.xml.rels><?xml version="1.0" encoding="UTF-8" standalone="yes"?>
<Relationships xmlns="http://schemas.openxmlformats.org/package/2006/relationships"><Relationship Id="rId2" Type="http://schemas.openxmlformats.org/officeDocument/2006/relationships/chart" Target="../charts/chart17.xml"/><Relationship Id="rId1" Type="http://schemas.openxmlformats.org/officeDocument/2006/relationships/slideLayout" Target="../slideLayouts/slideLayout167.xml"/></Relationships>
</file>

<file path=ppt/slides/_rels/slide112.xml.rels><?xml version="1.0" encoding="UTF-8" standalone="yes"?>
<Relationships xmlns="http://schemas.openxmlformats.org/package/2006/relationships"><Relationship Id="rId2" Type="http://schemas.openxmlformats.org/officeDocument/2006/relationships/chart" Target="../charts/chart18.xml"/><Relationship Id="rId1" Type="http://schemas.openxmlformats.org/officeDocument/2006/relationships/slideLayout" Target="../slideLayouts/slideLayout167.xml"/></Relationships>
</file>

<file path=ppt/slides/_rels/slide113.xml.rels><?xml version="1.0" encoding="UTF-8" standalone="yes"?>
<Relationships xmlns="http://schemas.openxmlformats.org/package/2006/relationships"><Relationship Id="rId2" Type="http://schemas.openxmlformats.org/officeDocument/2006/relationships/chart" Target="../charts/chart19.xml"/><Relationship Id="rId1" Type="http://schemas.openxmlformats.org/officeDocument/2006/relationships/slideLayout" Target="../slideLayouts/slideLayout167.xml"/></Relationships>
</file>

<file path=ppt/slides/_rels/slide114.xml.rels><?xml version="1.0" encoding="UTF-8" standalone="yes"?>
<Relationships xmlns="http://schemas.openxmlformats.org/package/2006/relationships"><Relationship Id="rId2" Type="http://schemas.openxmlformats.org/officeDocument/2006/relationships/image" Target="../media/image48.jpeg"/><Relationship Id="rId1" Type="http://schemas.openxmlformats.org/officeDocument/2006/relationships/slideLayout" Target="../slideLayouts/slideLayout16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7.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9.xml"/></Relationships>
</file>

<file path=ppt/slides/_rels/slide18.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9.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45.xml"/></Relationships>
</file>

<file path=ppt/slides/_rels/slide20.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40.xml"/></Relationships>
</file>

<file path=ppt/slides/_rels/slide21.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40.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_rels/slide23.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40.xml"/></Relationships>
</file>

<file path=ppt/slides/_rels/slide24.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40.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4.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_rels/slide27.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40.xml"/></Relationships>
</file>

<file path=ppt/slides/_rels/slide28.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40.xml"/></Relationships>
</file>

<file path=ppt/slides/_rels/slide29.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40.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0.xml"/></Relationships>
</file>

<file path=ppt/slides/_rels/slide30.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35.xml"/></Relationships>
</file>

<file path=ppt/slides/_rels/slide31.xml.rels><?xml version="1.0" encoding="UTF-8" standalone="yes"?>
<Relationships xmlns="http://schemas.openxmlformats.org/package/2006/relationships"><Relationship Id="rId2" Type="http://schemas.openxmlformats.org/officeDocument/2006/relationships/chart" Target="../charts/chart4.xml"/><Relationship Id="rId1" Type="http://schemas.openxmlformats.org/officeDocument/2006/relationships/slideLayout" Target="../slideLayouts/slideLayout40.xml"/></Relationships>
</file>

<file path=ppt/slides/_rels/slide3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40.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39.xml"/></Relationships>
</file>

<file path=ppt/slides/_rels/slide35.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40.xml"/></Relationships>
</file>

<file path=ppt/slides/_rels/slide36.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40.xml"/></Relationships>
</file>

<file path=ppt/slides/_rels/slide37.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40.xml"/></Relationships>
</file>

<file path=ppt/slides/_rels/slide38.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62.xml"/></Relationships>
</file>

<file path=ppt/slides/_rels/slide39.xml.rels><?xml version="1.0" encoding="UTF-8" standalone="yes"?>
<Relationships xmlns="http://schemas.openxmlformats.org/package/2006/relationships"><Relationship Id="rId2" Type="http://schemas.openxmlformats.org/officeDocument/2006/relationships/image" Target="../media/image16.emf"/><Relationship Id="rId1" Type="http://schemas.openxmlformats.org/officeDocument/2006/relationships/slideLayout" Target="../slideLayouts/slideLayout40.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40.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_rels/slide42.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40.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_rels/slide45.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40.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_rels/slide48.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40.xml"/></Relationships>
</file>

<file path=ppt/slides/_rels/slide49.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40.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50.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40.xml"/></Relationships>
</file>

<file path=ppt/slides/_rels/slide51.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40.xml"/></Relationships>
</file>

<file path=ppt/slides/_rels/slide52.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40.xml"/></Relationships>
</file>

<file path=ppt/slides/_rels/slide53.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40.xml"/></Relationships>
</file>

<file path=ppt/slides/_rels/slide54.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40.xml"/></Relationships>
</file>

<file path=ppt/slides/_rels/slide55.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40.xml"/></Relationships>
</file>

<file path=ppt/slides/_rels/slide56.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40.xml"/></Relationships>
</file>

<file path=ppt/slides/_rels/slide57.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40.xml"/></Relationships>
</file>

<file path=ppt/slides/_rels/slide58.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40.xml"/></Relationships>
</file>

<file path=ppt/slides/_rels/slide59.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40.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63.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40.xml"/></Relationships>
</file>

<file path=ppt/slides/_rels/slide64.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40.xml"/></Relationships>
</file>

<file path=ppt/slides/_rels/slide65.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40.xml"/></Relationships>
</file>

<file path=ppt/slides/_rels/slide66.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40.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_rels/slide68.xml.rels><?xml version="1.0" encoding="UTF-8" standalone="yes"?>
<Relationships xmlns="http://schemas.openxmlformats.org/package/2006/relationships"><Relationship Id="rId2" Type="http://schemas.openxmlformats.org/officeDocument/2006/relationships/hyperlink" Target="http://isc.gov.ir/publication/IranPub.htm" TargetMode="External"/><Relationship Id="rId1" Type="http://schemas.openxmlformats.org/officeDocument/2006/relationships/slideLayout" Target="../slideLayouts/slideLayout40.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_rels/slide71.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40.xml"/></Relationships>
</file>

<file path=ppt/slides/_rels/slide72.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40.xml"/></Relationships>
</file>

<file path=ppt/slides/_rels/slide73.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40.xml"/></Relationships>
</file>

<file path=ppt/slides/_rels/slide74.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40.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73.xml"/></Relationships>
</file>

<file path=ppt/slides/_rels/slide76.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84.xml"/></Relationships>
</file>

<file path=ppt/slides/_rels/slide77.xml.rels><?xml version="1.0" encoding="UTF-8" standalone="yes"?>
<Relationships xmlns="http://schemas.openxmlformats.org/package/2006/relationships"><Relationship Id="rId2" Type="http://schemas.openxmlformats.org/officeDocument/2006/relationships/chart" Target="../charts/chart5.xml"/><Relationship Id="rId1" Type="http://schemas.openxmlformats.org/officeDocument/2006/relationships/slideLayout" Target="../slideLayouts/slideLayout95.xml"/></Relationships>
</file>

<file path=ppt/slides/_rels/slide78.xml.rels><?xml version="1.0" encoding="UTF-8" standalone="yes"?>
<Relationships xmlns="http://schemas.openxmlformats.org/package/2006/relationships"><Relationship Id="rId2" Type="http://schemas.openxmlformats.org/officeDocument/2006/relationships/chart" Target="../charts/chart6.xml"/><Relationship Id="rId1" Type="http://schemas.openxmlformats.org/officeDocument/2006/relationships/slideLayout" Target="../slideLayouts/slideLayout106.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11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80.xml.rels><?xml version="1.0" encoding="UTF-8" standalone="yes"?>
<Relationships xmlns="http://schemas.openxmlformats.org/package/2006/relationships"><Relationship Id="rId2" Type="http://schemas.openxmlformats.org/officeDocument/2006/relationships/chart" Target="../charts/chart7.xml"/><Relationship Id="rId1" Type="http://schemas.openxmlformats.org/officeDocument/2006/relationships/slideLayout" Target="../slideLayouts/slideLayout117.xml"/></Relationships>
</file>

<file path=ppt/slides/_rels/slide81.xml.rels><?xml version="1.0" encoding="UTF-8" standalone="yes"?>
<Relationships xmlns="http://schemas.openxmlformats.org/package/2006/relationships"><Relationship Id="rId2" Type="http://schemas.openxmlformats.org/officeDocument/2006/relationships/chart" Target="../charts/chart8.xml"/><Relationship Id="rId1" Type="http://schemas.openxmlformats.org/officeDocument/2006/relationships/slideLayout" Target="../slideLayouts/slideLayout128.xml"/></Relationships>
</file>

<file path=ppt/slides/_rels/slide82.xml.rels><?xml version="1.0" encoding="UTF-8" standalone="yes"?>
<Relationships xmlns="http://schemas.openxmlformats.org/package/2006/relationships"><Relationship Id="rId2" Type="http://schemas.openxmlformats.org/officeDocument/2006/relationships/chart" Target="../charts/chart9.xml"/><Relationship Id="rId1" Type="http://schemas.openxmlformats.org/officeDocument/2006/relationships/slideLayout" Target="../slideLayouts/slideLayout139.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150.xml"/></Relationships>
</file>

<file path=ppt/slides/_rels/slide84.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150.xml"/></Relationships>
</file>

<file path=ppt/slides/_rels/slide85.xml.rels><?xml version="1.0" encoding="UTF-8" standalone="yes"?>
<Relationships xmlns="http://schemas.openxmlformats.org/package/2006/relationships"><Relationship Id="rId8" Type="http://schemas.openxmlformats.org/officeDocument/2006/relationships/hyperlink" Target="http://www.techbiz.ir/" TargetMode="External"/><Relationship Id="rId13" Type="http://schemas.openxmlformats.org/officeDocument/2006/relationships/hyperlink" Target="http://hitechfund.ir/" TargetMode="External"/><Relationship Id="rId3" Type="http://schemas.openxmlformats.org/officeDocument/2006/relationships/hyperlink" Target="http://insf.org/" TargetMode="External"/><Relationship Id="rId7" Type="http://schemas.openxmlformats.org/officeDocument/2006/relationships/hyperlink" Target="http://daneshbonyan.ir/" TargetMode="External"/><Relationship Id="rId12" Type="http://schemas.openxmlformats.org/officeDocument/2006/relationships/hyperlink" Target="http://patentoffice.ir/" TargetMode="External"/><Relationship Id="rId2" Type="http://schemas.openxmlformats.org/officeDocument/2006/relationships/hyperlink" Target="http://cpdi.ir/" TargetMode="External"/><Relationship Id="rId1" Type="http://schemas.openxmlformats.org/officeDocument/2006/relationships/slideLayout" Target="../slideLayouts/slideLayout161.xml"/><Relationship Id="rId6" Type="http://schemas.openxmlformats.org/officeDocument/2006/relationships/hyperlink" Target="http://techpark.ir/" TargetMode="External"/><Relationship Id="rId11" Type="http://schemas.openxmlformats.org/officeDocument/2006/relationships/hyperlink" Target="http://iranlabexpo.isti.ir/" TargetMode="External"/><Relationship Id="rId5" Type="http://schemas.openxmlformats.org/officeDocument/2006/relationships/hyperlink" Target="http://www.nsfund.ir/" TargetMode="External"/><Relationship Id="rId10" Type="http://schemas.openxmlformats.org/officeDocument/2006/relationships/hyperlink" Target="http://insa.isti.ir/" TargetMode="External"/><Relationship Id="rId4" Type="http://schemas.openxmlformats.org/officeDocument/2006/relationships/hyperlink" Target="http://www.bmn.ir/" TargetMode="External"/><Relationship Id="rId9" Type="http://schemas.openxmlformats.org/officeDocument/2006/relationships/hyperlink" Target="http://www.ifb.ir/iplist.aspx" TargetMode="External"/><Relationship Id="rId14" Type="http://schemas.openxmlformats.org/officeDocument/2006/relationships/hyperlink" Target="http://nbic.isti.ir/" TargetMode="Externa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155.xml"/></Relationships>
</file>

<file path=ppt/slides/_rels/slide87.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156.xml"/></Relationships>
</file>

<file path=ppt/slides/_rels/slide88.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156.xml"/></Relationships>
</file>

<file path=ppt/slides/_rels/slide89.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15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90.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156.xml"/></Relationships>
</file>

<file path=ppt/slides/_rels/slide91.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Layout" Target="../slideLayouts/slideLayout156.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161.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161.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161.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161.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161.xml"/></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161.xml"/></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161.xml"/></Relationships>
</file>

<file path=ppt/slides/_rels/slide99.xml.rels><?xml version="1.0" encoding="UTF-8" standalone="yes"?>
<Relationships xmlns="http://schemas.openxmlformats.org/package/2006/relationships"><Relationship Id="rId2" Type="http://schemas.openxmlformats.org/officeDocument/2006/relationships/image" Target="../media/image47.png"/><Relationship Id="rId1" Type="http://schemas.openxmlformats.org/officeDocument/2006/relationships/slideLayout" Target="../slideLayouts/slideLayout15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177117" y="457480"/>
            <a:ext cx="1639981" cy="2229159"/>
          </a:xfrm>
          <a:prstGeom prst="rect">
            <a:avLst/>
          </a:prstGeom>
        </p:spPr>
      </p:pic>
      <p:sp>
        <p:nvSpPr>
          <p:cNvPr id="3" name="Rounded Rectangle 2"/>
          <p:cNvSpPr/>
          <p:nvPr/>
        </p:nvSpPr>
        <p:spPr>
          <a:xfrm>
            <a:off x="2097741" y="2931459"/>
            <a:ext cx="7543800" cy="2635624"/>
          </a:xfrm>
          <a:prstGeom prst="roundRect">
            <a:avLst/>
          </a:prstGeom>
        </p:spPr>
        <p:style>
          <a:lnRef idx="1">
            <a:schemeClr val="accent1"/>
          </a:lnRef>
          <a:fillRef idx="2">
            <a:schemeClr val="accent1"/>
          </a:fillRef>
          <a:effectRef idx="1">
            <a:schemeClr val="accent1"/>
          </a:effectRef>
          <a:fontRef idx="minor">
            <a:schemeClr val="dk1"/>
          </a:fontRef>
        </p:style>
        <p:txBody>
          <a:bodyPr rtlCol="1" anchor="ctr"/>
          <a:lstStyle/>
          <a:p>
            <a:pPr algn="ctr"/>
            <a:r>
              <a:rPr lang="fa-IR" sz="3600" b="1" dirty="0" smtClean="0">
                <a:effectLst>
                  <a:outerShdw blurRad="38100" dist="38100" dir="2700000" algn="tl">
                    <a:srgbClr val="000000">
                      <a:alpha val="43137"/>
                    </a:srgbClr>
                  </a:outerShdw>
                </a:effectLst>
                <a:cs typeface="B Nazanin" panose="00000400000000000000" pitchFamily="2" charset="-78"/>
              </a:rPr>
              <a:t>دستاوردهای جمهوری اسلامی ایران </a:t>
            </a:r>
          </a:p>
          <a:p>
            <a:pPr algn="ctr"/>
            <a:r>
              <a:rPr lang="fa-IR" sz="3600" b="1" dirty="0" smtClean="0">
                <a:effectLst>
                  <a:outerShdw blurRad="38100" dist="38100" dir="2700000" algn="tl">
                    <a:srgbClr val="000000">
                      <a:alpha val="43137"/>
                    </a:srgbClr>
                  </a:outerShdw>
                </a:effectLst>
                <a:cs typeface="B Nazanin" panose="00000400000000000000" pitchFamily="2" charset="-78"/>
              </a:rPr>
              <a:t>از استقرار تا بالندگی</a:t>
            </a:r>
          </a:p>
          <a:p>
            <a:pPr algn="ctr"/>
            <a:r>
              <a:rPr lang="fa-IR" sz="3600" b="1" dirty="0" smtClean="0">
                <a:effectLst>
                  <a:outerShdw blurRad="38100" dist="38100" dir="2700000" algn="tl">
                    <a:srgbClr val="000000">
                      <a:alpha val="43137"/>
                    </a:srgbClr>
                  </a:outerShdw>
                </a:effectLst>
                <a:cs typeface="B Nazanin" panose="00000400000000000000" pitchFamily="2" charset="-78"/>
              </a:rPr>
              <a:t> </a:t>
            </a:r>
          </a:p>
          <a:p>
            <a:pPr algn="l"/>
            <a:r>
              <a:rPr lang="fa-IR" dirty="0" smtClean="0">
                <a:cs typeface="B Nazanin" panose="00000400000000000000" pitchFamily="2" charset="-78"/>
              </a:rPr>
              <a:t>دفتر دبیر شورای عالی انقلاب فرهنگی </a:t>
            </a:r>
          </a:p>
          <a:p>
            <a:pPr algn="l"/>
            <a:r>
              <a:rPr lang="fa-IR" dirty="0" smtClean="0">
                <a:cs typeface="B Nazanin" panose="00000400000000000000" pitchFamily="2" charset="-78"/>
              </a:rPr>
              <a:t>شهریور 97</a:t>
            </a:r>
            <a:endParaRPr lang="fa-IR" dirty="0">
              <a:cs typeface="B Nazanin" panose="00000400000000000000" pitchFamily="2" charset="-78"/>
            </a:endParaRPr>
          </a:p>
        </p:txBody>
      </p:sp>
    </p:spTree>
    <p:extLst>
      <p:ext uri="{BB962C8B-B14F-4D97-AF65-F5344CB8AC3E}">
        <p14:creationId xmlns:p14="http://schemas.microsoft.com/office/powerpoint/2010/main" val="192477781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887507" y="1116035"/>
            <a:ext cx="10569387" cy="3919022"/>
          </a:xfrm>
          <a:prstGeom prst="rect">
            <a:avLst/>
          </a:prstGeom>
        </p:spPr>
        <p:txBody>
          <a:bodyPr wrap="square">
            <a:spAutoFit/>
          </a:bodyPr>
          <a:lstStyle/>
          <a:p>
            <a:pPr marL="342900" lvl="0" indent="-342900" algn="justLow">
              <a:lnSpc>
                <a:spcPct val="115000"/>
              </a:lnSpc>
              <a:spcAft>
                <a:spcPts val="1000"/>
              </a:spcAft>
              <a:buSzPts val="1000"/>
              <a:buFont typeface="Symbol" panose="05050102010706020507" pitchFamily="18" charset="2"/>
              <a:buChar char=""/>
              <a:tabLst>
                <a:tab pos="457200" algn="l"/>
              </a:tabLst>
            </a:pPr>
            <a:r>
              <a:rPr lang="fa-IR" sz="2000" dirty="0">
                <a:solidFill>
                  <a:prstClr val="black"/>
                </a:solidFill>
                <a:latin typeface="Times New Roman" panose="02020603050405020304" pitchFamily="18" charset="0"/>
                <a:ea typeface="Times New Roman" panose="02020603050405020304" pitchFamily="18" charset="0"/>
                <a:cs typeface="B Lotus" panose="00000400000000000000" pitchFamily="2" charset="-78"/>
              </a:rPr>
              <a:t>دستیابی به فن آوری و دانش کامل چرخه سوخت هسته‌ای و قرار گرفتن در ردیف پنج کشور برتر جهان</a:t>
            </a:r>
            <a:endParaRPr lang="en-US" sz="2000" dirty="0">
              <a:solidFill>
                <a:prstClr val="black"/>
              </a:solidFill>
              <a:latin typeface="Calibri" panose="020F0502020204030204" pitchFamily="34" charset="0"/>
              <a:ea typeface="Calibri" panose="020F0502020204030204" pitchFamily="34" charset="0"/>
              <a:cs typeface="Arial" panose="020B0604020202020204" pitchFamily="34" charset="0"/>
            </a:endParaRPr>
          </a:p>
          <a:p>
            <a:pPr marL="342900" lvl="0" indent="-342900" algn="justLow">
              <a:lnSpc>
                <a:spcPct val="115000"/>
              </a:lnSpc>
              <a:spcAft>
                <a:spcPts val="1000"/>
              </a:spcAft>
              <a:buSzPts val="1000"/>
              <a:buFont typeface="Symbol" panose="05050102010706020507" pitchFamily="18" charset="2"/>
              <a:buChar char=""/>
              <a:tabLst>
                <a:tab pos="457200" algn="l"/>
              </a:tabLst>
            </a:pPr>
            <a:r>
              <a:rPr lang="fa-IR" sz="2000" dirty="0">
                <a:solidFill>
                  <a:prstClr val="black"/>
                </a:solidFill>
                <a:latin typeface="Times New Roman" panose="02020603050405020304" pitchFamily="18" charset="0"/>
                <a:ea typeface="Times New Roman" panose="02020603050405020304" pitchFamily="18" charset="0"/>
                <a:cs typeface="B Lotus" panose="00000400000000000000" pitchFamily="2" charset="-78"/>
              </a:rPr>
              <a:t>ورود موفقیت آمیز و همزمان با سایر کشورهای پیشرفته به عرصه علوم جدید مانند: نانو تکنولوژی که رتبه هفتم جهانی را به خود اختصاص داده و سایر علوم جدید از جمله؛ لیزر، میکرو الکترونیک، ورود به علم ساخت روبات و کسب موفقیتهای جهانی در مسابقات روبوتیک، توسعه سخت‌افزاری و ساخت ابر رایانه، توسعه نرم افزاری و بهره برداری گسترده از علوم رایانه‌ای در کشور و کسب ۳۶۲</a:t>
            </a:r>
            <a:r>
              <a:rPr lang="fa-IR" sz="2000" dirty="0">
                <a:solidFill>
                  <a:prstClr val="black"/>
                </a:solidFill>
                <a:latin typeface="Calibri" panose="020F0502020204030204" pitchFamily="34" charset="0"/>
                <a:ea typeface="Times New Roman" panose="02020603050405020304" pitchFamily="18" charset="0"/>
                <a:cs typeface="Times New Roman" panose="02020603050405020304" pitchFamily="18" charset="0"/>
              </a:rPr>
              <a:t> </a:t>
            </a:r>
            <a:r>
              <a:rPr lang="fa-IR" sz="2000" dirty="0">
                <a:solidFill>
                  <a:prstClr val="black"/>
                </a:solidFill>
                <a:latin typeface="Times New Roman" panose="02020603050405020304" pitchFamily="18" charset="0"/>
                <a:ea typeface="Times New Roman" panose="02020603050405020304" pitchFamily="18" charset="0"/>
                <a:cs typeface="B Lotus" panose="00000400000000000000" pitchFamily="2" charset="-78"/>
              </a:rPr>
              <a:t>مدال در المپیادهای مختلف علمی جهان</a:t>
            </a:r>
            <a:endParaRPr lang="en-US" sz="2000" dirty="0">
              <a:solidFill>
                <a:prstClr val="black"/>
              </a:solidFill>
              <a:latin typeface="Calibri" panose="020F0502020204030204" pitchFamily="34" charset="0"/>
              <a:ea typeface="Calibri" panose="020F0502020204030204" pitchFamily="34" charset="0"/>
              <a:cs typeface="Arial" panose="020B0604020202020204" pitchFamily="34" charset="0"/>
            </a:endParaRPr>
          </a:p>
          <a:p>
            <a:pPr marL="342900" lvl="0" indent="-342900" algn="justLow">
              <a:lnSpc>
                <a:spcPct val="115000"/>
              </a:lnSpc>
              <a:spcAft>
                <a:spcPts val="1000"/>
              </a:spcAft>
              <a:buSzPts val="1000"/>
              <a:buFont typeface="Symbol" panose="05050102010706020507" pitchFamily="18" charset="2"/>
              <a:buChar char=""/>
              <a:tabLst>
                <a:tab pos="457200" algn="l"/>
              </a:tabLst>
            </a:pPr>
            <a:r>
              <a:rPr lang="fa-IR" sz="2000" dirty="0">
                <a:solidFill>
                  <a:prstClr val="black"/>
                </a:solidFill>
                <a:latin typeface="Times New Roman" panose="02020603050405020304" pitchFamily="18" charset="0"/>
                <a:ea typeface="Times New Roman" panose="02020603050405020304" pitchFamily="18" charset="0"/>
                <a:cs typeface="B Lotus" panose="00000400000000000000" pitchFamily="2" charset="-78"/>
              </a:rPr>
              <a:t>افزایش تعداد پزشکان از ۱۵ هزار نفر پيش از انقلاب به بیش از ۱۱۱۰۰۰ نفر و رفع کامل نیاز کشور به جذب پزشک خارجی</a:t>
            </a:r>
            <a:endParaRPr lang="en-US" sz="2000" dirty="0">
              <a:solidFill>
                <a:prstClr val="black"/>
              </a:solidFill>
              <a:latin typeface="Calibri" panose="020F0502020204030204" pitchFamily="34" charset="0"/>
              <a:ea typeface="Calibri" panose="020F0502020204030204" pitchFamily="34" charset="0"/>
              <a:cs typeface="Arial" panose="020B0604020202020204" pitchFamily="34" charset="0"/>
            </a:endParaRPr>
          </a:p>
          <a:p>
            <a:pPr marL="342900" lvl="0" indent="-342900" algn="justLow">
              <a:lnSpc>
                <a:spcPct val="115000"/>
              </a:lnSpc>
              <a:spcAft>
                <a:spcPts val="1000"/>
              </a:spcAft>
              <a:buSzPts val="1000"/>
              <a:buFont typeface="Symbol" panose="05050102010706020507" pitchFamily="18" charset="2"/>
              <a:buChar char=""/>
              <a:tabLst>
                <a:tab pos="457200" algn="l"/>
              </a:tabLst>
            </a:pPr>
            <a:r>
              <a:rPr lang="fa-IR" sz="2000" dirty="0">
                <a:solidFill>
                  <a:prstClr val="black"/>
                </a:solidFill>
                <a:latin typeface="Times New Roman" panose="02020603050405020304" pitchFamily="18" charset="0"/>
                <a:ea typeface="Times New Roman" panose="02020603050405020304" pitchFamily="18" charset="0"/>
                <a:cs typeface="B Lotus" panose="00000400000000000000" pitchFamily="2" charset="-78"/>
              </a:rPr>
              <a:t>تغییر و تبدیل کشور به قطب منطقه‌ای توریسم سلامت و پذیرش و درمان بیماران خارجی در انواع بیماری‌ها</a:t>
            </a:r>
            <a:endParaRPr lang="en-US" sz="2000" dirty="0">
              <a:solidFill>
                <a:prstClr val="black"/>
              </a:solidFill>
              <a:latin typeface="Calibri" panose="020F0502020204030204" pitchFamily="34" charset="0"/>
              <a:ea typeface="Calibri" panose="020F0502020204030204" pitchFamily="34" charset="0"/>
              <a:cs typeface="Arial" panose="020B0604020202020204" pitchFamily="34" charset="0"/>
            </a:endParaRPr>
          </a:p>
          <a:p>
            <a:pPr marL="342900" lvl="0" indent="-342900" algn="justLow">
              <a:lnSpc>
                <a:spcPct val="115000"/>
              </a:lnSpc>
              <a:spcAft>
                <a:spcPts val="1000"/>
              </a:spcAft>
              <a:buSzPts val="1000"/>
              <a:buFont typeface="Symbol" panose="05050102010706020507" pitchFamily="18" charset="2"/>
              <a:buChar char=""/>
              <a:tabLst>
                <a:tab pos="457200" algn="l"/>
              </a:tabLst>
            </a:pPr>
            <a:r>
              <a:rPr lang="fa-IR" sz="2000" dirty="0">
                <a:solidFill>
                  <a:prstClr val="black"/>
                </a:solidFill>
                <a:latin typeface="Times New Roman" panose="02020603050405020304" pitchFamily="18" charset="0"/>
                <a:ea typeface="Times New Roman" panose="02020603050405020304" pitchFamily="18" charset="0"/>
                <a:cs typeface="B Lotus" panose="00000400000000000000" pitchFamily="2" charset="-78"/>
              </a:rPr>
              <a:t>دستیابی به دانش کشت سلولهای بنیادین، قرار گرفتن در ردیف کشورهای برتر پیوند کلیه و درمان بیماری‌های چشمی</a:t>
            </a:r>
            <a:endParaRPr lang="en-US" sz="2000" dirty="0">
              <a:solidFill>
                <a:prstClr val="black"/>
              </a:solidFill>
              <a:latin typeface="Calibri" panose="020F0502020204030204" pitchFamily="34" charset="0"/>
              <a:ea typeface="Calibri" panose="020F0502020204030204" pitchFamily="34" charset="0"/>
              <a:cs typeface="Arial" panose="020B0604020202020204" pitchFamily="34" charset="0"/>
            </a:endParaRPr>
          </a:p>
          <a:p>
            <a:pPr marL="342900" lvl="0" indent="-342900" algn="justLow">
              <a:lnSpc>
                <a:spcPct val="115000"/>
              </a:lnSpc>
              <a:spcAft>
                <a:spcPts val="1000"/>
              </a:spcAft>
              <a:buSzPts val="1000"/>
              <a:buFont typeface="Symbol" panose="05050102010706020507" pitchFamily="18" charset="2"/>
              <a:buChar char=""/>
              <a:tabLst>
                <a:tab pos="457200" algn="l"/>
              </a:tabLst>
            </a:pPr>
            <a:r>
              <a:rPr lang="fa-IR" sz="2000" dirty="0">
                <a:solidFill>
                  <a:prstClr val="black"/>
                </a:solidFill>
                <a:latin typeface="Times New Roman" panose="02020603050405020304" pitchFamily="18" charset="0"/>
                <a:ea typeface="Times New Roman" panose="02020603050405020304" pitchFamily="18" charset="0"/>
                <a:cs typeface="B Lotus" panose="00000400000000000000" pitchFamily="2" charset="-78"/>
              </a:rPr>
              <a:t>کسب تجارب ارزشمند برای مقابله با انواع عوارض و بیماریهای ناشی از عوامل شیمیائی</a:t>
            </a:r>
            <a:endParaRPr lang="en-US" sz="2000" dirty="0">
              <a:solidFill>
                <a:prstClr val="black"/>
              </a:solidFill>
              <a:latin typeface="Calibri" panose="020F0502020204030204" pitchFamily="34" charset="0"/>
              <a:ea typeface="Calibri" panose="020F0502020204030204" pitchFamily="34" charset="0"/>
              <a:cs typeface="Arial" panose="020B0604020202020204" pitchFamily="34" charset="0"/>
            </a:endParaRPr>
          </a:p>
        </p:txBody>
      </p:sp>
      <p:sp>
        <p:nvSpPr>
          <p:cNvPr id="3" name="TextBox 2"/>
          <p:cNvSpPr txBox="1"/>
          <p:nvPr/>
        </p:nvSpPr>
        <p:spPr>
          <a:xfrm>
            <a:off x="6400800" y="6293224"/>
            <a:ext cx="336176" cy="369332"/>
          </a:xfrm>
          <a:prstGeom prst="rect">
            <a:avLst/>
          </a:prstGeom>
          <a:noFill/>
        </p:spPr>
        <p:txBody>
          <a:bodyPr wrap="square" rtlCol="1">
            <a:spAutoFit/>
          </a:bodyPr>
          <a:lstStyle/>
          <a:p>
            <a:r>
              <a:rPr lang="fa-IR" dirty="0" smtClean="0"/>
              <a:t>7</a:t>
            </a:r>
            <a:endParaRPr lang="fa-IR" dirty="0"/>
          </a:p>
        </p:txBody>
      </p:sp>
    </p:spTree>
    <p:extLst>
      <p:ext uri="{BB962C8B-B14F-4D97-AF65-F5344CB8AC3E}">
        <p14:creationId xmlns:p14="http://schemas.microsoft.com/office/powerpoint/2010/main" val="1407138608"/>
      </p:ext>
    </p:extLst>
  </p:cSld>
  <p:clrMapOvr>
    <a:masterClrMapping/>
  </p:clrMapOvr>
  <p:timing>
    <p:tnLst>
      <p:par>
        <p:cTn id="1" dur="indefinite" restart="never" nodeType="tmRoot"/>
      </p:par>
    </p:tn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370203" y="166901"/>
            <a:ext cx="3150222" cy="400110"/>
          </a:xfrm>
          <a:prstGeom prst="rect">
            <a:avLst/>
          </a:prstGeom>
        </p:spPr>
        <p:txBody>
          <a:bodyPr wrap="none">
            <a:spAutoFit/>
          </a:bodyPr>
          <a:lstStyle/>
          <a:p>
            <a:r>
              <a:rPr lang="ar-SA" sz="2000" b="1" dirty="0">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B Nazanin" panose="00000400000000000000" pitchFamily="2" charset="-78"/>
              </a:rPr>
              <a:t>وضعیت اینترنت و فناوری اطلاعات</a:t>
            </a:r>
            <a:endParaRPr lang="fa-IR" sz="2000" b="1" dirty="0">
              <a:effectLst>
                <a:outerShdw blurRad="38100" dist="38100" dir="2700000" algn="tl">
                  <a:srgbClr val="000000">
                    <a:alpha val="43137"/>
                  </a:srgbClr>
                </a:outerShdw>
              </a:effectLst>
              <a:cs typeface="B Nazanin" panose="00000400000000000000" pitchFamily="2" charset="-78"/>
            </a:endParaRPr>
          </a:p>
        </p:txBody>
      </p:sp>
      <p:graphicFrame>
        <p:nvGraphicFramePr>
          <p:cNvPr id="3" name="Table 2"/>
          <p:cNvGraphicFramePr>
            <a:graphicFrameLocks noGrp="1"/>
          </p:cNvGraphicFramePr>
          <p:nvPr>
            <p:extLst>
              <p:ext uri="{D42A27DB-BD31-4B8C-83A1-F6EECF244321}">
                <p14:modId xmlns:p14="http://schemas.microsoft.com/office/powerpoint/2010/main" val="1941921895"/>
              </p:ext>
            </p:extLst>
          </p:nvPr>
        </p:nvGraphicFramePr>
        <p:xfrm>
          <a:off x="3462824" y="567011"/>
          <a:ext cx="5535295" cy="521843"/>
        </p:xfrm>
        <a:graphic>
          <a:graphicData uri="http://schemas.openxmlformats.org/drawingml/2006/table">
            <a:tbl>
              <a:tblPr rtl="1" firstRow="1" firstCol="1" bandRow="1"/>
              <a:tblGrid>
                <a:gridCol w="2724620"/>
                <a:gridCol w="2810675"/>
              </a:tblGrid>
              <a:tr h="409025">
                <a:tc>
                  <a:txBody>
                    <a:bodyPr/>
                    <a:lstStyle/>
                    <a:p>
                      <a:pPr algn="ctr" rtl="1">
                        <a:lnSpc>
                          <a:spcPct val="107000"/>
                        </a:lnSpc>
                        <a:spcAft>
                          <a:spcPts val="0"/>
                        </a:spcAft>
                      </a:pPr>
                      <a:r>
                        <a:rPr lang="fa-IR" sz="1600" b="1" dirty="0">
                          <a:solidFill>
                            <a:srgbClr val="000000"/>
                          </a:solidFill>
                          <a:effectLst>
                            <a:outerShdw blurRad="38100" dist="38100" dir="2700000" algn="tl">
                              <a:srgbClr val="000000">
                                <a:alpha val="43137"/>
                              </a:srgbClr>
                            </a:outerShdw>
                          </a:effectLst>
                          <a:latin typeface="Tahoma" panose="020B0604030504040204" pitchFamily="34" charset="0"/>
                          <a:ea typeface="Times New Roman" panose="02020603050405020304" pitchFamily="18" charset="0"/>
                          <a:cs typeface="B Nazanin" panose="00000400000000000000" pitchFamily="2" charset="-78"/>
                        </a:rPr>
                        <a:t>دسترسي خانوارها به اینترنت: از سال 1387 تا سال 1393 </a:t>
                      </a:r>
                      <a:endParaRPr lang="en-US" sz="1600" dirty="0">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rtl="1">
                        <a:lnSpc>
                          <a:spcPct val="107000"/>
                        </a:lnSpc>
                        <a:spcAft>
                          <a:spcPts val="0"/>
                        </a:spcAft>
                      </a:pPr>
                      <a:r>
                        <a:rPr lang="fa-IR" sz="1600" b="1" dirty="0">
                          <a:solidFill>
                            <a:srgbClr val="000000"/>
                          </a:solidFill>
                          <a:effectLst>
                            <a:outerShdw blurRad="38100" dist="38100" dir="2700000" algn="tl">
                              <a:srgbClr val="000000">
                                <a:alpha val="43137"/>
                              </a:srgbClr>
                            </a:outerShdw>
                          </a:effectLst>
                          <a:latin typeface="Tahoma" panose="020B0604030504040204" pitchFamily="34" charset="0"/>
                          <a:ea typeface="Times New Roman" panose="02020603050405020304" pitchFamily="18" charset="0"/>
                          <a:cs typeface="B Nazanin" panose="00000400000000000000" pitchFamily="2" charset="-78"/>
                        </a:rPr>
                        <a:t>استفاده‌ی افراد از اینترنت: از سال 1387 تا سال 1393 </a:t>
                      </a:r>
                      <a:endParaRPr lang="en-US" sz="1600" dirty="0">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a:noFill/>
                    </a:lnL>
                    <a:lnR>
                      <a:noFill/>
                    </a:lnR>
                    <a:lnT>
                      <a:noFill/>
                    </a:lnT>
                    <a:lnB w="12700" cap="flat" cmpd="sng" algn="ctr">
                      <a:solidFill>
                        <a:srgbClr val="000000"/>
                      </a:solidFill>
                      <a:prstDash val="solid"/>
                      <a:round/>
                      <a:headEnd type="none" w="med" len="med"/>
                      <a:tailEnd type="none" w="med" len="med"/>
                    </a:lnB>
                  </a:tcPr>
                </a:tc>
              </a:tr>
            </a:tbl>
          </a:graphicData>
        </a:graphic>
      </p:graphicFrame>
      <p:graphicFrame>
        <p:nvGraphicFramePr>
          <p:cNvPr id="4" name="Table 3"/>
          <p:cNvGraphicFramePr>
            <a:graphicFrameLocks noGrp="1"/>
          </p:cNvGraphicFramePr>
          <p:nvPr>
            <p:extLst>
              <p:ext uri="{D42A27DB-BD31-4B8C-83A1-F6EECF244321}">
                <p14:modId xmlns:p14="http://schemas.microsoft.com/office/powerpoint/2010/main" val="1058102211"/>
              </p:ext>
            </p:extLst>
          </p:nvPr>
        </p:nvGraphicFramePr>
        <p:xfrm>
          <a:off x="1573307" y="1516126"/>
          <a:ext cx="8337176" cy="3261360"/>
        </p:xfrm>
        <a:graphic>
          <a:graphicData uri="http://schemas.openxmlformats.org/drawingml/2006/table">
            <a:tbl>
              <a:tblPr rtl="1" firstRow="1" firstCol="1" bandRow="1"/>
              <a:tblGrid>
                <a:gridCol w="708225"/>
                <a:gridCol w="1210005"/>
                <a:gridCol w="1318961"/>
                <a:gridCol w="1223385"/>
                <a:gridCol w="1456592"/>
                <a:gridCol w="1330431"/>
                <a:gridCol w="1089577"/>
              </a:tblGrid>
              <a:tr h="1433805">
                <a:tc>
                  <a:txBody>
                    <a:bodyPr/>
                    <a:lstStyle/>
                    <a:p>
                      <a:pPr algn="ctr" rtl="1">
                        <a:lnSpc>
                          <a:spcPct val="107000"/>
                        </a:lnSpc>
                        <a:spcAft>
                          <a:spcPts val="0"/>
                        </a:spcAft>
                      </a:pPr>
                      <a:r>
                        <a:rPr lang="fa-IR" sz="2000" b="1" dirty="0">
                          <a:solidFill>
                            <a:srgbClr val="000000"/>
                          </a:solidFill>
                          <a:effectLst/>
                          <a:latin typeface="Tahoma" panose="020B0604030504040204" pitchFamily="34" charset="0"/>
                          <a:ea typeface="Times New Roman" panose="02020603050405020304" pitchFamily="18" charset="0"/>
                          <a:cs typeface="B Nazanin" panose="00000400000000000000" pitchFamily="2" charset="-78"/>
                        </a:rPr>
                        <a:t>سال</a:t>
                      </a:r>
                      <a:endParaRPr lang="en-US" sz="16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9D9D9"/>
                    </a:solidFill>
                  </a:tcPr>
                </a:tc>
                <a:tc>
                  <a:txBody>
                    <a:bodyPr/>
                    <a:lstStyle/>
                    <a:p>
                      <a:pPr algn="ctr" rtl="1">
                        <a:lnSpc>
                          <a:spcPct val="107000"/>
                        </a:lnSpc>
                        <a:spcAft>
                          <a:spcPts val="0"/>
                        </a:spcAft>
                      </a:pPr>
                      <a:r>
                        <a:rPr lang="fa-IR" sz="2000" b="1" dirty="0">
                          <a:solidFill>
                            <a:srgbClr val="000000"/>
                          </a:solidFill>
                          <a:effectLst/>
                          <a:latin typeface="Tahoma" panose="020B0604030504040204" pitchFamily="34" charset="0"/>
                          <a:ea typeface="Times New Roman" panose="02020603050405020304" pitchFamily="18" charset="0"/>
                          <a:cs typeface="B Nazanin" panose="00000400000000000000" pitchFamily="2" charset="-78"/>
                        </a:rPr>
                        <a:t>کل خانوارها</a:t>
                      </a:r>
                      <a:endParaRPr lang="en-US" sz="16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9D9D9"/>
                    </a:solidFill>
                  </a:tcPr>
                </a:tc>
                <a:tc>
                  <a:txBody>
                    <a:bodyPr/>
                    <a:lstStyle/>
                    <a:p>
                      <a:pPr algn="ctr" rtl="1">
                        <a:lnSpc>
                          <a:spcPct val="107000"/>
                        </a:lnSpc>
                        <a:spcAft>
                          <a:spcPts val="0"/>
                        </a:spcAft>
                      </a:pPr>
                      <a:r>
                        <a:rPr lang="fa-IR" sz="2000" b="1" dirty="0">
                          <a:solidFill>
                            <a:srgbClr val="000000"/>
                          </a:solidFill>
                          <a:effectLst/>
                          <a:latin typeface="Tahoma" panose="020B0604030504040204" pitchFamily="34" charset="0"/>
                          <a:ea typeface="Times New Roman" panose="02020603050405020304" pitchFamily="18" charset="0"/>
                          <a:cs typeface="B Nazanin" panose="00000400000000000000" pitchFamily="2" charset="-78"/>
                        </a:rPr>
                        <a:t>خانوارهاي دارای دسترسي به اينترنت در محل سكونت</a:t>
                      </a:r>
                      <a:endParaRPr lang="en-US" sz="16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9D9D9"/>
                    </a:solidFill>
                  </a:tcPr>
                </a:tc>
                <a:tc>
                  <a:txBody>
                    <a:bodyPr/>
                    <a:lstStyle/>
                    <a:p>
                      <a:pPr algn="ctr" rtl="1">
                        <a:lnSpc>
                          <a:spcPct val="107000"/>
                        </a:lnSpc>
                        <a:spcAft>
                          <a:spcPts val="0"/>
                        </a:spcAft>
                      </a:pPr>
                      <a:r>
                        <a:rPr lang="fa-IR" sz="2000" b="1" dirty="0">
                          <a:solidFill>
                            <a:srgbClr val="000000"/>
                          </a:solidFill>
                          <a:effectLst/>
                          <a:latin typeface="Tahoma" panose="020B0604030504040204" pitchFamily="34" charset="0"/>
                          <a:ea typeface="Times New Roman" panose="02020603050405020304" pitchFamily="18" charset="0"/>
                          <a:cs typeface="B Nazanin" panose="00000400000000000000" pitchFamily="2" charset="-78"/>
                        </a:rPr>
                        <a:t>درصد خانوارهای دارای دسترسی به اینترنت</a:t>
                      </a:r>
                      <a:endParaRPr lang="en-US" sz="16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9D9D9"/>
                    </a:solidFill>
                  </a:tcPr>
                </a:tc>
                <a:tc>
                  <a:txBody>
                    <a:bodyPr/>
                    <a:lstStyle/>
                    <a:p>
                      <a:pPr algn="ctr" rtl="1">
                        <a:lnSpc>
                          <a:spcPct val="107000"/>
                        </a:lnSpc>
                        <a:spcAft>
                          <a:spcPts val="0"/>
                        </a:spcAft>
                      </a:pPr>
                      <a:r>
                        <a:rPr lang="fa-IR" sz="2000" b="1">
                          <a:solidFill>
                            <a:srgbClr val="000000"/>
                          </a:solidFill>
                          <a:effectLst/>
                          <a:latin typeface="Tahoma" panose="020B0604030504040204" pitchFamily="34" charset="0"/>
                          <a:ea typeface="Times New Roman" panose="02020603050405020304" pitchFamily="18" charset="0"/>
                          <a:cs typeface="B Nazanin" panose="00000400000000000000" pitchFamily="2" charset="-78"/>
                        </a:rPr>
                        <a:t>جمعیت 6 ساله و بیشتر</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9D9D9"/>
                    </a:solidFill>
                  </a:tcPr>
                </a:tc>
                <a:tc>
                  <a:txBody>
                    <a:bodyPr/>
                    <a:lstStyle/>
                    <a:p>
                      <a:pPr algn="ctr" rtl="1">
                        <a:lnSpc>
                          <a:spcPct val="107000"/>
                        </a:lnSpc>
                        <a:spcAft>
                          <a:spcPts val="0"/>
                        </a:spcAft>
                      </a:pPr>
                      <a:r>
                        <a:rPr lang="fa-IR" sz="2000" b="1">
                          <a:solidFill>
                            <a:srgbClr val="000000"/>
                          </a:solidFill>
                          <a:effectLst/>
                          <a:latin typeface="Tahoma" panose="020B0604030504040204" pitchFamily="34" charset="0"/>
                          <a:ea typeface="Times New Roman" panose="02020603050405020304" pitchFamily="18" charset="0"/>
                          <a:cs typeface="B Nazanin" panose="00000400000000000000" pitchFamily="2" charset="-78"/>
                        </a:rPr>
                        <a:t>جمعیت 6 ساله و بیشتر کاربر اینترنت</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9D9D9"/>
                    </a:solidFill>
                  </a:tcPr>
                </a:tc>
                <a:tc>
                  <a:txBody>
                    <a:bodyPr/>
                    <a:lstStyle/>
                    <a:p>
                      <a:pPr algn="ctr" rtl="1">
                        <a:lnSpc>
                          <a:spcPct val="107000"/>
                        </a:lnSpc>
                        <a:spcAft>
                          <a:spcPts val="0"/>
                        </a:spcAft>
                      </a:pPr>
                      <a:r>
                        <a:rPr lang="fa-IR" sz="2000" b="1">
                          <a:solidFill>
                            <a:srgbClr val="000000"/>
                          </a:solidFill>
                          <a:effectLst/>
                          <a:latin typeface="Tahoma" panose="020B0604030504040204" pitchFamily="34" charset="0"/>
                          <a:ea typeface="Times New Roman" panose="02020603050405020304" pitchFamily="18" charset="0"/>
                          <a:cs typeface="B Nazanin" panose="00000400000000000000" pitchFamily="2" charset="-78"/>
                        </a:rPr>
                        <a:t>ضريب نفوذ اینترنت</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9D9D9"/>
                    </a:solidFill>
                  </a:tcPr>
                </a:tc>
              </a:tr>
              <a:tr h="286762">
                <a:tc>
                  <a:txBody>
                    <a:bodyPr/>
                    <a:lstStyle/>
                    <a:p>
                      <a:pPr algn="ctr" rtl="1">
                        <a:lnSpc>
                          <a:spcPct val="107000"/>
                        </a:lnSpc>
                        <a:spcAft>
                          <a:spcPts val="0"/>
                        </a:spcAft>
                      </a:pPr>
                      <a:r>
                        <a:rPr lang="fa-IR" sz="2000">
                          <a:effectLst/>
                          <a:latin typeface="Tahoma" panose="020B0604030504040204" pitchFamily="34" charset="0"/>
                          <a:ea typeface="Times New Roman" panose="02020603050405020304" pitchFamily="18" charset="0"/>
                          <a:cs typeface="B Nazanin" panose="00000400000000000000" pitchFamily="2" charset="-78"/>
                        </a:rPr>
                        <a:t>1387</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1">
                        <a:lnSpc>
                          <a:spcPct val="107000"/>
                        </a:lnSpc>
                        <a:spcAft>
                          <a:spcPts val="0"/>
                        </a:spcAft>
                      </a:pPr>
                      <a:r>
                        <a:rPr lang="fa-IR" sz="2000">
                          <a:effectLst/>
                          <a:latin typeface="Tahoma" panose="020B0604030504040204" pitchFamily="34" charset="0"/>
                          <a:ea typeface="Times New Roman" panose="02020603050405020304" pitchFamily="18" charset="0"/>
                          <a:cs typeface="B Nazanin" panose="00000400000000000000" pitchFamily="2" charset="-78"/>
                        </a:rPr>
                        <a:t>18779479</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1">
                        <a:lnSpc>
                          <a:spcPct val="107000"/>
                        </a:lnSpc>
                        <a:spcAft>
                          <a:spcPts val="0"/>
                        </a:spcAft>
                      </a:pPr>
                      <a:r>
                        <a:rPr lang="fa-IR" sz="2000">
                          <a:effectLst/>
                          <a:latin typeface="Tahoma" panose="020B0604030504040204" pitchFamily="34" charset="0"/>
                          <a:ea typeface="Times New Roman" panose="02020603050405020304" pitchFamily="18" charset="0"/>
                          <a:cs typeface="B Nazanin" panose="00000400000000000000" pitchFamily="2" charset="-78"/>
                        </a:rPr>
                        <a:t>3411499</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1">
                        <a:lnSpc>
                          <a:spcPct val="107000"/>
                        </a:lnSpc>
                        <a:spcAft>
                          <a:spcPts val="0"/>
                        </a:spcAft>
                      </a:pPr>
                      <a:r>
                        <a:rPr lang="fa-IR" sz="2000" dirty="0">
                          <a:effectLst/>
                          <a:latin typeface="Tahoma" panose="020B0604030504040204" pitchFamily="34" charset="0"/>
                          <a:ea typeface="Times New Roman" panose="02020603050405020304" pitchFamily="18" charset="0"/>
                          <a:cs typeface="B Nazanin" panose="00000400000000000000" pitchFamily="2" charset="-78"/>
                        </a:rPr>
                        <a:t>18.2</a:t>
                      </a:r>
                      <a:endParaRPr lang="en-US" sz="16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1">
                        <a:lnSpc>
                          <a:spcPct val="107000"/>
                        </a:lnSpc>
                        <a:spcAft>
                          <a:spcPts val="0"/>
                        </a:spcAft>
                      </a:pPr>
                      <a:r>
                        <a:rPr lang="fa-IR" sz="2000">
                          <a:effectLst/>
                          <a:latin typeface="Tahoma" panose="020B0604030504040204" pitchFamily="34" charset="0"/>
                          <a:ea typeface="Times New Roman" panose="02020603050405020304" pitchFamily="18" charset="0"/>
                          <a:cs typeface="B Nazanin" panose="00000400000000000000" pitchFamily="2" charset="-78"/>
                        </a:rPr>
                        <a:t>66059095</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1">
                        <a:lnSpc>
                          <a:spcPct val="107000"/>
                        </a:lnSpc>
                        <a:spcAft>
                          <a:spcPts val="0"/>
                        </a:spcAft>
                      </a:pPr>
                      <a:r>
                        <a:rPr lang="fa-IR" sz="2000">
                          <a:effectLst/>
                          <a:latin typeface="Tahoma" panose="020B0604030504040204" pitchFamily="34" charset="0"/>
                          <a:ea typeface="Times New Roman" panose="02020603050405020304" pitchFamily="18" charset="0"/>
                          <a:cs typeface="B Nazanin" panose="00000400000000000000" pitchFamily="2" charset="-78"/>
                        </a:rPr>
                        <a:t>7940790</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1">
                        <a:lnSpc>
                          <a:spcPct val="107000"/>
                        </a:lnSpc>
                        <a:spcAft>
                          <a:spcPts val="0"/>
                        </a:spcAft>
                      </a:pPr>
                      <a:r>
                        <a:rPr lang="fa-IR" sz="2000">
                          <a:effectLst/>
                          <a:latin typeface="Tahoma" panose="020B0604030504040204" pitchFamily="34" charset="0"/>
                          <a:ea typeface="Times New Roman" panose="02020603050405020304" pitchFamily="18" charset="0"/>
                          <a:cs typeface="B Nazanin" panose="00000400000000000000" pitchFamily="2" charset="-78"/>
                        </a:rPr>
                        <a:t>12.0</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86762">
                <a:tc>
                  <a:txBody>
                    <a:bodyPr/>
                    <a:lstStyle/>
                    <a:p>
                      <a:pPr algn="ctr" rtl="1">
                        <a:lnSpc>
                          <a:spcPct val="107000"/>
                        </a:lnSpc>
                        <a:spcAft>
                          <a:spcPts val="0"/>
                        </a:spcAft>
                      </a:pPr>
                      <a:r>
                        <a:rPr lang="fa-IR" sz="2000">
                          <a:effectLst/>
                          <a:latin typeface="Tahoma" panose="020B0604030504040204" pitchFamily="34" charset="0"/>
                          <a:ea typeface="Times New Roman" panose="02020603050405020304" pitchFamily="18" charset="0"/>
                          <a:cs typeface="B Nazanin" panose="00000400000000000000" pitchFamily="2" charset="-78"/>
                        </a:rPr>
                        <a:t>1389</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1">
                        <a:lnSpc>
                          <a:spcPct val="107000"/>
                        </a:lnSpc>
                        <a:spcAft>
                          <a:spcPts val="0"/>
                        </a:spcAft>
                      </a:pPr>
                      <a:r>
                        <a:rPr lang="fa-IR" sz="2000">
                          <a:effectLst/>
                          <a:latin typeface="Tahoma" panose="020B0604030504040204" pitchFamily="34" charset="0"/>
                          <a:ea typeface="Times New Roman" panose="02020603050405020304" pitchFamily="18" charset="0"/>
                          <a:cs typeface="B Nazanin" panose="00000400000000000000" pitchFamily="2" charset="-78"/>
                        </a:rPr>
                        <a:t>20286247</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1">
                        <a:lnSpc>
                          <a:spcPct val="107000"/>
                        </a:lnSpc>
                        <a:spcAft>
                          <a:spcPts val="0"/>
                        </a:spcAft>
                      </a:pPr>
                      <a:r>
                        <a:rPr lang="fa-IR" sz="2000">
                          <a:effectLst/>
                          <a:latin typeface="Tahoma" panose="020B0604030504040204" pitchFamily="34" charset="0"/>
                          <a:ea typeface="Times New Roman" panose="02020603050405020304" pitchFamily="18" charset="0"/>
                          <a:cs typeface="B Nazanin" panose="00000400000000000000" pitchFamily="2" charset="-78"/>
                        </a:rPr>
                        <a:t>4336567</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1">
                        <a:lnSpc>
                          <a:spcPct val="107000"/>
                        </a:lnSpc>
                        <a:spcAft>
                          <a:spcPts val="0"/>
                        </a:spcAft>
                      </a:pPr>
                      <a:r>
                        <a:rPr lang="fa-IR" sz="2000">
                          <a:effectLst/>
                          <a:latin typeface="Tahoma" panose="020B0604030504040204" pitchFamily="34" charset="0"/>
                          <a:ea typeface="Times New Roman" panose="02020603050405020304" pitchFamily="18" charset="0"/>
                          <a:cs typeface="B Nazanin" panose="00000400000000000000" pitchFamily="2" charset="-78"/>
                        </a:rPr>
                        <a:t>21.4</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1">
                        <a:lnSpc>
                          <a:spcPct val="107000"/>
                        </a:lnSpc>
                        <a:spcAft>
                          <a:spcPts val="0"/>
                        </a:spcAft>
                      </a:pPr>
                      <a:r>
                        <a:rPr lang="fa-IR" sz="2000" dirty="0">
                          <a:effectLst/>
                          <a:latin typeface="Tahoma" panose="020B0604030504040204" pitchFamily="34" charset="0"/>
                          <a:ea typeface="Times New Roman" panose="02020603050405020304" pitchFamily="18" charset="0"/>
                          <a:cs typeface="B Nazanin" panose="00000400000000000000" pitchFamily="2" charset="-78"/>
                        </a:rPr>
                        <a:t>69136914</a:t>
                      </a:r>
                      <a:endParaRPr lang="en-US" sz="16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1">
                        <a:lnSpc>
                          <a:spcPct val="107000"/>
                        </a:lnSpc>
                        <a:spcAft>
                          <a:spcPts val="0"/>
                        </a:spcAft>
                      </a:pPr>
                      <a:r>
                        <a:rPr lang="fa-IR" sz="2000">
                          <a:effectLst/>
                          <a:latin typeface="Tahoma" panose="020B0604030504040204" pitchFamily="34" charset="0"/>
                          <a:ea typeface="Times New Roman" panose="02020603050405020304" pitchFamily="18" charset="0"/>
                          <a:cs typeface="B Nazanin" panose="00000400000000000000" pitchFamily="2" charset="-78"/>
                        </a:rPr>
                        <a:t>10992097</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1">
                        <a:lnSpc>
                          <a:spcPct val="107000"/>
                        </a:lnSpc>
                        <a:spcAft>
                          <a:spcPts val="0"/>
                        </a:spcAft>
                      </a:pPr>
                      <a:r>
                        <a:rPr lang="fa-IR" sz="2000">
                          <a:effectLst/>
                          <a:latin typeface="Tahoma" panose="020B0604030504040204" pitchFamily="34" charset="0"/>
                          <a:ea typeface="Times New Roman" panose="02020603050405020304" pitchFamily="18" charset="0"/>
                          <a:cs typeface="B Nazanin" panose="00000400000000000000" pitchFamily="2" charset="-78"/>
                        </a:rPr>
                        <a:t>15.9</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86762">
                <a:tc>
                  <a:txBody>
                    <a:bodyPr/>
                    <a:lstStyle/>
                    <a:p>
                      <a:pPr algn="ctr" rtl="1">
                        <a:lnSpc>
                          <a:spcPct val="107000"/>
                        </a:lnSpc>
                        <a:spcAft>
                          <a:spcPts val="0"/>
                        </a:spcAft>
                      </a:pPr>
                      <a:r>
                        <a:rPr lang="fa-IR" sz="2000">
                          <a:effectLst/>
                          <a:latin typeface="Tahoma" panose="020B0604030504040204" pitchFamily="34" charset="0"/>
                          <a:ea typeface="Times New Roman" panose="02020603050405020304" pitchFamily="18" charset="0"/>
                          <a:cs typeface="B Nazanin" panose="00000400000000000000" pitchFamily="2" charset="-78"/>
                        </a:rPr>
                        <a:t>1391</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1">
                        <a:lnSpc>
                          <a:spcPct val="107000"/>
                        </a:lnSpc>
                        <a:spcAft>
                          <a:spcPts val="0"/>
                        </a:spcAft>
                      </a:pPr>
                      <a:r>
                        <a:rPr lang="fa-IR" sz="2000">
                          <a:effectLst/>
                          <a:latin typeface="Tahoma" panose="020B0604030504040204" pitchFamily="34" charset="0"/>
                          <a:ea typeface="Times New Roman" panose="02020603050405020304" pitchFamily="18" charset="0"/>
                          <a:cs typeface="B Nazanin" panose="00000400000000000000" pitchFamily="2" charset="-78"/>
                        </a:rPr>
                        <a:t>21949683</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1">
                        <a:lnSpc>
                          <a:spcPct val="107000"/>
                        </a:lnSpc>
                        <a:spcAft>
                          <a:spcPts val="0"/>
                        </a:spcAft>
                      </a:pPr>
                      <a:r>
                        <a:rPr lang="fa-IR" sz="2000">
                          <a:effectLst/>
                          <a:latin typeface="Tahoma" panose="020B0604030504040204" pitchFamily="34" charset="0"/>
                          <a:ea typeface="Times New Roman" panose="02020603050405020304" pitchFamily="18" charset="0"/>
                          <a:cs typeface="B Nazanin" panose="00000400000000000000" pitchFamily="2" charset="-78"/>
                        </a:rPr>
                        <a:t>6860198</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1">
                        <a:lnSpc>
                          <a:spcPct val="107000"/>
                        </a:lnSpc>
                        <a:spcAft>
                          <a:spcPts val="0"/>
                        </a:spcAft>
                      </a:pPr>
                      <a:r>
                        <a:rPr lang="fa-IR" sz="2000">
                          <a:effectLst/>
                          <a:latin typeface="Tahoma" panose="020B0604030504040204" pitchFamily="34" charset="0"/>
                          <a:ea typeface="Times New Roman" panose="02020603050405020304" pitchFamily="18" charset="0"/>
                          <a:cs typeface="B Nazanin" panose="00000400000000000000" pitchFamily="2" charset="-78"/>
                        </a:rPr>
                        <a:t>31.3</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1">
                        <a:lnSpc>
                          <a:spcPct val="107000"/>
                        </a:lnSpc>
                        <a:spcAft>
                          <a:spcPts val="0"/>
                        </a:spcAft>
                      </a:pPr>
                      <a:r>
                        <a:rPr lang="fa-IR" sz="2000" dirty="0">
                          <a:effectLst/>
                          <a:latin typeface="Tahoma" panose="020B0604030504040204" pitchFamily="34" charset="0"/>
                          <a:ea typeface="Times New Roman" panose="02020603050405020304" pitchFamily="18" charset="0"/>
                          <a:cs typeface="B Nazanin" panose="00000400000000000000" pitchFamily="2" charset="-78"/>
                        </a:rPr>
                        <a:t>69684390</a:t>
                      </a:r>
                      <a:endParaRPr lang="en-US" sz="16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1">
                        <a:lnSpc>
                          <a:spcPct val="107000"/>
                        </a:lnSpc>
                        <a:spcAft>
                          <a:spcPts val="0"/>
                        </a:spcAft>
                      </a:pPr>
                      <a:r>
                        <a:rPr lang="fa-IR" sz="2000" dirty="0">
                          <a:effectLst/>
                          <a:latin typeface="Tahoma" panose="020B0604030504040204" pitchFamily="34" charset="0"/>
                          <a:ea typeface="Times New Roman" panose="02020603050405020304" pitchFamily="18" charset="0"/>
                          <a:cs typeface="B Nazanin" panose="00000400000000000000" pitchFamily="2" charset="-78"/>
                        </a:rPr>
                        <a:t>15838872</a:t>
                      </a:r>
                      <a:endParaRPr lang="en-US" sz="16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1">
                        <a:lnSpc>
                          <a:spcPct val="107000"/>
                        </a:lnSpc>
                        <a:spcAft>
                          <a:spcPts val="0"/>
                        </a:spcAft>
                      </a:pPr>
                      <a:r>
                        <a:rPr lang="fa-IR" sz="2000">
                          <a:effectLst/>
                          <a:latin typeface="Tahoma" panose="020B0604030504040204" pitchFamily="34" charset="0"/>
                          <a:ea typeface="Times New Roman" panose="02020603050405020304" pitchFamily="18" charset="0"/>
                          <a:cs typeface="B Nazanin" panose="00000400000000000000" pitchFamily="2" charset="-78"/>
                        </a:rPr>
                        <a:t>22.7</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86762">
                <a:tc>
                  <a:txBody>
                    <a:bodyPr/>
                    <a:lstStyle/>
                    <a:p>
                      <a:pPr algn="ctr" rtl="1">
                        <a:lnSpc>
                          <a:spcPct val="107000"/>
                        </a:lnSpc>
                        <a:spcAft>
                          <a:spcPts val="0"/>
                        </a:spcAft>
                      </a:pPr>
                      <a:r>
                        <a:rPr lang="fa-IR" sz="2000">
                          <a:effectLst/>
                          <a:latin typeface="Tahoma" panose="020B0604030504040204" pitchFamily="34" charset="0"/>
                          <a:ea typeface="Times New Roman" panose="02020603050405020304" pitchFamily="18" charset="0"/>
                          <a:cs typeface="B Nazanin" panose="00000400000000000000" pitchFamily="2" charset="-78"/>
                        </a:rPr>
                        <a:t>1392</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1">
                        <a:lnSpc>
                          <a:spcPct val="107000"/>
                        </a:lnSpc>
                        <a:spcAft>
                          <a:spcPts val="0"/>
                        </a:spcAft>
                      </a:pPr>
                      <a:r>
                        <a:rPr lang="fa-IR" sz="2000">
                          <a:effectLst/>
                          <a:latin typeface="Tahoma" panose="020B0604030504040204" pitchFamily="34" charset="0"/>
                          <a:ea typeface="Times New Roman" panose="02020603050405020304" pitchFamily="18" charset="0"/>
                          <a:cs typeface="B Nazanin" panose="00000400000000000000" pitchFamily="2" charset="-78"/>
                        </a:rPr>
                        <a:t>22821770</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1">
                        <a:lnSpc>
                          <a:spcPct val="107000"/>
                        </a:lnSpc>
                        <a:spcAft>
                          <a:spcPts val="0"/>
                        </a:spcAft>
                      </a:pPr>
                      <a:r>
                        <a:rPr lang="fa-IR" sz="2000">
                          <a:effectLst/>
                          <a:latin typeface="Tahoma" panose="020B0604030504040204" pitchFamily="34" charset="0"/>
                          <a:ea typeface="Times New Roman" panose="02020603050405020304" pitchFamily="18" charset="0"/>
                          <a:cs typeface="B Nazanin" panose="00000400000000000000" pitchFamily="2" charset="-78"/>
                        </a:rPr>
                        <a:t>8625067</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1">
                        <a:lnSpc>
                          <a:spcPct val="107000"/>
                        </a:lnSpc>
                        <a:spcAft>
                          <a:spcPts val="0"/>
                        </a:spcAft>
                      </a:pPr>
                      <a:r>
                        <a:rPr lang="fa-IR" sz="2000">
                          <a:effectLst/>
                          <a:latin typeface="Tahoma" panose="020B0604030504040204" pitchFamily="34" charset="0"/>
                          <a:ea typeface="Times New Roman" panose="02020603050405020304" pitchFamily="18" charset="0"/>
                          <a:cs typeface="B Nazanin" panose="00000400000000000000" pitchFamily="2" charset="-78"/>
                        </a:rPr>
                        <a:t>37.8</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1">
                        <a:lnSpc>
                          <a:spcPct val="107000"/>
                        </a:lnSpc>
                        <a:spcAft>
                          <a:spcPts val="0"/>
                        </a:spcAft>
                      </a:pPr>
                      <a:r>
                        <a:rPr lang="fa-IR" sz="2000">
                          <a:effectLst/>
                          <a:latin typeface="Tahoma" panose="020B0604030504040204" pitchFamily="34" charset="0"/>
                          <a:ea typeface="Times New Roman" panose="02020603050405020304" pitchFamily="18" charset="0"/>
                          <a:cs typeface="B Nazanin" panose="00000400000000000000" pitchFamily="2" charset="-78"/>
                        </a:rPr>
                        <a:t>70562413</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1">
                        <a:lnSpc>
                          <a:spcPct val="107000"/>
                        </a:lnSpc>
                        <a:spcAft>
                          <a:spcPts val="0"/>
                        </a:spcAft>
                      </a:pPr>
                      <a:r>
                        <a:rPr lang="fa-IR" sz="2000" dirty="0">
                          <a:effectLst/>
                          <a:latin typeface="Tahoma" panose="020B0604030504040204" pitchFamily="34" charset="0"/>
                          <a:ea typeface="Times New Roman" panose="02020603050405020304" pitchFamily="18" charset="0"/>
                          <a:cs typeface="B Nazanin" panose="00000400000000000000" pitchFamily="2" charset="-78"/>
                        </a:rPr>
                        <a:t>21134399</a:t>
                      </a:r>
                      <a:endParaRPr lang="en-US" sz="16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1">
                        <a:lnSpc>
                          <a:spcPct val="107000"/>
                        </a:lnSpc>
                        <a:spcAft>
                          <a:spcPts val="0"/>
                        </a:spcAft>
                      </a:pPr>
                      <a:r>
                        <a:rPr lang="fa-IR" sz="2000">
                          <a:effectLst/>
                          <a:latin typeface="Tahoma" panose="020B0604030504040204" pitchFamily="34" charset="0"/>
                          <a:ea typeface="Times New Roman" panose="02020603050405020304" pitchFamily="18" charset="0"/>
                          <a:cs typeface="B Nazanin" panose="00000400000000000000" pitchFamily="2" charset="-78"/>
                        </a:rPr>
                        <a:t>30.0</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86762">
                <a:tc>
                  <a:txBody>
                    <a:bodyPr/>
                    <a:lstStyle/>
                    <a:p>
                      <a:pPr algn="ctr" rtl="1">
                        <a:lnSpc>
                          <a:spcPct val="107000"/>
                        </a:lnSpc>
                        <a:spcAft>
                          <a:spcPts val="0"/>
                        </a:spcAft>
                      </a:pPr>
                      <a:r>
                        <a:rPr lang="fa-IR" sz="2000">
                          <a:effectLst/>
                          <a:latin typeface="Tahoma" panose="020B0604030504040204" pitchFamily="34" charset="0"/>
                          <a:ea typeface="Times New Roman" panose="02020603050405020304" pitchFamily="18" charset="0"/>
                          <a:cs typeface="B Nazanin" panose="00000400000000000000" pitchFamily="2" charset="-78"/>
                        </a:rPr>
                        <a:t>1393</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1">
                        <a:lnSpc>
                          <a:spcPct val="107000"/>
                        </a:lnSpc>
                        <a:spcAft>
                          <a:spcPts val="0"/>
                        </a:spcAft>
                      </a:pPr>
                      <a:r>
                        <a:rPr lang="fa-IR" sz="2000">
                          <a:effectLst/>
                          <a:latin typeface="Tahoma" panose="020B0604030504040204" pitchFamily="34" charset="0"/>
                          <a:ea typeface="Times New Roman" panose="02020603050405020304" pitchFamily="18" charset="0"/>
                          <a:cs typeface="B Nazanin" panose="00000400000000000000" pitchFamily="2" charset="-78"/>
                        </a:rPr>
                        <a:t>23812000</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1">
                        <a:lnSpc>
                          <a:spcPct val="107000"/>
                        </a:lnSpc>
                        <a:spcAft>
                          <a:spcPts val="0"/>
                        </a:spcAft>
                      </a:pPr>
                      <a:r>
                        <a:rPr lang="fa-IR" sz="2000">
                          <a:effectLst/>
                          <a:latin typeface="Tahoma" panose="020B0604030504040204" pitchFamily="34" charset="0"/>
                          <a:ea typeface="Times New Roman" panose="02020603050405020304" pitchFamily="18" charset="0"/>
                          <a:cs typeface="B Nazanin" panose="00000400000000000000" pitchFamily="2" charset="-78"/>
                        </a:rPr>
                        <a:t>10649967</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1">
                        <a:lnSpc>
                          <a:spcPct val="107000"/>
                        </a:lnSpc>
                        <a:spcAft>
                          <a:spcPts val="0"/>
                        </a:spcAft>
                      </a:pPr>
                      <a:r>
                        <a:rPr lang="fa-IR" sz="2000">
                          <a:effectLst/>
                          <a:latin typeface="Tahoma" panose="020B0604030504040204" pitchFamily="34" charset="0"/>
                          <a:ea typeface="Times New Roman" panose="02020603050405020304" pitchFamily="18" charset="0"/>
                          <a:cs typeface="B Nazanin" panose="00000400000000000000" pitchFamily="2" charset="-78"/>
                        </a:rPr>
                        <a:t>44.7</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1">
                        <a:lnSpc>
                          <a:spcPct val="107000"/>
                        </a:lnSpc>
                        <a:spcAft>
                          <a:spcPts val="0"/>
                        </a:spcAft>
                      </a:pPr>
                      <a:r>
                        <a:rPr lang="fa-IR" sz="2000">
                          <a:effectLst/>
                          <a:latin typeface="Tahoma" panose="020B0604030504040204" pitchFamily="34" charset="0"/>
                          <a:ea typeface="Times New Roman" panose="02020603050405020304" pitchFamily="18" charset="0"/>
                          <a:cs typeface="B Nazanin" panose="00000400000000000000" pitchFamily="2" charset="-78"/>
                        </a:rPr>
                        <a:t>71233772</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1">
                        <a:lnSpc>
                          <a:spcPct val="107000"/>
                        </a:lnSpc>
                        <a:spcAft>
                          <a:spcPts val="0"/>
                        </a:spcAft>
                      </a:pPr>
                      <a:r>
                        <a:rPr lang="fa-IR" sz="2000">
                          <a:effectLst/>
                          <a:latin typeface="Tahoma" panose="020B0604030504040204" pitchFamily="34" charset="0"/>
                          <a:ea typeface="Times New Roman" panose="02020603050405020304" pitchFamily="18" charset="0"/>
                          <a:cs typeface="B Nazanin" panose="00000400000000000000" pitchFamily="2" charset="-78"/>
                        </a:rPr>
                        <a:t>28033212</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1">
                        <a:lnSpc>
                          <a:spcPct val="107000"/>
                        </a:lnSpc>
                        <a:spcAft>
                          <a:spcPts val="0"/>
                        </a:spcAft>
                      </a:pPr>
                      <a:r>
                        <a:rPr lang="fa-IR" sz="2000" dirty="0">
                          <a:effectLst/>
                          <a:latin typeface="Tahoma" panose="020B0604030504040204" pitchFamily="34" charset="0"/>
                          <a:ea typeface="Times New Roman" panose="02020603050405020304" pitchFamily="18" charset="0"/>
                          <a:cs typeface="B Nazanin" panose="00000400000000000000" pitchFamily="2" charset="-78"/>
                        </a:rPr>
                        <a:t>39.4</a:t>
                      </a:r>
                      <a:endParaRPr lang="en-US" sz="16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graphicFrame>
        <p:nvGraphicFramePr>
          <p:cNvPr id="5" name="Table 4"/>
          <p:cNvGraphicFramePr>
            <a:graphicFrameLocks noGrp="1"/>
          </p:cNvGraphicFramePr>
          <p:nvPr>
            <p:extLst>
              <p:ext uri="{D42A27DB-BD31-4B8C-83A1-F6EECF244321}">
                <p14:modId xmlns:p14="http://schemas.microsoft.com/office/powerpoint/2010/main" val="4191262917"/>
              </p:ext>
            </p:extLst>
          </p:nvPr>
        </p:nvGraphicFramePr>
        <p:xfrm>
          <a:off x="4538588" y="5776623"/>
          <a:ext cx="5535295" cy="456566"/>
        </p:xfrm>
        <a:graphic>
          <a:graphicData uri="http://schemas.openxmlformats.org/drawingml/2006/table">
            <a:tbl>
              <a:tblPr rtl="1" firstRow="1" firstCol="1" bandRow="1"/>
              <a:tblGrid>
                <a:gridCol w="1794144"/>
                <a:gridCol w="3741151"/>
              </a:tblGrid>
              <a:tr h="180975">
                <a:tc>
                  <a:txBody>
                    <a:bodyPr/>
                    <a:lstStyle/>
                    <a:p>
                      <a:pPr algn="r" rtl="1">
                        <a:lnSpc>
                          <a:spcPct val="107000"/>
                        </a:lnSpc>
                        <a:spcAft>
                          <a:spcPts val="0"/>
                        </a:spcAft>
                      </a:pPr>
                      <a:r>
                        <a:rPr lang="fa-IR" sz="1400" b="1">
                          <a:solidFill>
                            <a:srgbClr val="000000"/>
                          </a:solidFill>
                          <a:effectLst/>
                          <a:latin typeface="Tahoma" panose="020B0604030504040204" pitchFamily="34" charset="0"/>
                          <a:ea typeface="Times New Roman" panose="02020603050405020304" pitchFamily="18" charset="0"/>
                          <a:cs typeface="B Nazanin" panose="00000400000000000000" pitchFamily="2" charset="-78"/>
                        </a:rPr>
                        <a:t>مأخذ: مرکز آمار ایران</a:t>
                      </a:r>
                      <a:endParaRPr lang="en-US" sz="1100" b="1">
                        <a:effectLst/>
                        <a:latin typeface="Calibri" panose="020F0502020204030204" pitchFamily="34" charset="0"/>
                        <a:ea typeface="Calibri" panose="020F0502020204030204" pitchFamily="34" charset="0"/>
                        <a:cs typeface="B Nazanin" panose="00000400000000000000" pitchFamily="2" charset="-78"/>
                      </a:endParaRPr>
                    </a:p>
                  </a:txBody>
                  <a:tcPr marL="68580" marR="68580" marT="0" marB="0" anchor="ctr">
                    <a:lnL>
                      <a:noFill/>
                    </a:lnL>
                    <a:lnR>
                      <a:noFill/>
                    </a:lnR>
                    <a:lnT>
                      <a:noFill/>
                    </a:lnT>
                    <a:lnB>
                      <a:noFill/>
                    </a:lnB>
                  </a:tcPr>
                </a:tc>
                <a:tc>
                  <a:txBody>
                    <a:bodyPr/>
                    <a:lstStyle/>
                    <a:p>
                      <a:pPr rtl="1">
                        <a:lnSpc>
                          <a:spcPct val="107000"/>
                        </a:lnSpc>
                        <a:spcAft>
                          <a:spcPts val="800"/>
                        </a:spcAft>
                      </a:pPr>
                      <a:r>
                        <a:rPr lang="en-US" sz="1100" b="1">
                          <a:effectLst/>
                          <a:latin typeface="Calibri" panose="020F0502020204030204" pitchFamily="34" charset="0"/>
                          <a:ea typeface="Calibri" panose="020F0502020204030204" pitchFamily="34" charset="0"/>
                          <a:cs typeface="B Nazanin" panose="00000400000000000000" pitchFamily="2" charset="-78"/>
                        </a:rPr>
                        <a:t> </a:t>
                      </a:r>
                    </a:p>
                  </a:txBody>
                  <a:tcPr marL="0" marR="0" marT="0" marB="0" anchor="ctr">
                    <a:lnL>
                      <a:noFill/>
                    </a:lnL>
                    <a:lnR>
                      <a:noFill/>
                    </a:lnR>
                    <a:lnT>
                      <a:noFill/>
                    </a:lnT>
                    <a:lnB>
                      <a:noFill/>
                    </a:lnB>
                  </a:tcPr>
                </a:tc>
              </a:tr>
              <a:tr h="180975">
                <a:tc gridSpan="2">
                  <a:txBody>
                    <a:bodyPr/>
                    <a:lstStyle/>
                    <a:p>
                      <a:pPr algn="r" rtl="1">
                        <a:lnSpc>
                          <a:spcPct val="107000"/>
                        </a:lnSpc>
                        <a:spcAft>
                          <a:spcPts val="0"/>
                        </a:spcAft>
                      </a:pPr>
                      <a:r>
                        <a:rPr lang="fa-IR" sz="1400" b="1" dirty="0">
                          <a:solidFill>
                            <a:srgbClr val="000000"/>
                          </a:solidFill>
                          <a:effectLst/>
                          <a:latin typeface="Tahoma" panose="020B0604030504040204" pitchFamily="34" charset="0"/>
                          <a:ea typeface="Times New Roman" panose="02020603050405020304" pitchFamily="18" charset="0"/>
                          <a:cs typeface="B Nazanin" panose="00000400000000000000" pitchFamily="2" charset="-78"/>
                        </a:rPr>
                        <a:t>ضريب نفوذ اینترنت: تعداد کاربران اینترنت به ازای 100 نفر جمعیت</a:t>
                      </a:r>
                      <a:endParaRPr lang="en-US" sz="1100" b="1" dirty="0">
                        <a:effectLst/>
                        <a:latin typeface="Calibri" panose="020F0502020204030204" pitchFamily="34" charset="0"/>
                        <a:ea typeface="Calibri" panose="020F0502020204030204" pitchFamily="34" charset="0"/>
                        <a:cs typeface="B Nazanin" panose="00000400000000000000" pitchFamily="2" charset="-78"/>
                      </a:endParaRPr>
                    </a:p>
                  </a:txBody>
                  <a:tcPr marL="68580" marR="68580" marT="0" marB="0" anchor="ctr">
                    <a:lnL>
                      <a:noFill/>
                    </a:lnL>
                    <a:lnT>
                      <a:noFill/>
                    </a:lnT>
                    <a:lnB>
                      <a:noFill/>
                    </a:lnB>
                  </a:tcPr>
                </a:tc>
                <a:tc hMerge="1">
                  <a:txBody>
                    <a:bodyPr/>
                    <a:lstStyle/>
                    <a:p>
                      <a:pPr rtl="1"/>
                      <a:endParaRPr lang="fa-IR"/>
                    </a:p>
                  </a:txBody>
                  <a:tcPr/>
                </a:tc>
              </a:tr>
            </a:tbl>
          </a:graphicData>
        </a:graphic>
      </p:graphicFrame>
      <p:sp>
        <p:nvSpPr>
          <p:cNvPr id="6" name="TextBox 5"/>
          <p:cNvSpPr txBox="1"/>
          <p:nvPr/>
        </p:nvSpPr>
        <p:spPr>
          <a:xfrm>
            <a:off x="5325035" y="6360459"/>
            <a:ext cx="645459" cy="369332"/>
          </a:xfrm>
          <a:prstGeom prst="rect">
            <a:avLst/>
          </a:prstGeom>
          <a:noFill/>
        </p:spPr>
        <p:txBody>
          <a:bodyPr wrap="square" rtlCol="1">
            <a:spAutoFit/>
          </a:bodyPr>
          <a:lstStyle/>
          <a:p>
            <a:r>
              <a:rPr lang="fa-IR" dirty="0" smtClean="0"/>
              <a:t>97</a:t>
            </a:r>
            <a:endParaRPr lang="fa-IR" dirty="0"/>
          </a:p>
        </p:txBody>
      </p:sp>
    </p:spTree>
    <p:extLst>
      <p:ext uri="{BB962C8B-B14F-4D97-AF65-F5344CB8AC3E}">
        <p14:creationId xmlns:p14="http://schemas.microsoft.com/office/powerpoint/2010/main" val="1305756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240725" y="341712"/>
            <a:ext cx="1877437" cy="400110"/>
          </a:xfrm>
          <a:prstGeom prst="rect">
            <a:avLst/>
          </a:prstGeom>
        </p:spPr>
        <p:txBody>
          <a:bodyPr wrap="none">
            <a:spAutoFit/>
          </a:bodyPr>
          <a:lstStyle/>
          <a:p>
            <a:pPr lvl="0"/>
            <a:r>
              <a:rPr lang="fa-IR" sz="2000" b="1" dirty="0">
                <a:effectLst>
                  <a:outerShdw blurRad="38100" dist="38100" dir="2700000" algn="tl">
                    <a:srgbClr val="000000">
                      <a:alpha val="43137"/>
                    </a:srgbClr>
                  </a:outerShdw>
                </a:effectLst>
                <a:latin typeface="Times New Roman" panose="02020603050405020304" pitchFamily="18" charset="0"/>
                <a:ea typeface="Calibri" panose="020F0502020204030204" pitchFamily="34" charset="0"/>
                <a:cs typeface="B Nazanin" panose="00000400000000000000" pitchFamily="2" charset="-78"/>
              </a:rPr>
              <a:t>وضعیت حوزه معدن</a:t>
            </a:r>
            <a:endParaRPr lang="en-US" sz="2000" b="1" dirty="0">
              <a:effectLst>
                <a:outerShdw blurRad="38100" dist="38100" dir="2700000" algn="tl">
                  <a:srgbClr val="000000">
                    <a:alpha val="43137"/>
                  </a:srgbClr>
                </a:outerShdw>
              </a:effectLst>
              <a:latin typeface="Times New Roman" panose="02020603050405020304" pitchFamily="18" charset="0"/>
              <a:ea typeface="Calibri" panose="020F0502020204030204" pitchFamily="34" charset="0"/>
              <a:cs typeface="B Nazanin" panose="00000400000000000000" pitchFamily="2" charset="-78"/>
            </a:endParaRPr>
          </a:p>
        </p:txBody>
      </p:sp>
      <p:sp>
        <p:nvSpPr>
          <p:cNvPr id="3" name="Rectangle 2"/>
          <p:cNvSpPr/>
          <p:nvPr/>
        </p:nvSpPr>
        <p:spPr>
          <a:xfrm>
            <a:off x="1217478" y="852875"/>
            <a:ext cx="9923930" cy="421654"/>
          </a:xfrm>
          <a:prstGeom prst="rect">
            <a:avLst/>
          </a:prstGeom>
        </p:spPr>
        <p:txBody>
          <a:bodyPr wrap="square">
            <a:spAutoFit/>
          </a:bodyPr>
          <a:lstStyle/>
          <a:p>
            <a:pPr>
              <a:lnSpc>
                <a:spcPct val="107000"/>
              </a:lnSpc>
              <a:spcAft>
                <a:spcPts val="800"/>
              </a:spcAft>
            </a:pPr>
            <a:r>
              <a:rPr lang="fa-IR" sz="2000" dirty="0">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B Nazanin" panose="00000400000000000000" pitchFamily="2" charset="-78"/>
              </a:rPr>
              <a:t>تعداد</a:t>
            </a:r>
            <a:r>
              <a:rPr lang="fa-IR" sz="1400" dirty="0">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B Titr" panose="00000700000000000000" pitchFamily="2" charset="-78"/>
              </a:rPr>
              <a:t> </a:t>
            </a:r>
            <a:r>
              <a:rPr lang="fa-IR" sz="2000" dirty="0">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B Nazanin" panose="00000400000000000000" pitchFamily="2" charset="-78"/>
              </a:rPr>
              <a:t>معادن،  تعداد  شاغلان معادن،  ارزش تولیدات (میلیون ریال) و ارزش افزوده(میلیون ریال)در حال بهره‌برداری کشور</a:t>
            </a:r>
            <a:endParaRPr lang="en-US" sz="2000" dirty="0">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B Nazanin" panose="00000400000000000000" pitchFamily="2" charset="-78"/>
            </a:endParaRPr>
          </a:p>
        </p:txBody>
      </p:sp>
      <p:graphicFrame>
        <p:nvGraphicFramePr>
          <p:cNvPr id="4" name="Table 3"/>
          <p:cNvGraphicFramePr>
            <a:graphicFrameLocks noGrp="1"/>
          </p:cNvGraphicFramePr>
          <p:nvPr>
            <p:extLst>
              <p:ext uri="{D42A27DB-BD31-4B8C-83A1-F6EECF244321}">
                <p14:modId xmlns:p14="http://schemas.microsoft.com/office/powerpoint/2010/main" val="2685850949"/>
              </p:ext>
            </p:extLst>
          </p:nvPr>
        </p:nvGraphicFramePr>
        <p:xfrm>
          <a:off x="1425388" y="1707771"/>
          <a:ext cx="8780930" cy="4464428"/>
        </p:xfrm>
        <a:graphic>
          <a:graphicData uri="http://schemas.openxmlformats.org/drawingml/2006/table">
            <a:tbl>
              <a:tblPr rtl="1" firstRow="1" firstCol="1" bandRow="1"/>
              <a:tblGrid>
                <a:gridCol w="1755719"/>
                <a:gridCol w="1558171"/>
                <a:gridCol w="1656360"/>
                <a:gridCol w="1656360"/>
                <a:gridCol w="2154320"/>
              </a:tblGrid>
              <a:tr h="1236932">
                <a:tc>
                  <a:txBody>
                    <a:bodyPr/>
                    <a:lstStyle/>
                    <a:p>
                      <a:pPr algn="ctr" rtl="1">
                        <a:lnSpc>
                          <a:spcPct val="107000"/>
                        </a:lnSpc>
                        <a:spcAft>
                          <a:spcPts val="0"/>
                        </a:spcAft>
                      </a:pPr>
                      <a:r>
                        <a:rPr lang="fa-IR" sz="2000" dirty="0">
                          <a:effectLst/>
                          <a:latin typeface="Tahoma" panose="020B0604030504040204" pitchFamily="34" charset="0"/>
                          <a:ea typeface="Calibri" panose="020F0502020204030204" pitchFamily="34" charset="0"/>
                          <a:cs typeface="B Titr" panose="00000700000000000000" pitchFamily="2" charset="-78"/>
                        </a:rPr>
                        <a:t>سال</a:t>
                      </a:r>
                      <a:endParaRPr lang="en-US" sz="2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07000"/>
                        </a:lnSpc>
                        <a:spcAft>
                          <a:spcPts val="0"/>
                        </a:spcAft>
                      </a:pPr>
                      <a:r>
                        <a:rPr lang="fa-IR" sz="1600" dirty="0">
                          <a:effectLst/>
                          <a:latin typeface="Calibri" panose="020F0502020204030204" pitchFamily="34" charset="0"/>
                          <a:ea typeface="Calibri" panose="020F0502020204030204" pitchFamily="34" charset="0"/>
                          <a:cs typeface="B Titr" panose="00000700000000000000" pitchFamily="2" charset="-78"/>
                        </a:rPr>
                        <a:t>تعداد معادن</a:t>
                      </a:r>
                      <a:endParaRPr lang="en-US" sz="16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07000"/>
                        </a:lnSpc>
                        <a:spcAft>
                          <a:spcPts val="0"/>
                        </a:spcAft>
                      </a:pPr>
                      <a:r>
                        <a:rPr lang="fa-IR" sz="1600" dirty="0">
                          <a:effectLst/>
                          <a:latin typeface="Calibri" panose="020F0502020204030204" pitchFamily="34" charset="0"/>
                          <a:ea typeface="Calibri" panose="020F0502020204030204" pitchFamily="34" charset="0"/>
                          <a:cs typeface="B Titr" panose="00000700000000000000" pitchFamily="2" charset="-78"/>
                        </a:rPr>
                        <a:t>جمع شاغلان</a:t>
                      </a:r>
                      <a:endParaRPr lang="en-US" sz="16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07000"/>
                        </a:lnSpc>
                        <a:spcAft>
                          <a:spcPts val="0"/>
                        </a:spcAft>
                      </a:pPr>
                      <a:r>
                        <a:rPr lang="fa-IR" sz="1600" b="1">
                          <a:effectLst/>
                          <a:latin typeface="Calibri" panose="020F0502020204030204" pitchFamily="34" charset="0"/>
                          <a:ea typeface="Calibri" panose="020F0502020204030204" pitchFamily="34" charset="0"/>
                          <a:cs typeface="B Titr" panose="00000700000000000000" pitchFamily="2" charset="-78"/>
                        </a:rPr>
                        <a:t>ارزش تولیدات (میلیون ریال)</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07000"/>
                        </a:lnSpc>
                        <a:spcAft>
                          <a:spcPts val="0"/>
                        </a:spcAft>
                      </a:pPr>
                      <a:r>
                        <a:rPr lang="fa-IR" sz="1600">
                          <a:effectLst/>
                          <a:latin typeface="Calibri" panose="020F0502020204030204" pitchFamily="34" charset="0"/>
                          <a:ea typeface="Calibri" panose="020F0502020204030204" pitchFamily="34" charset="0"/>
                          <a:cs typeface="B Titr" panose="00000700000000000000" pitchFamily="2" charset="-78"/>
                        </a:rPr>
                        <a:t>ارزش افزوده(میلیون ریال)</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03437">
                <a:tc>
                  <a:txBody>
                    <a:bodyPr/>
                    <a:lstStyle/>
                    <a:p>
                      <a:pPr algn="ctr" rtl="1">
                        <a:lnSpc>
                          <a:spcPct val="107000"/>
                        </a:lnSpc>
                        <a:spcAft>
                          <a:spcPts val="0"/>
                        </a:spcAft>
                      </a:pPr>
                      <a:r>
                        <a:rPr lang="fa-IR" sz="2000">
                          <a:effectLst/>
                          <a:latin typeface="Tahoma" panose="020B0604030504040204" pitchFamily="34" charset="0"/>
                          <a:ea typeface="Calibri" panose="020F0502020204030204" pitchFamily="34" charset="0"/>
                          <a:cs typeface="B Nazanin" panose="00000400000000000000" pitchFamily="2" charset="-78"/>
                        </a:rPr>
                        <a:t>1370</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07000"/>
                        </a:lnSpc>
                        <a:spcAft>
                          <a:spcPts val="0"/>
                        </a:spcAft>
                      </a:pPr>
                      <a:r>
                        <a:rPr lang="fa-IR" sz="2000">
                          <a:effectLst/>
                          <a:latin typeface="Tahoma" panose="020B0604030504040204" pitchFamily="34" charset="0"/>
                          <a:ea typeface="Calibri" panose="020F0502020204030204" pitchFamily="34" charset="0"/>
                          <a:cs typeface="B Nazanin" panose="00000400000000000000" pitchFamily="2" charset="-78"/>
                        </a:rPr>
                        <a:t>1920</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07000"/>
                        </a:lnSpc>
                        <a:spcAft>
                          <a:spcPts val="0"/>
                        </a:spcAft>
                      </a:pPr>
                      <a:r>
                        <a:rPr lang="fa-IR" sz="2000" dirty="0">
                          <a:effectLst/>
                          <a:latin typeface="Tahoma" panose="020B0604030504040204" pitchFamily="34" charset="0"/>
                          <a:ea typeface="Calibri" panose="020F0502020204030204" pitchFamily="34" charset="0"/>
                          <a:cs typeface="B Nazanin" panose="00000400000000000000" pitchFamily="2" charset="-78"/>
                        </a:rPr>
                        <a:t>50303</a:t>
                      </a:r>
                      <a:endParaRPr lang="en-US" sz="16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07000"/>
                        </a:lnSpc>
                        <a:spcAft>
                          <a:spcPts val="0"/>
                        </a:spcAft>
                      </a:pPr>
                      <a:r>
                        <a:rPr lang="fa-IR" sz="2000" dirty="0">
                          <a:effectLst/>
                          <a:latin typeface="Tahoma" panose="020B0604030504040204" pitchFamily="34" charset="0"/>
                          <a:ea typeface="Calibri" panose="020F0502020204030204" pitchFamily="34" charset="0"/>
                          <a:cs typeface="B Nazanin" panose="00000400000000000000" pitchFamily="2" charset="-78"/>
                        </a:rPr>
                        <a:t>424870</a:t>
                      </a:r>
                      <a:endParaRPr lang="en-US" sz="16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07000"/>
                        </a:lnSpc>
                        <a:spcAft>
                          <a:spcPts val="0"/>
                        </a:spcAft>
                      </a:pPr>
                      <a:r>
                        <a:rPr lang="fa-IR" sz="2000">
                          <a:effectLst/>
                          <a:latin typeface="Tahoma" panose="020B0604030504040204" pitchFamily="34" charset="0"/>
                          <a:ea typeface="Calibri" panose="020F0502020204030204" pitchFamily="34" charset="0"/>
                          <a:cs typeface="B Nazanin" panose="00000400000000000000" pitchFamily="2" charset="-78"/>
                        </a:rPr>
                        <a:t>364632</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03437">
                <a:tc>
                  <a:txBody>
                    <a:bodyPr/>
                    <a:lstStyle/>
                    <a:p>
                      <a:pPr algn="ctr" rtl="1">
                        <a:lnSpc>
                          <a:spcPct val="107000"/>
                        </a:lnSpc>
                        <a:spcAft>
                          <a:spcPts val="0"/>
                        </a:spcAft>
                      </a:pPr>
                      <a:r>
                        <a:rPr lang="fa-IR" sz="2000">
                          <a:effectLst/>
                          <a:latin typeface="Tahoma" panose="020B0604030504040204" pitchFamily="34" charset="0"/>
                          <a:ea typeface="Calibri" panose="020F0502020204030204" pitchFamily="34" charset="0"/>
                          <a:cs typeface="B Nazanin" panose="00000400000000000000" pitchFamily="2" charset="-78"/>
                        </a:rPr>
                        <a:t>1375</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07000"/>
                        </a:lnSpc>
                        <a:spcAft>
                          <a:spcPts val="0"/>
                        </a:spcAft>
                      </a:pPr>
                      <a:r>
                        <a:rPr lang="fa-IR" sz="2000">
                          <a:effectLst/>
                          <a:latin typeface="Tahoma" panose="020B0604030504040204" pitchFamily="34" charset="0"/>
                          <a:ea typeface="Calibri" panose="020F0502020204030204" pitchFamily="34" charset="0"/>
                          <a:cs typeface="B Nazanin" panose="00000400000000000000" pitchFamily="2" charset="-78"/>
                        </a:rPr>
                        <a:t>2704</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07000"/>
                        </a:lnSpc>
                        <a:spcAft>
                          <a:spcPts val="0"/>
                        </a:spcAft>
                      </a:pPr>
                      <a:r>
                        <a:rPr lang="fa-IR" sz="2000">
                          <a:effectLst/>
                          <a:latin typeface="Tahoma" panose="020B0604030504040204" pitchFamily="34" charset="0"/>
                          <a:ea typeface="Calibri" panose="020F0502020204030204" pitchFamily="34" charset="0"/>
                          <a:cs typeface="B Nazanin" panose="00000400000000000000" pitchFamily="2" charset="-78"/>
                        </a:rPr>
                        <a:t>53046</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07000"/>
                        </a:lnSpc>
                        <a:spcAft>
                          <a:spcPts val="0"/>
                        </a:spcAft>
                      </a:pPr>
                      <a:r>
                        <a:rPr lang="fa-IR" sz="2000" dirty="0">
                          <a:effectLst/>
                          <a:latin typeface="Tahoma" panose="020B0604030504040204" pitchFamily="34" charset="0"/>
                          <a:ea typeface="Calibri" panose="020F0502020204030204" pitchFamily="34" charset="0"/>
                          <a:cs typeface="B Nazanin" panose="00000400000000000000" pitchFamily="2" charset="-78"/>
                        </a:rPr>
                        <a:t>1941600</a:t>
                      </a:r>
                      <a:endParaRPr lang="en-US" sz="16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07000"/>
                        </a:lnSpc>
                        <a:spcAft>
                          <a:spcPts val="0"/>
                        </a:spcAft>
                      </a:pPr>
                      <a:r>
                        <a:rPr lang="fa-IR" sz="2000">
                          <a:effectLst/>
                          <a:latin typeface="Tahoma" panose="020B0604030504040204" pitchFamily="34" charset="0"/>
                          <a:ea typeface="Calibri" panose="020F0502020204030204" pitchFamily="34" charset="0"/>
                          <a:cs typeface="B Nazanin" panose="00000400000000000000" pitchFamily="2" charset="-78"/>
                        </a:rPr>
                        <a:t>1421533</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03437">
                <a:tc>
                  <a:txBody>
                    <a:bodyPr/>
                    <a:lstStyle/>
                    <a:p>
                      <a:pPr algn="ctr" rtl="1">
                        <a:lnSpc>
                          <a:spcPct val="107000"/>
                        </a:lnSpc>
                        <a:spcAft>
                          <a:spcPts val="0"/>
                        </a:spcAft>
                      </a:pPr>
                      <a:r>
                        <a:rPr lang="fa-IR" sz="2000">
                          <a:effectLst/>
                          <a:latin typeface="Tahoma" panose="020B0604030504040204" pitchFamily="34" charset="0"/>
                          <a:ea typeface="Calibri" panose="020F0502020204030204" pitchFamily="34" charset="0"/>
                          <a:cs typeface="B Nazanin" panose="00000400000000000000" pitchFamily="2" charset="-78"/>
                        </a:rPr>
                        <a:t>1380</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07000"/>
                        </a:lnSpc>
                        <a:spcAft>
                          <a:spcPts val="0"/>
                        </a:spcAft>
                      </a:pPr>
                      <a:r>
                        <a:rPr lang="fa-IR" sz="2000">
                          <a:effectLst/>
                          <a:latin typeface="Tahoma" panose="020B0604030504040204" pitchFamily="34" charset="0"/>
                          <a:ea typeface="Calibri" panose="020F0502020204030204" pitchFamily="34" charset="0"/>
                          <a:cs typeface="B Nazanin" panose="00000400000000000000" pitchFamily="2" charset="-78"/>
                        </a:rPr>
                        <a:t>2886</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07000"/>
                        </a:lnSpc>
                        <a:spcAft>
                          <a:spcPts val="0"/>
                        </a:spcAft>
                      </a:pPr>
                      <a:r>
                        <a:rPr lang="fa-IR" sz="2000">
                          <a:effectLst/>
                          <a:latin typeface="Tahoma" panose="020B0604030504040204" pitchFamily="34" charset="0"/>
                          <a:ea typeface="Calibri" panose="020F0502020204030204" pitchFamily="34" charset="0"/>
                          <a:cs typeface="B Nazanin" panose="00000400000000000000" pitchFamily="2" charset="-78"/>
                        </a:rPr>
                        <a:t>55560</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07000"/>
                        </a:lnSpc>
                        <a:spcAft>
                          <a:spcPts val="0"/>
                        </a:spcAft>
                      </a:pPr>
                      <a:r>
                        <a:rPr lang="fa-IR" sz="2000" dirty="0">
                          <a:effectLst/>
                          <a:latin typeface="Tahoma" panose="020B0604030504040204" pitchFamily="34" charset="0"/>
                          <a:ea typeface="Calibri" panose="020F0502020204030204" pitchFamily="34" charset="0"/>
                          <a:cs typeface="B Nazanin" panose="00000400000000000000" pitchFamily="2" charset="-78"/>
                        </a:rPr>
                        <a:t>5675787</a:t>
                      </a:r>
                      <a:endParaRPr lang="en-US" sz="16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07000"/>
                        </a:lnSpc>
                        <a:spcAft>
                          <a:spcPts val="0"/>
                        </a:spcAft>
                      </a:pPr>
                      <a:r>
                        <a:rPr lang="fa-IR" sz="2000">
                          <a:effectLst/>
                          <a:latin typeface="Tahoma" panose="020B0604030504040204" pitchFamily="34" charset="0"/>
                          <a:ea typeface="Calibri" panose="020F0502020204030204" pitchFamily="34" charset="0"/>
                          <a:cs typeface="B Nazanin" panose="00000400000000000000" pitchFamily="2" charset="-78"/>
                        </a:rPr>
                        <a:t>4618050</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03437">
                <a:tc>
                  <a:txBody>
                    <a:bodyPr/>
                    <a:lstStyle/>
                    <a:p>
                      <a:pPr algn="ctr" rtl="1">
                        <a:lnSpc>
                          <a:spcPct val="107000"/>
                        </a:lnSpc>
                        <a:spcAft>
                          <a:spcPts val="0"/>
                        </a:spcAft>
                      </a:pPr>
                      <a:r>
                        <a:rPr lang="fa-IR" sz="2000">
                          <a:effectLst/>
                          <a:latin typeface="Tahoma" panose="020B0604030504040204" pitchFamily="34" charset="0"/>
                          <a:ea typeface="Calibri" panose="020F0502020204030204" pitchFamily="34" charset="0"/>
                          <a:cs typeface="B Nazanin" panose="00000400000000000000" pitchFamily="2" charset="-78"/>
                        </a:rPr>
                        <a:t>1385</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07000"/>
                        </a:lnSpc>
                        <a:spcAft>
                          <a:spcPts val="0"/>
                        </a:spcAft>
                      </a:pPr>
                      <a:r>
                        <a:rPr lang="fa-IR" sz="2000">
                          <a:effectLst/>
                          <a:latin typeface="Tahoma" panose="020B0604030504040204" pitchFamily="34" charset="0"/>
                          <a:ea typeface="Calibri" panose="020F0502020204030204" pitchFamily="34" charset="0"/>
                          <a:cs typeface="B Nazanin" panose="00000400000000000000" pitchFamily="2" charset="-78"/>
                        </a:rPr>
                        <a:t>3582</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07000"/>
                        </a:lnSpc>
                        <a:spcAft>
                          <a:spcPts val="0"/>
                        </a:spcAft>
                      </a:pPr>
                      <a:r>
                        <a:rPr lang="fa-IR" sz="2000">
                          <a:effectLst/>
                          <a:latin typeface="Tahoma" panose="020B0604030504040204" pitchFamily="34" charset="0"/>
                          <a:ea typeface="Calibri" panose="020F0502020204030204" pitchFamily="34" charset="0"/>
                          <a:cs typeface="B Nazanin" panose="00000400000000000000" pitchFamily="2" charset="-78"/>
                        </a:rPr>
                        <a:t>60062</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07000"/>
                        </a:lnSpc>
                        <a:spcAft>
                          <a:spcPts val="0"/>
                        </a:spcAft>
                      </a:pPr>
                      <a:r>
                        <a:rPr lang="fa-IR" sz="2000" dirty="0">
                          <a:effectLst/>
                          <a:latin typeface="Tahoma" panose="020B0604030504040204" pitchFamily="34" charset="0"/>
                          <a:ea typeface="Calibri" panose="020F0502020204030204" pitchFamily="34" charset="0"/>
                          <a:cs typeface="B Nazanin" panose="00000400000000000000" pitchFamily="2" charset="-78"/>
                        </a:rPr>
                        <a:t>22642408</a:t>
                      </a:r>
                      <a:endParaRPr lang="en-US" sz="16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07000"/>
                        </a:lnSpc>
                        <a:spcAft>
                          <a:spcPts val="0"/>
                        </a:spcAft>
                      </a:pPr>
                      <a:r>
                        <a:rPr lang="fa-IR" sz="2000" dirty="0">
                          <a:effectLst/>
                          <a:latin typeface="Tahoma" panose="020B0604030504040204" pitchFamily="34" charset="0"/>
                          <a:ea typeface="Calibri" panose="020F0502020204030204" pitchFamily="34" charset="0"/>
                          <a:cs typeface="B Nazanin" panose="00000400000000000000" pitchFamily="2" charset="-78"/>
                        </a:rPr>
                        <a:t>16666060</a:t>
                      </a:r>
                      <a:endParaRPr lang="en-US" sz="16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03437">
                <a:tc>
                  <a:txBody>
                    <a:bodyPr/>
                    <a:lstStyle/>
                    <a:p>
                      <a:pPr algn="ctr" rtl="1">
                        <a:lnSpc>
                          <a:spcPct val="107000"/>
                        </a:lnSpc>
                        <a:spcAft>
                          <a:spcPts val="0"/>
                        </a:spcAft>
                      </a:pPr>
                      <a:r>
                        <a:rPr lang="fa-IR" sz="2000">
                          <a:effectLst/>
                          <a:latin typeface="Tahoma" panose="020B0604030504040204" pitchFamily="34" charset="0"/>
                          <a:ea typeface="Calibri" panose="020F0502020204030204" pitchFamily="34" charset="0"/>
                          <a:cs typeface="B Nazanin" panose="00000400000000000000" pitchFamily="2" charset="-78"/>
                        </a:rPr>
                        <a:t>1390</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07000"/>
                        </a:lnSpc>
                        <a:spcAft>
                          <a:spcPts val="0"/>
                        </a:spcAft>
                      </a:pPr>
                      <a:r>
                        <a:rPr lang="fa-IR" sz="2000">
                          <a:effectLst/>
                          <a:latin typeface="Tahoma" panose="020B0604030504040204" pitchFamily="34" charset="0"/>
                          <a:ea typeface="Calibri" panose="020F0502020204030204" pitchFamily="34" charset="0"/>
                          <a:cs typeface="B Nazanin" panose="00000400000000000000" pitchFamily="2" charset="-78"/>
                        </a:rPr>
                        <a:t>5246</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07000"/>
                        </a:lnSpc>
                        <a:spcAft>
                          <a:spcPts val="0"/>
                        </a:spcAft>
                      </a:pPr>
                      <a:r>
                        <a:rPr lang="fa-IR" sz="2000">
                          <a:effectLst/>
                          <a:latin typeface="Tahoma" panose="020B0604030504040204" pitchFamily="34" charset="0"/>
                          <a:ea typeface="Calibri" panose="020F0502020204030204" pitchFamily="34" charset="0"/>
                          <a:cs typeface="B Nazanin" panose="00000400000000000000" pitchFamily="2" charset="-78"/>
                        </a:rPr>
                        <a:t>84528</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07000"/>
                        </a:lnSpc>
                        <a:spcAft>
                          <a:spcPts val="0"/>
                        </a:spcAft>
                      </a:pPr>
                      <a:r>
                        <a:rPr lang="fa-IR" sz="2000">
                          <a:effectLst/>
                          <a:latin typeface="Tahoma" panose="020B0604030504040204" pitchFamily="34" charset="0"/>
                          <a:ea typeface="Calibri" panose="020F0502020204030204" pitchFamily="34" charset="0"/>
                          <a:cs typeface="B Nazanin" panose="00000400000000000000" pitchFamily="2" charset="-78"/>
                        </a:rPr>
                        <a:t>65442497</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07000"/>
                        </a:lnSpc>
                        <a:spcAft>
                          <a:spcPts val="0"/>
                        </a:spcAft>
                      </a:pPr>
                      <a:r>
                        <a:rPr lang="fa-IR" sz="2000" dirty="0">
                          <a:effectLst/>
                          <a:latin typeface="Tahoma" panose="020B0604030504040204" pitchFamily="34" charset="0"/>
                          <a:ea typeface="Calibri" panose="020F0502020204030204" pitchFamily="34" charset="0"/>
                          <a:cs typeface="B Nazanin" panose="00000400000000000000" pitchFamily="2" charset="-78"/>
                        </a:rPr>
                        <a:t>50421673</a:t>
                      </a:r>
                      <a:endParaRPr lang="en-US" sz="16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03437">
                <a:tc>
                  <a:txBody>
                    <a:bodyPr/>
                    <a:lstStyle/>
                    <a:p>
                      <a:pPr algn="ctr" rtl="1">
                        <a:lnSpc>
                          <a:spcPct val="107000"/>
                        </a:lnSpc>
                        <a:spcAft>
                          <a:spcPts val="0"/>
                        </a:spcAft>
                      </a:pPr>
                      <a:r>
                        <a:rPr lang="fa-IR" sz="2000">
                          <a:effectLst/>
                          <a:latin typeface="Tahoma" panose="020B0604030504040204" pitchFamily="34" charset="0"/>
                          <a:ea typeface="Calibri" panose="020F0502020204030204" pitchFamily="34" charset="0"/>
                          <a:cs typeface="B Nazanin" panose="00000400000000000000" pitchFamily="2" charset="-78"/>
                        </a:rPr>
                        <a:t>1391</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07000"/>
                        </a:lnSpc>
                        <a:spcAft>
                          <a:spcPts val="0"/>
                        </a:spcAft>
                      </a:pPr>
                      <a:r>
                        <a:rPr lang="fa-IR" sz="2000">
                          <a:effectLst/>
                          <a:latin typeface="Tahoma" panose="020B0604030504040204" pitchFamily="34" charset="0"/>
                          <a:ea typeface="Calibri" panose="020F0502020204030204" pitchFamily="34" charset="0"/>
                          <a:cs typeface="B Nazanin" panose="00000400000000000000" pitchFamily="2" charset="-78"/>
                        </a:rPr>
                        <a:t>5316</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07000"/>
                        </a:lnSpc>
                        <a:spcAft>
                          <a:spcPts val="0"/>
                        </a:spcAft>
                      </a:pPr>
                      <a:r>
                        <a:rPr lang="fa-IR" sz="2000">
                          <a:effectLst/>
                          <a:latin typeface="Tahoma" panose="020B0604030504040204" pitchFamily="34" charset="0"/>
                          <a:ea typeface="Calibri" panose="020F0502020204030204" pitchFamily="34" charset="0"/>
                          <a:cs typeface="B Nazanin" panose="00000400000000000000" pitchFamily="2" charset="-78"/>
                        </a:rPr>
                        <a:t>84922</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07000"/>
                        </a:lnSpc>
                        <a:spcAft>
                          <a:spcPts val="0"/>
                        </a:spcAft>
                      </a:pPr>
                      <a:r>
                        <a:rPr lang="fa-IR" sz="2000">
                          <a:effectLst/>
                          <a:latin typeface="Tahoma" panose="020B0604030504040204" pitchFamily="34" charset="0"/>
                          <a:ea typeface="Calibri" panose="020F0502020204030204" pitchFamily="34" charset="0"/>
                          <a:cs typeface="B Nazanin" panose="00000400000000000000" pitchFamily="2" charset="-78"/>
                        </a:rPr>
                        <a:t>101209836</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07000"/>
                        </a:lnSpc>
                        <a:spcAft>
                          <a:spcPts val="0"/>
                        </a:spcAft>
                      </a:pPr>
                      <a:r>
                        <a:rPr lang="fa-IR" sz="2000" dirty="0">
                          <a:effectLst/>
                          <a:latin typeface="Tahoma" panose="020B0604030504040204" pitchFamily="34" charset="0"/>
                          <a:ea typeface="Calibri" panose="020F0502020204030204" pitchFamily="34" charset="0"/>
                          <a:cs typeface="B Nazanin" panose="00000400000000000000" pitchFamily="2" charset="-78"/>
                        </a:rPr>
                        <a:t>79163479</a:t>
                      </a:r>
                      <a:endParaRPr lang="en-US" sz="16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03437">
                <a:tc>
                  <a:txBody>
                    <a:bodyPr/>
                    <a:lstStyle/>
                    <a:p>
                      <a:pPr algn="ctr" rtl="1">
                        <a:lnSpc>
                          <a:spcPct val="107000"/>
                        </a:lnSpc>
                        <a:spcAft>
                          <a:spcPts val="0"/>
                        </a:spcAft>
                      </a:pPr>
                      <a:r>
                        <a:rPr lang="fa-IR" sz="2000">
                          <a:effectLst/>
                          <a:latin typeface="Tahoma" panose="020B0604030504040204" pitchFamily="34" charset="0"/>
                          <a:ea typeface="Calibri" panose="020F0502020204030204" pitchFamily="34" charset="0"/>
                          <a:cs typeface="B Nazanin" panose="00000400000000000000" pitchFamily="2" charset="-78"/>
                        </a:rPr>
                        <a:t>1392</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07000"/>
                        </a:lnSpc>
                        <a:spcAft>
                          <a:spcPts val="0"/>
                        </a:spcAft>
                      </a:pPr>
                      <a:r>
                        <a:rPr lang="fa-IR" sz="2000">
                          <a:effectLst/>
                          <a:latin typeface="Tahoma" panose="020B0604030504040204" pitchFamily="34" charset="0"/>
                          <a:ea typeface="Calibri" panose="020F0502020204030204" pitchFamily="34" charset="0"/>
                          <a:cs typeface="B Nazanin" panose="00000400000000000000" pitchFamily="2" charset="-78"/>
                        </a:rPr>
                        <a:t>5445</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07000"/>
                        </a:lnSpc>
                        <a:spcAft>
                          <a:spcPts val="0"/>
                        </a:spcAft>
                      </a:pPr>
                      <a:r>
                        <a:rPr lang="fa-IR" sz="2000">
                          <a:effectLst/>
                          <a:latin typeface="Tahoma" panose="020B0604030504040204" pitchFamily="34" charset="0"/>
                          <a:ea typeface="Calibri" panose="020F0502020204030204" pitchFamily="34" charset="0"/>
                          <a:cs typeface="B Nazanin" panose="00000400000000000000" pitchFamily="2" charset="-78"/>
                        </a:rPr>
                        <a:t>94640</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07000"/>
                        </a:lnSpc>
                        <a:spcAft>
                          <a:spcPts val="0"/>
                        </a:spcAft>
                      </a:pPr>
                      <a:r>
                        <a:rPr lang="fa-IR" sz="2000">
                          <a:effectLst/>
                          <a:latin typeface="Tahoma" panose="020B0604030504040204" pitchFamily="34" charset="0"/>
                          <a:ea typeface="Calibri" panose="020F0502020204030204" pitchFamily="34" charset="0"/>
                          <a:cs typeface="B Nazanin" panose="00000400000000000000" pitchFamily="2" charset="-78"/>
                        </a:rPr>
                        <a:t>126738474</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07000"/>
                        </a:lnSpc>
                        <a:spcAft>
                          <a:spcPts val="0"/>
                        </a:spcAft>
                      </a:pPr>
                      <a:r>
                        <a:rPr lang="fa-IR" sz="2000" dirty="0">
                          <a:effectLst/>
                          <a:latin typeface="Tahoma" panose="020B0604030504040204" pitchFamily="34" charset="0"/>
                          <a:ea typeface="Calibri" panose="020F0502020204030204" pitchFamily="34" charset="0"/>
                          <a:cs typeface="B Nazanin" panose="00000400000000000000" pitchFamily="2" charset="-78"/>
                        </a:rPr>
                        <a:t>93432182</a:t>
                      </a:r>
                      <a:endParaRPr lang="en-US" sz="16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03437">
                <a:tc>
                  <a:txBody>
                    <a:bodyPr/>
                    <a:lstStyle/>
                    <a:p>
                      <a:pPr algn="ctr" rtl="1">
                        <a:lnSpc>
                          <a:spcPct val="107000"/>
                        </a:lnSpc>
                        <a:spcAft>
                          <a:spcPts val="0"/>
                        </a:spcAft>
                      </a:pPr>
                      <a:r>
                        <a:rPr lang="fa-IR" sz="2000">
                          <a:effectLst/>
                          <a:latin typeface="Tahoma" panose="020B0604030504040204" pitchFamily="34" charset="0"/>
                          <a:ea typeface="Calibri" panose="020F0502020204030204" pitchFamily="34" charset="0"/>
                          <a:cs typeface="B Nazanin" panose="00000400000000000000" pitchFamily="2" charset="-78"/>
                        </a:rPr>
                        <a:t>1393</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07000"/>
                        </a:lnSpc>
                        <a:spcAft>
                          <a:spcPts val="0"/>
                        </a:spcAft>
                      </a:pPr>
                      <a:r>
                        <a:rPr lang="fa-IR" sz="2000">
                          <a:effectLst/>
                          <a:latin typeface="Tahoma" panose="020B0604030504040204" pitchFamily="34" charset="0"/>
                          <a:ea typeface="Calibri" panose="020F0502020204030204" pitchFamily="34" charset="0"/>
                          <a:cs typeface="B Nazanin" panose="00000400000000000000" pitchFamily="2" charset="-78"/>
                        </a:rPr>
                        <a:t>5355</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07000"/>
                        </a:lnSpc>
                        <a:spcAft>
                          <a:spcPts val="0"/>
                        </a:spcAft>
                      </a:pPr>
                      <a:r>
                        <a:rPr lang="fa-IR" sz="2000">
                          <a:effectLst/>
                          <a:latin typeface="Tahoma" panose="020B0604030504040204" pitchFamily="34" charset="0"/>
                          <a:ea typeface="Calibri" panose="020F0502020204030204" pitchFamily="34" charset="0"/>
                          <a:cs typeface="B Nazanin" panose="00000400000000000000" pitchFamily="2" charset="-78"/>
                        </a:rPr>
                        <a:t>91869</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07000"/>
                        </a:lnSpc>
                        <a:spcAft>
                          <a:spcPts val="0"/>
                        </a:spcAft>
                      </a:pPr>
                      <a:r>
                        <a:rPr lang="fa-IR" sz="2000">
                          <a:effectLst/>
                          <a:latin typeface="Tahoma" panose="020B0604030504040204" pitchFamily="34" charset="0"/>
                          <a:ea typeface="Calibri" panose="020F0502020204030204" pitchFamily="34" charset="0"/>
                          <a:cs typeface="B Nazanin" panose="00000400000000000000" pitchFamily="2" charset="-78"/>
                        </a:rPr>
                        <a:t>139206408</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07000"/>
                        </a:lnSpc>
                        <a:spcAft>
                          <a:spcPts val="0"/>
                        </a:spcAft>
                      </a:pPr>
                      <a:r>
                        <a:rPr lang="fa-IR" sz="2000" dirty="0">
                          <a:effectLst/>
                          <a:latin typeface="Tahoma" panose="020B0604030504040204" pitchFamily="34" charset="0"/>
                          <a:ea typeface="Calibri" panose="020F0502020204030204" pitchFamily="34" charset="0"/>
                          <a:cs typeface="B Nazanin" panose="00000400000000000000" pitchFamily="2" charset="-78"/>
                        </a:rPr>
                        <a:t>97590386</a:t>
                      </a:r>
                      <a:endParaRPr lang="en-US" sz="16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5" name="TextBox 4"/>
          <p:cNvSpPr txBox="1"/>
          <p:nvPr/>
        </p:nvSpPr>
        <p:spPr>
          <a:xfrm>
            <a:off x="5916706" y="6360459"/>
            <a:ext cx="860612" cy="369332"/>
          </a:xfrm>
          <a:prstGeom prst="rect">
            <a:avLst/>
          </a:prstGeom>
          <a:noFill/>
        </p:spPr>
        <p:txBody>
          <a:bodyPr wrap="square" rtlCol="1">
            <a:spAutoFit/>
          </a:bodyPr>
          <a:lstStyle/>
          <a:p>
            <a:r>
              <a:rPr lang="fa-IR" dirty="0" smtClean="0"/>
              <a:t>98</a:t>
            </a:r>
            <a:endParaRPr lang="fa-IR" dirty="0"/>
          </a:p>
        </p:txBody>
      </p:sp>
    </p:spTree>
    <p:extLst>
      <p:ext uri="{BB962C8B-B14F-4D97-AF65-F5344CB8AC3E}">
        <p14:creationId xmlns:p14="http://schemas.microsoft.com/office/powerpoint/2010/main" val="5314180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Chart 1"/>
          <p:cNvGraphicFramePr/>
          <p:nvPr/>
        </p:nvGraphicFramePr>
        <p:xfrm>
          <a:off x="3810000" y="235902"/>
          <a:ext cx="4572000" cy="6386195"/>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39864664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Chart 1"/>
          <p:cNvGraphicFramePr/>
          <p:nvPr/>
        </p:nvGraphicFramePr>
        <p:xfrm>
          <a:off x="3810000" y="235902"/>
          <a:ext cx="4572000" cy="6386195"/>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34027739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229058" y="226335"/>
            <a:ext cx="3384261" cy="421654"/>
          </a:xfrm>
          <a:prstGeom prst="rect">
            <a:avLst/>
          </a:prstGeom>
        </p:spPr>
        <p:txBody>
          <a:bodyPr wrap="none">
            <a:spAutoFit/>
          </a:bodyPr>
          <a:lstStyle/>
          <a:p>
            <a:pPr algn="ctr">
              <a:lnSpc>
                <a:spcPct val="107000"/>
              </a:lnSpc>
              <a:spcAft>
                <a:spcPts val="800"/>
              </a:spcAft>
            </a:pPr>
            <a:r>
              <a:rPr lang="fa-IR" sz="2000" b="1" dirty="0">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B Nazanin" panose="00000400000000000000" pitchFamily="2" charset="-78"/>
              </a:rPr>
              <a:t>تعداد مطبوعات بر حسب محل انتشار</a:t>
            </a:r>
            <a:endParaRPr lang="en-US" sz="2000" b="1" dirty="0">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B Nazanin" panose="00000400000000000000" pitchFamily="2" charset="-78"/>
            </a:endParaRPr>
          </a:p>
        </p:txBody>
      </p:sp>
      <p:graphicFrame>
        <p:nvGraphicFramePr>
          <p:cNvPr id="3" name="Table 2"/>
          <p:cNvGraphicFramePr>
            <a:graphicFrameLocks noGrp="1"/>
          </p:cNvGraphicFramePr>
          <p:nvPr>
            <p:extLst>
              <p:ext uri="{D42A27DB-BD31-4B8C-83A1-F6EECF244321}">
                <p14:modId xmlns:p14="http://schemas.microsoft.com/office/powerpoint/2010/main" val="1768729439"/>
              </p:ext>
            </p:extLst>
          </p:nvPr>
        </p:nvGraphicFramePr>
        <p:xfrm>
          <a:off x="1788458" y="763771"/>
          <a:ext cx="8216152" cy="5561076"/>
        </p:xfrm>
        <a:graphic>
          <a:graphicData uri="http://schemas.openxmlformats.org/drawingml/2006/table">
            <a:tbl>
              <a:tblPr rtl="1" firstRow="1" firstCol="1" bandRow="1"/>
              <a:tblGrid>
                <a:gridCol w="1820679"/>
                <a:gridCol w="2131109"/>
                <a:gridCol w="2132182"/>
                <a:gridCol w="2132182"/>
              </a:tblGrid>
              <a:tr h="342900">
                <a:tc rowSpan="2">
                  <a:txBody>
                    <a:bodyPr/>
                    <a:lstStyle/>
                    <a:p>
                      <a:pPr algn="ctr" rtl="1">
                        <a:lnSpc>
                          <a:spcPct val="107000"/>
                        </a:lnSpc>
                        <a:spcAft>
                          <a:spcPts val="0"/>
                        </a:spcAft>
                      </a:pPr>
                      <a:r>
                        <a:rPr lang="fa-IR" sz="2000" b="1" dirty="0">
                          <a:effectLst/>
                          <a:latin typeface="Tahoma" panose="020B0604030504040204" pitchFamily="34" charset="0"/>
                          <a:ea typeface="Times New Roman" panose="02020603050405020304" pitchFamily="18" charset="0"/>
                          <a:cs typeface="B Nazanin" panose="00000400000000000000" pitchFamily="2" charset="-78"/>
                        </a:rPr>
                        <a:t>سال</a:t>
                      </a:r>
                      <a:endParaRPr lang="en-US" sz="2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rowSpan="2">
                  <a:txBody>
                    <a:bodyPr/>
                    <a:lstStyle/>
                    <a:p>
                      <a:pPr algn="ctr" rtl="1">
                        <a:lnSpc>
                          <a:spcPct val="107000"/>
                        </a:lnSpc>
                        <a:spcAft>
                          <a:spcPts val="0"/>
                        </a:spcAft>
                      </a:pPr>
                      <a:r>
                        <a:rPr lang="fa-IR" sz="2000" dirty="0">
                          <a:effectLst/>
                          <a:latin typeface="Tahoma" panose="020B0604030504040204" pitchFamily="34" charset="0"/>
                          <a:ea typeface="Times New Roman" panose="02020603050405020304" pitchFamily="18" charset="0"/>
                          <a:cs typeface="B Nazanin" panose="00000400000000000000" pitchFamily="2" charset="-78"/>
                        </a:rPr>
                        <a:t>جمع کل</a:t>
                      </a:r>
                      <a:endParaRPr lang="en-US" sz="2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07000"/>
                        </a:lnSpc>
                        <a:spcAft>
                          <a:spcPts val="0"/>
                        </a:spcAft>
                      </a:pPr>
                      <a:r>
                        <a:rPr lang="fa-IR" sz="2000">
                          <a:effectLst/>
                          <a:latin typeface="Tahoma" panose="020B0604030504040204" pitchFamily="34" charset="0"/>
                          <a:ea typeface="Times New Roman" panose="02020603050405020304" pitchFamily="18" charset="0"/>
                          <a:cs typeface="B Nazanin" panose="00000400000000000000" pitchFamily="2" charset="-78"/>
                        </a:rPr>
                        <a:t>تهران</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07000"/>
                        </a:lnSpc>
                        <a:spcAft>
                          <a:spcPts val="0"/>
                        </a:spcAft>
                      </a:pPr>
                      <a:r>
                        <a:rPr lang="fa-IR" sz="2000">
                          <a:effectLst/>
                          <a:latin typeface="Tahoma" panose="020B0604030504040204" pitchFamily="34" charset="0"/>
                          <a:ea typeface="Times New Roman" panose="02020603050405020304" pitchFamily="18" charset="0"/>
                          <a:cs typeface="B Nazanin" panose="00000400000000000000" pitchFamily="2" charset="-78"/>
                        </a:rPr>
                        <a:t>ساير شهرها</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14325">
                <a:tc vMerge="1">
                  <a:txBody>
                    <a:bodyPr/>
                    <a:lstStyle/>
                    <a:p>
                      <a:pPr rtl="1"/>
                      <a:endParaRPr lang="fa-IR"/>
                    </a:p>
                  </a:txBody>
                  <a:tcPr/>
                </a:tc>
                <a:tc vMerge="1">
                  <a:txBody>
                    <a:bodyPr/>
                    <a:lstStyle/>
                    <a:p>
                      <a:pPr rtl="1"/>
                      <a:endParaRPr lang="fa-IR"/>
                    </a:p>
                  </a:txBody>
                  <a:tcPr/>
                </a:tc>
                <a:tc>
                  <a:txBody>
                    <a:bodyPr/>
                    <a:lstStyle/>
                    <a:p>
                      <a:pPr algn="ctr" rtl="1">
                        <a:lnSpc>
                          <a:spcPct val="107000"/>
                        </a:lnSpc>
                        <a:spcAft>
                          <a:spcPts val="0"/>
                        </a:spcAft>
                      </a:pPr>
                      <a:r>
                        <a:rPr lang="fa-IR" sz="2000" dirty="0">
                          <a:effectLst/>
                          <a:latin typeface="Tahoma" panose="020B0604030504040204" pitchFamily="34" charset="0"/>
                          <a:ea typeface="Times New Roman" panose="02020603050405020304" pitchFamily="18" charset="0"/>
                          <a:cs typeface="B Nazanin" panose="00000400000000000000" pitchFamily="2" charset="-78"/>
                        </a:rPr>
                        <a:t>جمع</a:t>
                      </a:r>
                      <a:endParaRPr lang="en-US" sz="2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07000"/>
                        </a:lnSpc>
                        <a:spcAft>
                          <a:spcPts val="0"/>
                        </a:spcAft>
                      </a:pPr>
                      <a:r>
                        <a:rPr lang="fa-IR" sz="2000">
                          <a:effectLst/>
                          <a:latin typeface="Tahoma" panose="020B0604030504040204" pitchFamily="34" charset="0"/>
                          <a:ea typeface="Times New Roman" panose="02020603050405020304" pitchFamily="18" charset="0"/>
                          <a:cs typeface="B Nazanin" panose="00000400000000000000" pitchFamily="2" charset="-78"/>
                        </a:rPr>
                        <a:t>جمع</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1450">
                <a:tc>
                  <a:txBody>
                    <a:bodyPr/>
                    <a:lstStyle/>
                    <a:p>
                      <a:pPr algn="ctr" rtl="1">
                        <a:lnSpc>
                          <a:spcPct val="107000"/>
                        </a:lnSpc>
                        <a:spcAft>
                          <a:spcPts val="0"/>
                        </a:spcAft>
                      </a:pPr>
                      <a:r>
                        <a:rPr lang="fa-IR" sz="2000" b="1">
                          <a:effectLst/>
                          <a:latin typeface="Tahoma" panose="020B0604030504040204" pitchFamily="34" charset="0"/>
                          <a:ea typeface="Times New Roman" panose="02020603050405020304" pitchFamily="18" charset="0"/>
                          <a:cs typeface="B Nazanin" panose="00000400000000000000" pitchFamily="2" charset="-78"/>
                        </a:rPr>
                        <a:t>1344</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1">
                        <a:lnSpc>
                          <a:spcPct val="107000"/>
                        </a:lnSpc>
                        <a:spcAft>
                          <a:spcPts val="0"/>
                        </a:spcAft>
                      </a:pPr>
                      <a:r>
                        <a:rPr lang="fa-IR" sz="2000">
                          <a:effectLst/>
                          <a:latin typeface="Tahoma" panose="020B0604030504040204" pitchFamily="34" charset="0"/>
                          <a:ea typeface="Times New Roman" panose="02020603050405020304" pitchFamily="18" charset="0"/>
                          <a:cs typeface="B Nazanin" panose="00000400000000000000" pitchFamily="2" charset="-78"/>
                        </a:rPr>
                        <a:t>207</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07000"/>
                        </a:lnSpc>
                        <a:spcAft>
                          <a:spcPts val="0"/>
                        </a:spcAft>
                      </a:pPr>
                      <a:r>
                        <a:rPr lang="fa-IR" sz="2000" dirty="0">
                          <a:effectLst/>
                          <a:latin typeface="Tahoma" panose="020B0604030504040204" pitchFamily="34" charset="0"/>
                          <a:ea typeface="Times New Roman" panose="02020603050405020304" pitchFamily="18" charset="0"/>
                          <a:cs typeface="B Nazanin" panose="00000400000000000000" pitchFamily="2" charset="-78"/>
                        </a:rPr>
                        <a:t>000</a:t>
                      </a:r>
                      <a:endParaRPr lang="en-US" sz="2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07000"/>
                        </a:lnSpc>
                        <a:spcAft>
                          <a:spcPts val="0"/>
                        </a:spcAft>
                      </a:pPr>
                      <a:r>
                        <a:rPr lang="fa-IR" sz="2000" dirty="0">
                          <a:effectLst/>
                          <a:latin typeface="Tahoma" panose="020B0604030504040204" pitchFamily="34" charset="0"/>
                          <a:ea typeface="Times New Roman" panose="02020603050405020304" pitchFamily="18" charset="0"/>
                          <a:cs typeface="B Nazanin" panose="00000400000000000000" pitchFamily="2" charset="-78"/>
                        </a:rPr>
                        <a:t>000</a:t>
                      </a:r>
                      <a:endParaRPr lang="en-US" sz="2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1450">
                <a:tc>
                  <a:txBody>
                    <a:bodyPr/>
                    <a:lstStyle/>
                    <a:p>
                      <a:pPr algn="ctr" rtl="1">
                        <a:lnSpc>
                          <a:spcPct val="107000"/>
                        </a:lnSpc>
                        <a:spcAft>
                          <a:spcPts val="0"/>
                        </a:spcAft>
                      </a:pPr>
                      <a:r>
                        <a:rPr lang="fa-IR" sz="2000" b="1">
                          <a:effectLst/>
                          <a:latin typeface="Tahoma" panose="020B0604030504040204" pitchFamily="34" charset="0"/>
                          <a:ea typeface="Times New Roman" panose="02020603050405020304" pitchFamily="18" charset="0"/>
                          <a:cs typeface="B Nazanin" panose="00000400000000000000" pitchFamily="2" charset="-78"/>
                        </a:rPr>
                        <a:t>1345</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1">
                        <a:lnSpc>
                          <a:spcPct val="107000"/>
                        </a:lnSpc>
                        <a:spcAft>
                          <a:spcPts val="0"/>
                        </a:spcAft>
                      </a:pPr>
                      <a:r>
                        <a:rPr lang="fa-IR" sz="2000">
                          <a:effectLst/>
                          <a:latin typeface="Tahoma" panose="020B0604030504040204" pitchFamily="34" charset="0"/>
                          <a:ea typeface="Times New Roman" panose="02020603050405020304" pitchFamily="18" charset="0"/>
                          <a:cs typeface="B Nazanin" panose="00000400000000000000" pitchFamily="2" charset="-78"/>
                        </a:rPr>
                        <a:t>207</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07000"/>
                        </a:lnSpc>
                        <a:spcAft>
                          <a:spcPts val="0"/>
                        </a:spcAft>
                      </a:pPr>
                      <a:r>
                        <a:rPr lang="fa-IR" sz="2000">
                          <a:effectLst/>
                          <a:latin typeface="Tahoma" panose="020B0604030504040204" pitchFamily="34" charset="0"/>
                          <a:ea typeface="Times New Roman" panose="02020603050405020304" pitchFamily="18" charset="0"/>
                          <a:cs typeface="B Nazanin" panose="00000400000000000000" pitchFamily="2" charset="-78"/>
                        </a:rPr>
                        <a:t>000</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07000"/>
                        </a:lnSpc>
                        <a:spcAft>
                          <a:spcPts val="0"/>
                        </a:spcAft>
                      </a:pPr>
                      <a:r>
                        <a:rPr lang="fa-IR" sz="2000" dirty="0">
                          <a:effectLst/>
                          <a:latin typeface="Tahoma" panose="020B0604030504040204" pitchFamily="34" charset="0"/>
                          <a:ea typeface="Times New Roman" panose="02020603050405020304" pitchFamily="18" charset="0"/>
                          <a:cs typeface="B Nazanin" panose="00000400000000000000" pitchFamily="2" charset="-78"/>
                        </a:rPr>
                        <a:t>000</a:t>
                      </a:r>
                      <a:endParaRPr lang="en-US" sz="2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1450">
                <a:tc>
                  <a:txBody>
                    <a:bodyPr/>
                    <a:lstStyle/>
                    <a:p>
                      <a:pPr algn="ctr" rtl="1">
                        <a:lnSpc>
                          <a:spcPct val="107000"/>
                        </a:lnSpc>
                        <a:spcAft>
                          <a:spcPts val="0"/>
                        </a:spcAft>
                      </a:pPr>
                      <a:r>
                        <a:rPr lang="fa-IR" sz="2000" b="1">
                          <a:effectLst/>
                          <a:latin typeface="Tahoma" panose="020B0604030504040204" pitchFamily="34" charset="0"/>
                          <a:ea typeface="Times New Roman" panose="02020603050405020304" pitchFamily="18" charset="0"/>
                          <a:cs typeface="B Nazanin" panose="00000400000000000000" pitchFamily="2" charset="-78"/>
                        </a:rPr>
                        <a:t>1350</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1">
                        <a:lnSpc>
                          <a:spcPct val="107000"/>
                        </a:lnSpc>
                        <a:spcAft>
                          <a:spcPts val="0"/>
                        </a:spcAft>
                      </a:pPr>
                      <a:r>
                        <a:rPr lang="fa-IR" sz="2000">
                          <a:effectLst/>
                          <a:latin typeface="Tahoma" panose="020B0604030504040204" pitchFamily="34" charset="0"/>
                          <a:ea typeface="Times New Roman" panose="02020603050405020304" pitchFamily="18" charset="0"/>
                          <a:cs typeface="B Nazanin" panose="00000400000000000000" pitchFamily="2" charset="-78"/>
                        </a:rPr>
                        <a:t>185</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07000"/>
                        </a:lnSpc>
                        <a:spcAft>
                          <a:spcPts val="0"/>
                        </a:spcAft>
                      </a:pPr>
                      <a:r>
                        <a:rPr lang="fa-IR" sz="2000">
                          <a:effectLst/>
                          <a:latin typeface="Tahoma" panose="020B0604030504040204" pitchFamily="34" charset="0"/>
                          <a:ea typeface="Times New Roman" panose="02020603050405020304" pitchFamily="18" charset="0"/>
                          <a:cs typeface="B Nazanin" panose="00000400000000000000" pitchFamily="2" charset="-78"/>
                        </a:rPr>
                        <a:t>113</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07000"/>
                        </a:lnSpc>
                        <a:spcAft>
                          <a:spcPts val="0"/>
                        </a:spcAft>
                      </a:pPr>
                      <a:r>
                        <a:rPr lang="fa-IR" sz="2000" dirty="0">
                          <a:effectLst/>
                          <a:latin typeface="Tahoma" panose="020B0604030504040204" pitchFamily="34" charset="0"/>
                          <a:ea typeface="Times New Roman" panose="02020603050405020304" pitchFamily="18" charset="0"/>
                          <a:cs typeface="B Nazanin" panose="00000400000000000000" pitchFamily="2" charset="-78"/>
                        </a:rPr>
                        <a:t>72</a:t>
                      </a:r>
                      <a:endParaRPr lang="en-US" sz="2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0500">
                <a:tc>
                  <a:txBody>
                    <a:bodyPr/>
                    <a:lstStyle/>
                    <a:p>
                      <a:pPr algn="ctr" rtl="1">
                        <a:lnSpc>
                          <a:spcPct val="107000"/>
                        </a:lnSpc>
                        <a:spcAft>
                          <a:spcPts val="0"/>
                        </a:spcAft>
                      </a:pPr>
                      <a:r>
                        <a:rPr lang="fa-IR" sz="2000" b="1">
                          <a:effectLst/>
                          <a:latin typeface="Tahoma" panose="020B0604030504040204" pitchFamily="34" charset="0"/>
                          <a:ea typeface="Times New Roman" panose="02020603050405020304" pitchFamily="18" charset="0"/>
                          <a:cs typeface="B Nazanin" panose="00000400000000000000" pitchFamily="2" charset="-78"/>
                        </a:rPr>
                        <a:t>1355</a:t>
                      </a:r>
                      <a:r>
                        <a:rPr lang="fa-IR" sz="2000" b="1" baseline="30000">
                          <a:effectLst/>
                          <a:latin typeface="Tahoma" panose="020B0604030504040204" pitchFamily="34" charset="0"/>
                          <a:ea typeface="Times New Roman" panose="02020603050405020304" pitchFamily="18" charset="0"/>
                          <a:cs typeface="B Nazanin" panose="00000400000000000000" pitchFamily="2" charset="-78"/>
                        </a:rPr>
                        <a:t>(1)</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1">
                        <a:lnSpc>
                          <a:spcPct val="107000"/>
                        </a:lnSpc>
                        <a:spcAft>
                          <a:spcPts val="0"/>
                        </a:spcAft>
                      </a:pPr>
                      <a:r>
                        <a:rPr lang="fa-IR" sz="2000">
                          <a:effectLst/>
                          <a:latin typeface="Tahoma" panose="020B0604030504040204" pitchFamily="34" charset="0"/>
                          <a:ea typeface="Times New Roman" panose="02020603050405020304" pitchFamily="18" charset="0"/>
                          <a:cs typeface="B Nazanin" panose="00000400000000000000" pitchFamily="2" charset="-78"/>
                        </a:rPr>
                        <a:t>216</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07000"/>
                        </a:lnSpc>
                        <a:spcAft>
                          <a:spcPts val="0"/>
                        </a:spcAft>
                      </a:pPr>
                      <a:r>
                        <a:rPr lang="fa-IR" sz="2000">
                          <a:effectLst/>
                          <a:latin typeface="Tahoma" panose="020B0604030504040204" pitchFamily="34" charset="0"/>
                          <a:ea typeface="Times New Roman" panose="02020603050405020304" pitchFamily="18" charset="0"/>
                          <a:cs typeface="B Nazanin" panose="00000400000000000000" pitchFamily="2" charset="-78"/>
                        </a:rPr>
                        <a:t>000</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07000"/>
                        </a:lnSpc>
                        <a:spcAft>
                          <a:spcPts val="0"/>
                        </a:spcAft>
                      </a:pPr>
                      <a:r>
                        <a:rPr lang="fa-IR" sz="2000" dirty="0">
                          <a:effectLst/>
                          <a:latin typeface="Tahoma" panose="020B0604030504040204" pitchFamily="34" charset="0"/>
                          <a:ea typeface="Times New Roman" panose="02020603050405020304" pitchFamily="18" charset="0"/>
                          <a:cs typeface="B Nazanin" panose="00000400000000000000" pitchFamily="2" charset="-78"/>
                        </a:rPr>
                        <a:t>000</a:t>
                      </a:r>
                      <a:endParaRPr lang="en-US" sz="2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1450">
                <a:tc>
                  <a:txBody>
                    <a:bodyPr/>
                    <a:lstStyle/>
                    <a:p>
                      <a:pPr algn="ctr" rtl="1">
                        <a:lnSpc>
                          <a:spcPct val="107000"/>
                        </a:lnSpc>
                        <a:spcAft>
                          <a:spcPts val="0"/>
                        </a:spcAft>
                      </a:pPr>
                      <a:r>
                        <a:rPr lang="fa-IR" sz="2000" b="1">
                          <a:effectLst/>
                          <a:latin typeface="Tahoma" panose="020B0604030504040204" pitchFamily="34" charset="0"/>
                          <a:ea typeface="Times New Roman" panose="02020603050405020304" pitchFamily="18" charset="0"/>
                          <a:cs typeface="B Nazanin" panose="00000400000000000000" pitchFamily="2" charset="-78"/>
                        </a:rPr>
                        <a:t>1360</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1">
                        <a:lnSpc>
                          <a:spcPct val="107000"/>
                        </a:lnSpc>
                        <a:spcAft>
                          <a:spcPts val="0"/>
                        </a:spcAft>
                      </a:pPr>
                      <a:r>
                        <a:rPr lang="fa-IR" sz="2000">
                          <a:effectLst/>
                          <a:latin typeface="Tahoma" panose="020B0604030504040204" pitchFamily="34" charset="0"/>
                          <a:ea typeface="Times New Roman" panose="02020603050405020304" pitchFamily="18" charset="0"/>
                          <a:cs typeface="B Nazanin" panose="00000400000000000000" pitchFamily="2" charset="-78"/>
                        </a:rPr>
                        <a:t>000</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07000"/>
                        </a:lnSpc>
                        <a:spcAft>
                          <a:spcPts val="0"/>
                        </a:spcAft>
                      </a:pPr>
                      <a:r>
                        <a:rPr lang="fa-IR" sz="2000">
                          <a:effectLst/>
                          <a:latin typeface="Tahoma" panose="020B0604030504040204" pitchFamily="34" charset="0"/>
                          <a:ea typeface="Times New Roman" panose="02020603050405020304" pitchFamily="18" charset="0"/>
                          <a:cs typeface="B Nazanin" panose="00000400000000000000" pitchFamily="2" charset="-78"/>
                        </a:rPr>
                        <a:t>000</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07000"/>
                        </a:lnSpc>
                        <a:spcAft>
                          <a:spcPts val="0"/>
                        </a:spcAft>
                      </a:pPr>
                      <a:r>
                        <a:rPr lang="fa-IR" sz="2000" dirty="0">
                          <a:effectLst/>
                          <a:latin typeface="Tahoma" panose="020B0604030504040204" pitchFamily="34" charset="0"/>
                          <a:ea typeface="Times New Roman" panose="02020603050405020304" pitchFamily="18" charset="0"/>
                          <a:cs typeface="B Nazanin" panose="00000400000000000000" pitchFamily="2" charset="-78"/>
                        </a:rPr>
                        <a:t>000</a:t>
                      </a:r>
                      <a:endParaRPr lang="en-US" sz="2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1450">
                <a:tc>
                  <a:txBody>
                    <a:bodyPr/>
                    <a:lstStyle/>
                    <a:p>
                      <a:pPr algn="ctr" rtl="1">
                        <a:lnSpc>
                          <a:spcPct val="107000"/>
                        </a:lnSpc>
                        <a:spcAft>
                          <a:spcPts val="0"/>
                        </a:spcAft>
                      </a:pPr>
                      <a:r>
                        <a:rPr lang="fa-IR" sz="2000" b="1">
                          <a:effectLst/>
                          <a:latin typeface="Tahoma" panose="020B0604030504040204" pitchFamily="34" charset="0"/>
                          <a:ea typeface="Times New Roman" panose="02020603050405020304" pitchFamily="18" charset="0"/>
                          <a:cs typeface="B Nazanin" panose="00000400000000000000" pitchFamily="2" charset="-78"/>
                        </a:rPr>
                        <a:t>1365</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1">
                        <a:lnSpc>
                          <a:spcPct val="107000"/>
                        </a:lnSpc>
                        <a:spcAft>
                          <a:spcPts val="0"/>
                        </a:spcAft>
                      </a:pPr>
                      <a:r>
                        <a:rPr lang="fa-IR" sz="2000">
                          <a:effectLst/>
                          <a:latin typeface="Tahoma" panose="020B0604030504040204" pitchFamily="34" charset="0"/>
                          <a:ea typeface="Times New Roman" panose="02020603050405020304" pitchFamily="18" charset="0"/>
                          <a:cs typeface="B Nazanin" panose="00000400000000000000" pitchFamily="2" charset="-78"/>
                        </a:rPr>
                        <a:t>99</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07000"/>
                        </a:lnSpc>
                        <a:spcAft>
                          <a:spcPts val="0"/>
                        </a:spcAft>
                      </a:pPr>
                      <a:r>
                        <a:rPr lang="fa-IR" sz="2000">
                          <a:effectLst/>
                          <a:latin typeface="Tahoma" panose="020B0604030504040204" pitchFamily="34" charset="0"/>
                          <a:ea typeface="Times New Roman" panose="02020603050405020304" pitchFamily="18" charset="0"/>
                          <a:cs typeface="B Nazanin" panose="00000400000000000000" pitchFamily="2" charset="-78"/>
                        </a:rPr>
                        <a:t>64</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07000"/>
                        </a:lnSpc>
                        <a:spcAft>
                          <a:spcPts val="0"/>
                        </a:spcAft>
                      </a:pPr>
                      <a:r>
                        <a:rPr lang="fa-IR" sz="2000" dirty="0">
                          <a:effectLst/>
                          <a:latin typeface="Tahoma" panose="020B0604030504040204" pitchFamily="34" charset="0"/>
                          <a:ea typeface="Times New Roman" panose="02020603050405020304" pitchFamily="18" charset="0"/>
                          <a:cs typeface="B Nazanin" panose="00000400000000000000" pitchFamily="2" charset="-78"/>
                        </a:rPr>
                        <a:t>35</a:t>
                      </a:r>
                      <a:endParaRPr lang="en-US" sz="2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1450">
                <a:tc>
                  <a:txBody>
                    <a:bodyPr/>
                    <a:lstStyle/>
                    <a:p>
                      <a:pPr algn="ctr" rtl="1">
                        <a:lnSpc>
                          <a:spcPct val="107000"/>
                        </a:lnSpc>
                        <a:spcAft>
                          <a:spcPts val="0"/>
                        </a:spcAft>
                      </a:pPr>
                      <a:r>
                        <a:rPr lang="fa-IR" sz="2000" b="1">
                          <a:effectLst/>
                          <a:latin typeface="Tahoma" panose="020B0604030504040204" pitchFamily="34" charset="0"/>
                          <a:ea typeface="Times New Roman" panose="02020603050405020304" pitchFamily="18" charset="0"/>
                          <a:cs typeface="B Nazanin" panose="00000400000000000000" pitchFamily="2" charset="-78"/>
                        </a:rPr>
                        <a:t>1370</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1">
                        <a:lnSpc>
                          <a:spcPct val="107000"/>
                        </a:lnSpc>
                        <a:spcAft>
                          <a:spcPts val="0"/>
                        </a:spcAft>
                      </a:pPr>
                      <a:r>
                        <a:rPr lang="fa-IR" sz="2000">
                          <a:effectLst/>
                          <a:latin typeface="Tahoma" panose="020B0604030504040204" pitchFamily="34" charset="0"/>
                          <a:ea typeface="Times New Roman" panose="02020603050405020304" pitchFamily="18" charset="0"/>
                          <a:cs typeface="B Nazanin" panose="00000400000000000000" pitchFamily="2" charset="-78"/>
                        </a:rPr>
                        <a:t>000</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07000"/>
                        </a:lnSpc>
                        <a:spcAft>
                          <a:spcPts val="0"/>
                        </a:spcAft>
                      </a:pPr>
                      <a:r>
                        <a:rPr lang="fa-IR" sz="2000">
                          <a:effectLst/>
                          <a:latin typeface="Tahoma" panose="020B0604030504040204" pitchFamily="34" charset="0"/>
                          <a:ea typeface="Times New Roman" panose="02020603050405020304" pitchFamily="18" charset="0"/>
                          <a:cs typeface="B Nazanin" panose="00000400000000000000" pitchFamily="2" charset="-78"/>
                        </a:rPr>
                        <a:t>000</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07000"/>
                        </a:lnSpc>
                        <a:spcAft>
                          <a:spcPts val="0"/>
                        </a:spcAft>
                      </a:pPr>
                      <a:r>
                        <a:rPr lang="fa-IR" sz="2000" dirty="0">
                          <a:effectLst/>
                          <a:latin typeface="Tahoma" panose="020B0604030504040204" pitchFamily="34" charset="0"/>
                          <a:ea typeface="Times New Roman" panose="02020603050405020304" pitchFamily="18" charset="0"/>
                          <a:cs typeface="B Nazanin" panose="00000400000000000000" pitchFamily="2" charset="-78"/>
                        </a:rPr>
                        <a:t>000</a:t>
                      </a:r>
                      <a:endParaRPr lang="en-US" sz="2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1450">
                <a:tc>
                  <a:txBody>
                    <a:bodyPr/>
                    <a:lstStyle/>
                    <a:p>
                      <a:pPr algn="ctr" rtl="1">
                        <a:lnSpc>
                          <a:spcPct val="107000"/>
                        </a:lnSpc>
                        <a:spcAft>
                          <a:spcPts val="0"/>
                        </a:spcAft>
                      </a:pPr>
                      <a:r>
                        <a:rPr lang="fa-IR" sz="2000" b="1">
                          <a:effectLst/>
                          <a:latin typeface="Tahoma" panose="020B0604030504040204" pitchFamily="34" charset="0"/>
                          <a:ea typeface="Times New Roman" panose="02020603050405020304" pitchFamily="18" charset="0"/>
                          <a:cs typeface="B Nazanin" panose="00000400000000000000" pitchFamily="2" charset="-78"/>
                        </a:rPr>
                        <a:t>1375</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1">
                        <a:lnSpc>
                          <a:spcPct val="107000"/>
                        </a:lnSpc>
                        <a:spcAft>
                          <a:spcPts val="0"/>
                        </a:spcAft>
                      </a:pPr>
                      <a:r>
                        <a:rPr lang="fa-IR" sz="2000">
                          <a:effectLst/>
                          <a:latin typeface="Tahoma" panose="020B0604030504040204" pitchFamily="34" charset="0"/>
                          <a:ea typeface="Times New Roman" panose="02020603050405020304" pitchFamily="18" charset="0"/>
                          <a:cs typeface="B Nazanin" panose="00000400000000000000" pitchFamily="2" charset="-78"/>
                        </a:rPr>
                        <a:t>660</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07000"/>
                        </a:lnSpc>
                        <a:spcAft>
                          <a:spcPts val="0"/>
                        </a:spcAft>
                      </a:pPr>
                      <a:r>
                        <a:rPr lang="fa-IR" sz="2000">
                          <a:effectLst/>
                          <a:latin typeface="Tahoma" panose="020B0604030504040204" pitchFamily="34" charset="0"/>
                          <a:ea typeface="Times New Roman" panose="02020603050405020304" pitchFamily="18" charset="0"/>
                          <a:cs typeface="B Nazanin" panose="00000400000000000000" pitchFamily="2" charset="-78"/>
                        </a:rPr>
                        <a:t>498</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07000"/>
                        </a:lnSpc>
                        <a:spcAft>
                          <a:spcPts val="0"/>
                        </a:spcAft>
                      </a:pPr>
                      <a:r>
                        <a:rPr lang="fa-IR" sz="2000" dirty="0">
                          <a:effectLst/>
                          <a:latin typeface="Tahoma" panose="020B0604030504040204" pitchFamily="34" charset="0"/>
                          <a:ea typeface="Times New Roman" panose="02020603050405020304" pitchFamily="18" charset="0"/>
                          <a:cs typeface="B Nazanin" panose="00000400000000000000" pitchFamily="2" charset="-78"/>
                        </a:rPr>
                        <a:t>162</a:t>
                      </a:r>
                      <a:endParaRPr lang="en-US" sz="2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1450">
                <a:tc>
                  <a:txBody>
                    <a:bodyPr/>
                    <a:lstStyle/>
                    <a:p>
                      <a:pPr algn="ctr" rtl="1">
                        <a:lnSpc>
                          <a:spcPct val="107000"/>
                        </a:lnSpc>
                        <a:spcAft>
                          <a:spcPts val="0"/>
                        </a:spcAft>
                      </a:pPr>
                      <a:r>
                        <a:rPr lang="fa-IR" sz="2000" b="1">
                          <a:effectLst/>
                          <a:latin typeface="Tahoma" panose="020B0604030504040204" pitchFamily="34" charset="0"/>
                          <a:ea typeface="Times New Roman" panose="02020603050405020304" pitchFamily="18" charset="0"/>
                          <a:cs typeface="B Nazanin" panose="00000400000000000000" pitchFamily="2" charset="-78"/>
                        </a:rPr>
                        <a:t>1380</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1">
                        <a:lnSpc>
                          <a:spcPct val="107000"/>
                        </a:lnSpc>
                        <a:spcAft>
                          <a:spcPts val="0"/>
                        </a:spcAft>
                      </a:pPr>
                      <a:r>
                        <a:rPr lang="fa-IR" sz="2000">
                          <a:effectLst/>
                          <a:latin typeface="Tahoma" panose="020B0604030504040204" pitchFamily="34" charset="0"/>
                          <a:ea typeface="Times New Roman" panose="02020603050405020304" pitchFamily="18" charset="0"/>
                          <a:cs typeface="B Nazanin" panose="00000400000000000000" pitchFamily="2" charset="-78"/>
                        </a:rPr>
                        <a:t>1347</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07000"/>
                        </a:lnSpc>
                        <a:spcAft>
                          <a:spcPts val="0"/>
                        </a:spcAft>
                      </a:pPr>
                      <a:r>
                        <a:rPr lang="fa-IR" sz="2000">
                          <a:effectLst/>
                          <a:latin typeface="Tahoma" panose="020B0604030504040204" pitchFamily="34" charset="0"/>
                          <a:ea typeface="Times New Roman" panose="02020603050405020304" pitchFamily="18" charset="0"/>
                          <a:cs typeface="B Nazanin" panose="00000400000000000000" pitchFamily="2" charset="-78"/>
                        </a:rPr>
                        <a:t>947</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07000"/>
                        </a:lnSpc>
                        <a:spcAft>
                          <a:spcPts val="0"/>
                        </a:spcAft>
                      </a:pPr>
                      <a:r>
                        <a:rPr lang="fa-IR" sz="2000" dirty="0">
                          <a:effectLst/>
                          <a:latin typeface="Tahoma" panose="020B0604030504040204" pitchFamily="34" charset="0"/>
                          <a:ea typeface="Times New Roman" panose="02020603050405020304" pitchFamily="18" charset="0"/>
                          <a:cs typeface="B Nazanin" panose="00000400000000000000" pitchFamily="2" charset="-78"/>
                        </a:rPr>
                        <a:t>400</a:t>
                      </a:r>
                      <a:endParaRPr lang="en-US" sz="2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1450">
                <a:tc>
                  <a:txBody>
                    <a:bodyPr/>
                    <a:lstStyle/>
                    <a:p>
                      <a:pPr algn="ctr" rtl="1">
                        <a:lnSpc>
                          <a:spcPct val="107000"/>
                        </a:lnSpc>
                        <a:spcAft>
                          <a:spcPts val="0"/>
                        </a:spcAft>
                      </a:pPr>
                      <a:r>
                        <a:rPr lang="fa-IR" sz="2000" b="1">
                          <a:effectLst/>
                          <a:latin typeface="Tahoma" panose="020B0604030504040204" pitchFamily="34" charset="0"/>
                          <a:ea typeface="Times New Roman" panose="02020603050405020304" pitchFamily="18" charset="0"/>
                          <a:cs typeface="B Nazanin" panose="00000400000000000000" pitchFamily="2" charset="-78"/>
                        </a:rPr>
                        <a:t>1385</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1">
                        <a:lnSpc>
                          <a:spcPct val="107000"/>
                        </a:lnSpc>
                        <a:spcAft>
                          <a:spcPts val="0"/>
                        </a:spcAft>
                      </a:pPr>
                      <a:r>
                        <a:rPr lang="fa-IR" sz="2000">
                          <a:effectLst/>
                          <a:latin typeface="Tahoma" panose="020B0604030504040204" pitchFamily="34" charset="0"/>
                          <a:ea typeface="Times New Roman" panose="02020603050405020304" pitchFamily="18" charset="0"/>
                          <a:cs typeface="B Nazanin" panose="00000400000000000000" pitchFamily="2" charset="-78"/>
                        </a:rPr>
                        <a:t>3382</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07000"/>
                        </a:lnSpc>
                        <a:spcAft>
                          <a:spcPts val="0"/>
                        </a:spcAft>
                      </a:pPr>
                      <a:r>
                        <a:rPr lang="fa-IR" sz="2000">
                          <a:effectLst/>
                          <a:latin typeface="Tahoma" panose="020B0604030504040204" pitchFamily="34" charset="0"/>
                          <a:ea typeface="Times New Roman" panose="02020603050405020304" pitchFamily="18" charset="0"/>
                          <a:cs typeface="B Nazanin" panose="00000400000000000000" pitchFamily="2" charset="-78"/>
                        </a:rPr>
                        <a:t>2053</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07000"/>
                        </a:lnSpc>
                        <a:spcAft>
                          <a:spcPts val="0"/>
                        </a:spcAft>
                      </a:pPr>
                      <a:r>
                        <a:rPr lang="fa-IR" sz="2000" dirty="0">
                          <a:effectLst/>
                          <a:latin typeface="Tahoma" panose="020B0604030504040204" pitchFamily="34" charset="0"/>
                          <a:ea typeface="Times New Roman" panose="02020603050405020304" pitchFamily="18" charset="0"/>
                          <a:cs typeface="B Nazanin" panose="00000400000000000000" pitchFamily="2" charset="-78"/>
                        </a:rPr>
                        <a:t>1329</a:t>
                      </a:r>
                      <a:endParaRPr lang="en-US" sz="2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1450">
                <a:tc>
                  <a:txBody>
                    <a:bodyPr/>
                    <a:lstStyle/>
                    <a:p>
                      <a:pPr algn="ctr" rtl="1">
                        <a:lnSpc>
                          <a:spcPct val="107000"/>
                        </a:lnSpc>
                        <a:spcAft>
                          <a:spcPts val="0"/>
                        </a:spcAft>
                      </a:pPr>
                      <a:r>
                        <a:rPr lang="fa-IR" sz="2000" b="1">
                          <a:effectLst/>
                          <a:latin typeface="Tahoma" panose="020B0604030504040204" pitchFamily="34" charset="0"/>
                          <a:ea typeface="Times New Roman" panose="02020603050405020304" pitchFamily="18" charset="0"/>
                          <a:cs typeface="B Nazanin" panose="00000400000000000000" pitchFamily="2" charset="-78"/>
                        </a:rPr>
                        <a:t>1390</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1">
                        <a:lnSpc>
                          <a:spcPct val="107000"/>
                        </a:lnSpc>
                        <a:spcAft>
                          <a:spcPts val="0"/>
                        </a:spcAft>
                      </a:pPr>
                      <a:r>
                        <a:rPr lang="fa-IR" sz="2000">
                          <a:solidFill>
                            <a:srgbClr val="000000"/>
                          </a:solidFill>
                          <a:effectLst/>
                          <a:latin typeface="Tahoma" panose="020B0604030504040204" pitchFamily="34" charset="0"/>
                          <a:ea typeface="Times New Roman" panose="02020603050405020304" pitchFamily="18" charset="0"/>
                          <a:cs typeface="B Nazanin" panose="00000400000000000000" pitchFamily="2" charset="-78"/>
                        </a:rPr>
                        <a:t>٤٨٩٩</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07000"/>
                        </a:lnSpc>
                        <a:spcAft>
                          <a:spcPts val="0"/>
                        </a:spcAft>
                      </a:pPr>
                      <a:r>
                        <a:rPr lang="fa-IR" sz="2000">
                          <a:solidFill>
                            <a:srgbClr val="000000"/>
                          </a:solidFill>
                          <a:effectLst/>
                          <a:latin typeface="Tahoma" panose="020B0604030504040204" pitchFamily="34" charset="0"/>
                          <a:ea typeface="Times New Roman" panose="02020603050405020304" pitchFamily="18" charset="0"/>
                          <a:cs typeface="B Nazanin" panose="00000400000000000000" pitchFamily="2" charset="-78"/>
                        </a:rPr>
                        <a:t>٢٦٤٠</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07000"/>
                        </a:lnSpc>
                        <a:spcAft>
                          <a:spcPts val="0"/>
                        </a:spcAft>
                      </a:pPr>
                      <a:r>
                        <a:rPr lang="fa-IR" sz="2000" dirty="0">
                          <a:solidFill>
                            <a:srgbClr val="000000"/>
                          </a:solidFill>
                          <a:effectLst/>
                          <a:latin typeface="Tahoma" panose="020B0604030504040204" pitchFamily="34" charset="0"/>
                          <a:ea typeface="Times New Roman" panose="02020603050405020304" pitchFamily="18" charset="0"/>
                          <a:cs typeface="B Nazanin" panose="00000400000000000000" pitchFamily="2" charset="-78"/>
                        </a:rPr>
                        <a:t>٢٢٥٩</a:t>
                      </a:r>
                      <a:endParaRPr lang="en-US" sz="2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1450">
                <a:tc>
                  <a:txBody>
                    <a:bodyPr/>
                    <a:lstStyle/>
                    <a:p>
                      <a:pPr algn="ctr" rtl="1">
                        <a:lnSpc>
                          <a:spcPct val="107000"/>
                        </a:lnSpc>
                        <a:spcAft>
                          <a:spcPts val="0"/>
                        </a:spcAft>
                      </a:pPr>
                      <a:r>
                        <a:rPr lang="fa-IR" sz="2000" b="1">
                          <a:effectLst/>
                          <a:latin typeface="Tahoma" panose="020B0604030504040204" pitchFamily="34" charset="0"/>
                          <a:ea typeface="Times New Roman" panose="02020603050405020304" pitchFamily="18" charset="0"/>
                          <a:cs typeface="B Nazanin" panose="00000400000000000000" pitchFamily="2" charset="-78"/>
                        </a:rPr>
                        <a:t>1391</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1">
                        <a:lnSpc>
                          <a:spcPct val="107000"/>
                        </a:lnSpc>
                        <a:spcAft>
                          <a:spcPts val="0"/>
                        </a:spcAft>
                      </a:pPr>
                      <a:r>
                        <a:rPr lang="fa-IR" sz="2000">
                          <a:solidFill>
                            <a:srgbClr val="000000"/>
                          </a:solidFill>
                          <a:effectLst/>
                          <a:latin typeface="Tahoma" panose="020B0604030504040204" pitchFamily="34" charset="0"/>
                          <a:ea typeface="Times New Roman" panose="02020603050405020304" pitchFamily="18" charset="0"/>
                          <a:cs typeface="B Nazanin" panose="00000400000000000000" pitchFamily="2" charset="-78"/>
                        </a:rPr>
                        <a:t>٥٦٠٦</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07000"/>
                        </a:lnSpc>
                        <a:spcAft>
                          <a:spcPts val="0"/>
                        </a:spcAft>
                      </a:pPr>
                      <a:r>
                        <a:rPr lang="fa-IR" sz="2000">
                          <a:solidFill>
                            <a:srgbClr val="000000"/>
                          </a:solidFill>
                          <a:effectLst/>
                          <a:latin typeface="Tahoma" panose="020B0604030504040204" pitchFamily="34" charset="0"/>
                          <a:ea typeface="Times New Roman" panose="02020603050405020304" pitchFamily="18" charset="0"/>
                          <a:cs typeface="B Nazanin" panose="00000400000000000000" pitchFamily="2" charset="-78"/>
                        </a:rPr>
                        <a:t>٣٠٢٥</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07000"/>
                        </a:lnSpc>
                        <a:spcAft>
                          <a:spcPts val="0"/>
                        </a:spcAft>
                      </a:pPr>
                      <a:r>
                        <a:rPr lang="fa-IR" sz="2000" dirty="0">
                          <a:solidFill>
                            <a:srgbClr val="000000"/>
                          </a:solidFill>
                          <a:effectLst/>
                          <a:latin typeface="Tahoma" panose="020B0604030504040204" pitchFamily="34" charset="0"/>
                          <a:ea typeface="Times New Roman" panose="02020603050405020304" pitchFamily="18" charset="0"/>
                          <a:cs typeface="B Nazanin" panose="00000400000000000000" pitchFamily="2" charset="-78"/>
                        </a:rPr>
                        <a:t>٢٥٨١</a:t>
                      </a:r>
                      <a:endParaRPr lang="en-US" sz="2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1450">
                <a:tc>
                  <a:txBody>
                    <a:bodyPr/>
                    <a:lstStyle/>
                    <a:p>
                      <a:pPr algn="ctr" rtl="1">
                        <a:lnSpc>
                          <a:spcPct val="107000"/>
                        </a:lnSpc>
                        <a:spcAft>
                          <a:spcPts val="0"/>
                        </a:spcAft>
                      </a:pPr>
                      <a:r>
                        <a:rPr lang="fa-IR" sz="2000" b="1">
                          <a:effectLst/>
                          <a:latin typeface="Tahoma" panose="020B0604030504040204" pitchFamily="34" charset="0"/>
                          <a:ea typeface="Times New Roman" panose="02020603050405020304" pitchFamily="18" charset="0"/>
                          <a:cs typeface="B Nazanin" panose="00000400000000000000" pitchFamily="2" charset="-78"/>
                        </a:rPr>
                        <a:t>1392</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1">
                        <a:lnSpc>
                          <a:spcPct val="107000"/>
                        </a:lnSpc>
                        <a:spcAft>
                          <a:spcPts val="0"/>
                        </a:spcAft>
                      </a:pPr>
                      <a:r>
                        <a:rPr lang="fa-IR" sz="2000">
                          <a:effectLst/>
                          <a:latin typeface="Tahoma" panose="020B0604030504040204" pitchFamily="34" charset="0"/>
                          <a:ea typeface="Times New Roman" panose="02020603050405020304" pitchFamily="18" charset="0"/>
                          <a:cs typeface="B Nazanin" panose="00000400000000000000" pitchFamily="2" charset="-78"/>
                        </a:rPr>
                        <a:t>6154</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07000"/>
                        </a:lnSpc>
                        <a:spcAft>
                          <a:spcPts val="0"/>
                        </a:spcAft>
                      </a:pPr>
                      <a:r>
                        <a:rPr lang="fa-IR" sz="2000">
                          <a:effectLst/>
                          <a:latin typeface="Tahoma" panose="020B0604030504040204" pitchFamily="34" charset="0"/>
                          <a:ea typeface="Times New Roman" panose="02020603050405020304" pitchFamily="18" charset="0"/>
                          <a:cs typeface="B Nazanin" panose="00000400000000000000" pitchFamily="2" charset="-78"/>
                        </a:rPr>
                        <a:t>3400</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07000"/>
                        </a:lnSpc>
                        <a:spcAft>
                          <a:spcPts val="0"/>
                        </a:spcAft>
                      </a:pPr>
                      <a:r>
                        <a:rPr lang="fa-IR" sz="2000" dirty="0">
                          <a:effectLst/>
                          <a:latin typeface="Tahoma" panose="020B0604030504040204" pitchFamily="34" charset="0"/>
                          <a:ea typeface="Times New Roman" panose="02020603050405020304" pitchFamily="18" charset="0"/>
                          <a:cs typeface="B Nazanin" panose="00000400000000000000" pitchFamily="2" charset="-78"/>
                        </a:rPr>
                        <a:t>2754</a:t>
                      </a:r>
                      <a:endParaRPr lang="en-US" sz="2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1450">
                <a:tc>
                  <a:txBody>
                    <a:bodyPr/>
                    <a:lstStyle/>
                    <a:p>
                      <a:pPr algn="ctr" rtl="1">
                        <a:lnSpc>
                          <a:spcPct val="107000"/>
                        </a:lnSpc>
                        <a:spcAft>
                          <a:spcPts val="0"/>
                        </a:spcAft>
                      </a:pPr>
                      <a:r>
                        <a:rPr lang="fa-IR" sz="2000" b="1">
                          <a:effectLst/>
                          <a:latin typeface="Tahoma" panose="020B0604030504040204" pitchFamily="34" charset="0"/>
                          <a:ea typeface="Times New Roman" panose="02020603050405020304" pitchFamily="18" charset="0"/>
                          <a:cs typeface="B Nazanin" panose="00000400000000000000" pitchFamily="2" charset="-78"/>
                        </a:rPr>
                        <a:t>1393</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1">
                        <a:lnSpc>
                          <a:spcPct val="107000"/>
                        </a:lnSpc>
                        <a:spcAft>
                          <a:spcPts val="0"/>
                        </a:spcAft>
                      </a:pPr>
                      <a:r>
                        <a:rPr lang="fa-IR" sz="2000">
                          <a:effectLst/>
                          <a:latin typeface="Tahoma" panose="020B0604030504040204" pitchFamily="34" charset="0"/>
                          <a:ea typeface="Times New Roman" panose="02020603050405020304" pitchFamily="18" charset="0"/>
                          <a:cs typeface="B Nazanin" panose="00000400000000000000" pitchFamily="2" charset="-78"/>
                        </a:rPr>
                        <a:t>5914</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07000"/>
                        </a:lnSpc>
                        <a:spcAft>
                          <a:spcPts val="0"/>
                        </a:spcAft>
                      </a:pPr>
                      <a:r>
                        <a:rPr lang="fa-IR" sz="2000">
                          <a:effectLst/>
                          <a:latin typeface="Tahoma" panose="020B0604030504040204" pitchFamily="34" charset="0"/>
                          <a:ea typeface="Times New Roman" panose="02020603050405020304" pitchFamily="18" charset="0"/>
                          <a:cs typeface="B Nazanin" panose="00000400000000000000" pitchFamily="2" charset="-78"/>
                        </a:rPr>
                        <a:t>3083</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07000"/>
                        </a:lnSpc>
                        <a:spcAft>
                          <a:spcPts val="0"/>
                        </a:spcAft>
                      </a:pPr>
                      <a:r>
                        <a:rPr lang="fa-IR" sz="2000" dirty="0">
                          <a:effectLst/>
                          <a:latin typeface="Tahoma" panose="020B0604030504040204" pitchFamily="34" charset="0"/>
                          <a:ea typeface="Times New Roman" panose="02020603050405020304" pitchFamily="18" charset="0"/>
                          <a:cs typeface="B Nazanin" panose="00000400000000000000" pitchFamily="2" charset="-78"/>
                        </a:rPr>
                        <a:t>2831</a:t>
                      </a:r>
                      <a:endParaRPr lang="en-US" sz="2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1450">
                <a:tc>
                  <a:txBody>
                    <a:bodyPr/>
                    <a:lstStyle/>
                    <a:p>
                      <a:pPr algn="ctr" rtl="1">
                        <a:lnSpc>
                          <a:spcPct val="107000"/>
                        </a:lnSpc>
                        <a:spcAft>
                          <a:spcPts val="0"/>
                        </a:spcAft>
                      </a:pPr>
                      <a:r>
                        <a:rPr lang="fa-IR" sz="2000" b="1">
                          <a:effectLst/>
                          <a:latin typeface="Tahoma" panose="020B0604030504040204" pitchFamily="34" charset="0"/>
                          <a:ea typeface="Times New Roman" panose="02020603050405020304" pitchFamily="18" charset="0"/>
                          <a:cs typeface="B Nazanin" panose="00000400000000000000" pitchFamily="2" charset="-78"/>
                        </a:rPr>
                        <a:t>1394</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1">
                        <a:lnSpc>
                          <a:spcPct val="107000"/>
                        </a:lnSpc>
                        <a:spcAft>
                          <a:spcPts val="0"/>
                        </a:spcAft>
                      </a:pPr>
                      <a:r>
                        <a:rPr lang="fa-IR" sz="2000">
                          <a:effectLst/>
                          <a:latin typeface="Tahoma" panose="020B0604030504040204" pitchFamily="34" charset="0"/>
                          <a:ea typeface="Times New Roman" panose="02020603050405020304" pitchFamily="18" charset="0"/>
                          <a:cs typeface="B Nazanin" panose="00000400000000000000" pitchFamily="2" charset="-78"/>
                        </a:rPr>
                        <a:t>8287</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07000"/>
                        </a:lnSpc>
                        <a:spcAft>
                          <a:spcPts val="0"/>
                        </a:spcAft>
                      </a:pPr>
                      <a:r>
                        <a:rPr lang="fa-IR" sz="2000">
                          <a:effectLst/>
                          <a:latin typeface="Tahoma" panose="020B0604030504040204" pitchFamily="34" charset="0"/>
                          <a:ea typeface="Times New Roman" panose="02020603050405020304" pitchFamily="18" charset="0"/>
                          <a:cs typeface="B Nazanin" panose="00000400000000000000" pitchFamily="2" charset="-78"/>
                        </a:rPr>
                        <a:t>4248</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07000"/>
                        </a:lnSpc>
                        <a:spcAft>
                          <a:spcPts val="0"/>
                        </a:spcAft>
                      </a:pPr>
                      <a:r>
                        <a:rPr lang="fa-IR" sz="2000" dirty="0">
                          <a:effectLst/>
                          <a:latin typeface="Tahoma" panose="020B0604030504040204" pitchFamily="34" charset="0"/>
                          <a:ea typeface="Times New Roman" panose="02020603050405020304" pitchFamily="18" charset="0"/>
                          <a:cs typeface="B Nazanin" panose="00000400000000000000" pitchFamily="2" charset="-78"/>
                        </a:rPr>
                        <a:t>4039</a:t>
                      </a:r>
                      <a:endParaRPr lang="en-US" sz="2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4" name="TextBox 3"/>
          <p:cNvSpPr txBox="1"/>
          <p:nvPr/>
        </p:nvSpPr>
        <p:spPr>
          <a:xfrm>
            <a:off x="5876365" y="6494929"/>
            <a:ext cx="685800" cy="369332"/>
          </a:xfrm>
          <a:prstGeom prst="rect">
            <a:avLst/>
          </a:prstGeom>
          <a:noFill/>
        </p:spPr>
        <p:txBody>
          <a:bodyPr wrap="square" rtlCol="1">
            <a:spAutoFit/>
          </a:bodyPr>
          <a:lstStyle/>
          <a:p>
            <a:r>
              <a:rPr lang="fa-IR" dirty="0" smtClean="0"/>
              <a:t>101</a:t>
            </a:r>
            <a:endParaRPr lang="fa-IR" dirty="0"/>
          </a:p>
        </p:txBody>
      </p:sp>
    </p:spTree>
    <p:extLst>
      <p:ext uri="{BB962C8B-B14F-4D97-AF65-F5344CB8AC3E}">
        <p14:creationId xmlns:p14="http://schemas.microsoft.com/office/powerpoint/2010/main" val="1929465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314370" y="153452"/>
            <a:ext cx="2938626" cy="400110"/>
          </a:xfrm>
          <a:prstGeom prst="rect">
            <a:avLst/>
          </a:prstGeom>
        </p:spPr>
        <p:txBody>
          <a:bodyPr wrap="none">
            <a:spAutoFit/>
          </a:bodyPr>
          <a:lstStyle/>
          <a:p>
            <a:r>
              <a:rPr lang="ar-SA" sz="2000" b="1" dirty="0">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B Nazanin" panose="00000400000000000000" pitchFamily="2" charset="-78"/>
              </a:rPr>
              <a:t>هزینه و درامد خانوارهای شهری</a:t>
            </a:r>
            <a:endParaRPr lang="fa-IR" sz="2000" b="1" dirty="0">
              <a:effectLst>
                <a:outerShdw blurRad="38100" dist="38100" dir="2700000" algn="tl">
                  <a:srgbClr val="000000">
                    <a:alpha val="43137"/>
                  </a:srgbClr>
                </a:outerShdw>
              </a:effectLst>
              <a:cs typeface="B Nazanin" panose="00000400000000000000" pitchFamily="2" charset="-78"/>
            </a:endParaRPr>
          </a:p>
        </p:txBody>
      </p:sp>
      <p:graphicFrame>
        <p:nvGraphicFramePr>
          <p:cNvPr id="3" name="Chart 2"/>
          <p:cNvGraphicFramePr>
            <a:graphicFrameLocks/>
          </p:cNvGraphicFramePr>
          <p:nvPr>
            <p:extLst>
              <p:ext uri="{D42A27DB-BD31-4B8C-83A1-F6EECF244321}">
                <p14:modId xmlns:p14="http://schemas.microsoft.com/office/powerpoint/2010/main" val="615810537"/>
              </p:ext>
            </p:extLst>
          </p:nvPr>
        </p:nvGraphicFramePr>
        <p:xfrm>
          <a:off x="1344706" y="1129553"/>
          <a:ext cx="8848165" cy="4827494"/>
        </p:xfrm>
        <a:graphic>
          <a:graphicData uri="http://schemas.openxmlformats.org/drawingml/2006/chart">
            <c:chart xmlns:c="http://schemas.openxmlformats.org/drawingml/2006/chart" xmlns:r="http://schemas.openxmlformats.org/officeDocument/2006/relationships" r:id="rId2"/>
          </a:graphicData>
        </a:graphic>
      </p:graphicFrame>
      <p:sp>
        <p:nvSpPr>
          <p:cNvPr id="4" name="TextBox 3"/>
          <p:cNvSpPr txBox="1"/>
          <p:nvPr/>
        </p:nvSpPr>
        <p:spPr>
          <a:xfrm>
            <a:off x="5943600" y="6199094"/>
            <a:ext cx="685800" cy="369332"/>
          </a:xfrm>
          <a:prstGeom prst="rect">
            <a:avLst/>
          </a:prstGeom>
          <a:noFill/>
        </p:spPr>
        <p:txBody>
          <a:bodyPr wrap="square" rtlCol="1">
            <a:spAutoFit/>
          </a:bodyPr>
          <a:lstStyle/>
          <a:p>
            <a:r>
              <a:rPr lang="fa-IR" dirty="0" smtClean="0"/>
              <a:t>102</a:t>
            </a:r>
            <a:endParaRPr lang="fa-IR" dirty="0"/>
          </a:p>
        </p:txBody>
      </p:sp>
    </p:spTree>
    <p:extLst>
      <p:ext uri="{BB962C8B-B14F-4D97-AF65-F5344CB8AC3E}">
        <p14:creationId xmlns:p14="http://schemas.microsoft.com/office/powerpoint/2010/main" val="193168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Chart 1"/>
          <p:cNvGraphicFramePr>
            <a:graphicFrameLocks/>
          </p:cNvGraphicFramePr>
          <p:nvPr/>
        </p:nvGraphicFramePr>
        <p:xfrm>
          <a:off x="3568065" y="261938"/>
          <a:ext cx="5055870" cy="6334125"/>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42591103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886535" y="234135"/>
            <a:ext cx="3134192" cy="400110"/>
          </a:xfrm>
          <a:prstGeom prst="rect">
            <a:avLst/>
          </a:prstGeom>
        </p:spPr>
        <p:txBody>
          <a:bodyPr wrap="none">
            <a:spAutoFit/>
          </a:bodyPr>
          <a:lstStyle/>
          <a:p>
            <a:r>
              <a:rPr lang="ar-SA" sz="2000" b="1" dirty="0">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B Nazanin" panose="00000400000000000000" pitchFamily="2" charset="-78"/>
              </a:rPr>
              <a:t>هزینه و درامد خانوارهای روستایی</a:t>
            </a:r>
            <a:endParaRPr lang="fa-IR" sz="2000" b="1" dirty="0">
              <a:effectLst>
                <a:outerShdw blurRad="38100" dist="38100" dir="2700000" algn="tl">
                  <a:srgbClr val="000000">
                    <a:alpha val="43137"/>
                  </a:srgbClr>
                </a:outerShdw>
              </a:effectLst>
              <a:cs typeface="B Nazanin" panose="00000400000000000000" pitchFamily="2" charset="-78"/>
            </a:endParaRPr>
          </a:p>
        </p:txBody>
      </p:sp>
      <p:graphicFrame>
        <p:nvGraphicFramePr>
          <p:cNvPr id="3" name="Chart 2"/>
          <p:cNvGraphicFramePr>
            <a:graphicFrameLocks/>
          </p:cNvGraphicFramePr>
          <p:nvPr>
            <p:extLst>
              <p:ext uri="{D42A27DB-BD31-4B8C-83A1-F6EECF244321}">
                <p14:modId xmlns:p14="http://schemas.microsoft.com/office/powerpoint/2010/main" val="4115978363"/>
              </p:ext>
            </p:extLst>
          </p:nvPr>
        </p:nvGraphicFramePr>
        <p:xfrm>
          <a:off x="1559859" y="927847"/>
          <a:ext cx="9453281" cy="5217459"/>
        </p:xfrm>
        <a:graphic>
          <a:graphicData uri="http://schemas.openxmlformats.org/drawingml/2006/chart">
            <c:chart xmlns:c="http://schemas.openxmlformats.org/drawingml/2006/chart" xmlns:r="http://schemas.openxmlformats.org/officeDocument/2006/relationships" r:id="rId2"/>
          </a:graphicData>
        </a:graphic>
      </p:graphicFrame>
      <p:sp>
        <p:nvSpPr>
          <p:cNvPr id="4" name="TextBox 3"/>
          <p:cNvSpPr txBox="1"/>
          <p:nvPr/>
        </p:nvSpPr>
        <p:spPr>
          <a:xfrm>
            <a:off x="6212541" y="6306671"/>
            <a:ext cx="551330" cy="369332"/>
          </a:xfrm>
          <a:prstGeom prst="rect">
            <a:avLst/>
          </a:prstGeom>
          <a:noFill/>
        </p:spPr>
        <p:txBody>
          <a:bodyPr wrap="square" rtlCol="1">
            <a:spAutoFit/>
          </a:bodyPr>
          <a:lstStyle/>
          <a:p>
            <a:r>
              <a:rPr lang="fa-IR" dirty="0" smtClean="0"/>
              <a:t>104</a:t>
            </a:r>
            <a:endParaRPr lang="fa-IR" dirty="0"/>
          </a:p>
        </p:txBody>
      </p:sp>
    </p:spTree>
    <p:extLst>
      <p:ext uri="{BB962C8B-B14F-4D97-AF65-F5344CB8AC3E}">
        <p14:creationId xmlns:p14="http://schemas.microsoft.com/office/powerpoint/2010/main" val="25632334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Chart 1"/>
          <p:cNvGraphicFramePr/>
          <p:nvPr/>
        </p:nvGraphicFramePr>
        <p:xfrm>
          <a:off x="3810000" y="569278"/>
          <a:ext cx="4572000" cy="5719445"/>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33589909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fa-IR" sz="3600" dirty="0" smtClean="0">
                <a:cs typeface="B Nazanin" panose="00000400000000000000" pitchFamily="2" charset="-78"/>
              </a:rPr>
              <a:t>دستاوردهای سیاسی جمهوری اسلامی ایران</a:t>
            </a:r>
            <a:endParaRPr lang="fa-IR" sz="3600" dirty="0">
              <a:cs typeface="B Nazanin" panose="00000400000000000000" pitchFamily="2" charset="-78"/>
            </a:endParaRPr>
          </a:p>
        </p:txBody>
      </p:sp>
      <p:sp>
        <p:nvSpPr>
          <p:cNvPr id="3" name="Subtitle 2"/>
          <p:cNvSpPr>
            <a:spLocks noGrp="1"/>
          </p:cNvSpPr>
          <p:nvPr>
            <p:ph type="subTitle" idx="1"/>
          </p:nvPr>
        </p:nvSpPr>
        <p:spPr/>
        <p:txBody>
          <a:bodyPr/>
          <a:lstStyle/>
          <a:p>
            <a:endParaRPr lang="fa-IR"/>
          </a:p>
        </p:txBody>
      </p:sp>
    </p:spTree>
    <p:extLst>
      <p:ext uri="{BB962C8B-B14F-4D97-AF65-F5344CB8AC3E}">
        <p14:creationId xmlns:p14="http://schemas.microsoft.com/office/powerpoint/2010/main" val="345552559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882588" y="771065"/>
            <a:ext cx="9049871" cy="5908412"/>
          </a:xfrm>
          <a:prstGeom prst="rect">
            <a:avLst/>
          </a:prstGeom>
        </p:spPr>
        <p:txBody>
          <a:bodyPr wrap="square">
            <a:spAutoFit/>
          </a:bodyPr>
          <a:lstStyle/>
          <a:p>
            <a:pPr marL="342900" indent="-342900" algn="justLow">
              <a:lnSpc>
                <a:spcPct val="120000"/>
              </a:lnSpc>
              <a:buSzPts val="1400"/>
              <a:buFont typeface="Times New Roman" panose="02020603050405020304" pitchFamily="18" charset="0"/>
              <a:buChar char="-"/>
            </a:pPr>
            <a:r>
              <a:rPr lang="fa-IR" sz="2800" dirty="0">
                <a:solidFill>
                  <a:prstClr val="black"/>
                </a:solidFill>
                <a:latin typeface="Times New Roman" panose="02020603050405020304" pitchFamily="18" charset="0"/>
                <a:ea typeface="Calibri" panose="020F0502020204030204" pitchFamily="34" charset="0"/>
                <a:cs typeface="B Nazanin" panose="00000400000000000000" pitchFamily="2" charset="-78"/>
              </a:rPr>
              <a:t>قبل از انقلاب ما حدود 4 هزار نفر عضو هیأت علمی داشتیم. امروز جمهوری اسلامی ایران 90 هزار عضو هیأت علمی دارد.</a:t>
            </a:r>
          </a:p>
          <a:p>
            <a:pPr marL="342900" indent="-342900" algn="justLow">
              <a:lnSpc>
                <a:spcPct val="120000"/>
              </a:lnSpc>
              <a:buSzPts val="1400"/>
              <a:buFont typeface="Times New Roman" panose="02020603050405020304" pitchFamily="18" charset="0"/>
              <a:buChar char="-"/>
            </a:pPr>
            <a:r>
              <a:rPr lang="fa-IR" sz="2800" dirty="0">
                <a:solidFill>
                  <a:prstClr val="black"/>
                </a:solidFill>
                <a:cs typeface="B Nazanin" panose="00000400000000000000" pitchFamily="2" charset="-78"/>
              </a:rPr>
              <a:t>در قبل از انقلاب حدود 398 ثبت  مقاله بین‌المللی بود ولی امروز حدود چهل و چند هزار مستند بین‌المللی داریم.</a:t>
            </a:r>
          </a:p>
          <a:p>
            <a:pPr marL="342900" indent="-342900" algn="justLow">
              <a:lnSpc>
                <a:spcPct val="120000"/>
              </a:lnSpc>
              <a:buSzPts val="1400"/>
              <a:buFont typeface="Times New Roman" panose="02020603050405020304" pitchFamily="18" charset="0"/>
              <a:buChar char="-"/>
            </a:pPr>
            <a:r>
              <a:rPr lang="fa-IR" sz="2800" dirty="0">
                <a:solidFill>
                  <a:prstClr val="black"/>
                </a:solidFill>
                <a:cs typeface="B Nazanin" panose="00000400000000000000" pitchFamily="2" charset="-78"/>
              </a:rPr>
              <a:t>در سال‌های شروع انقلاب فرهنگی سال‌های 59 و 60 حدود 27 تا 28 دانشگاه در کشور داشتیم امروز وزارت علوم نزدیک به 200 دانشگاه جامع دارد. وزارت بهداشت 60 دانشگاه پزشکی دارد، دانشگاه آزاد حدود چهارصد و اندی واحد دانشگاهی در کشور دارد. چند برابر اینها هم مرکز تحقیقات و پژوهشگاه داریم.</a:t>
            </a:r>
          </a:p>
          <a:p>
            <a:pPr marL="342900" indent="-342900" algn="justLow">
              <a:lnSpc>
                <a:spcPct val="120000"/>
              </a:lnSpc>
              <a:buSzPts val="1400"/>
              <a:buFont typeface="Times New Roman" panose="02020603050405020304" pitchFamily="18" charset="0"/>
              <a:buChar char="-"/>
            </a:pPr>
            <a:r>
              <a:rPr lang="fa-IR" sz="2800" dirty="0">
                <a:solidFill>
                  <a:prstClr val="black"/>
                </a:solidFill>
                <a:cs typeface="B Nazanin" panose="00000400000000000000" pitchFamily="2" charset="-78"/>
              </a:rPr>
              <a:t>در کل آموش عالی حدود 2500 مرکز آموزش عالی اعم از جامع و غیرجامع داریم.</a:t>
            </a:r>
            <a:endParaRPr lang="en-US" sz="2800" b="1" dirty="0">
              <a:solidFill>
                <a:prstClr val="black"/>
              </a:solidFill>
              <a:cs typeface="B Nazanin" panose="00000400000000000000" pitchFamily="2" charset="-78"/>
            </a:endParaRPr>
          </a:p>
          <a:p>
            <a:pPr marL="342900" indent="-342900" algn="justLow">
              <a:lnSpc>
                <a:spcPct val="120000"/>
              </a:lnSpc>
              <a:buSzPts val="1400"/>
              <a:buFont typeface="Times New Roman" panose="02020603050405020304" pitchFamily="18" charset="0"/>
              <a:buChar char="-"/>
            </a:pPr>
            <a:endParaRPr lang="fa-IR" sz="1200" dirty="0">
              <a:solidFill>
                <a:prstClr val="black"/>
              </a:solidFill>
            </a:endParaRPr>
          </a:p>
          <a:p>
            <a:pPr marL="342900" indent="-342900" algn="justLow">
              <a:lnSpc>
                <a:spcPct val="120000"/>
              </a:lnSpc>
              <a:buSzPts val="1400"/>
              <a:buFont typeface="Times New Roman" panose="02020603050405020304" pitchFamily="18" charset="0"/>
              <a:buChar char="-"/>
            </a:pPr>
            <a:endParaRPr lang="en-US" sz="1200" b="1" dirty="0">
              <a:solidFill>
                <a:prstClr val="black"/>
              </a:solidFill>
            </a:endParaRPr>
          </a:p>
          <a:p>
            <a:pPr marL="342900" indent="-342900" algn="justLow">
              <a:lnSpc>
                <a:spcPct val="120000"/>
              </a:lnSpc>
              <a:buSzPts val="1400"/>
              <a:buFont typeface="Times New Roman" panose="02020603050405020304" pitchFamily="18" charset="0"/>
              <a:buChar char="-"/>
            </a:pPr>
            <a:endParaRPr lang="en-US" sz="1200" b="1" dirty="0">
              <a:solidFill>
                <a:prstClr val="black"/>
              </a:solidFill>
              <a:latin typeface="Times New Roman" panose="02020603050405020304" pitchFamily="18" charset="0"/>
              <a:ea typeface="Calibri" panose="020F0502020204030204" pitchFamily="34" charset="0"/>
              <a:cs typeface="B Lotus" panose="00000400000000000000" pitchFamily="2" charset="-78"/>
            </a:endParaRPr>
          </a:p>
        </p:txBody>
      </p:sp>
      <p:sp>
        <p:nvSpPr>
          <p:cNvPr id="3" name="TextBox 2"/>
          <p:cNvSpPr txBox="1"/>
          <p:nvPr/>
        </p:nvSpPr>
        <p:spPr>
          <a:xfrm>
            <a:off x="6441141" y="6347012"/>
            <a:ext cx="497541" cy="369332"/>
          </a:xfrm>
          <a:prstGeom prst="rect">
            <a:avLst/>
          </a:prstGeom>
          <a:noFill/>
        </p:spPr>
        <p:txBody>
          <a:bodyPr wrap="square" rtlCol="1">
            <a:spAutoFit/>
          </a:bodyPr>
          <a:lstStyle/>
          <a:p>
            <a:r>
              <a:rPr lang="fa-IR" dirty="0" smtClean="0"/>
              <a:t>8</a:t>
            </a:r>
            <a:endParaRPr lang="fa-IR" dirty="0"/>
          </a:p>
        </p:txBody>
      </p:sp>
    </p:spTree>
    <p:extLst>
      <p:ext uri="{BB962C8B-B14F-4D97-AF65-F5344CB8AC3E}">
        <p14:creationId xmlns:p14="http://schemas.microsoft.com/office/powerpoint/2010/main" val="38663811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marL="457200" algn="ctr">
              <a:lnSpc>
                <a:spcPct val="115000"/>
              </a:lnSpc>
              <a:spcAft>
                <a:spcPts val="0"/>
              </a:spcAft>
            </a:pPr>
            <a:r>
              <a:rPr lang="ar-SA" sz="3200" b="1" dirty="0" smtClean="0">
                <a:effectLst/>
                <a:latin typeface="Calibri" panose="020F0502020204030204" pitchFamily="34" charset="0"/>
                <a:ea typeface="Calibri" panose="020F0502020204030204" pitchFamily="34" charset="0"/>
                <a:cs typeface="B Nazanin" panose="00000400000000000000" pitchFamily="2" charset="-78"/>
              </a:rPr>
              <a:t>مقايسه درصد مشاركت در د</a:t>
            </a:r>
            <a:r>
              <a:rPr lang="fa-IR" sz="3200" b="1" dirty="0" smtClean="0">
                <a:effectLst/>
                <a:latin typeface="Calibri" panose="020F0502020204030204" pitchFamily="34" charset="0"/>
                <a:ea typeface="Calibri" panose="020F0502020204030204" pitchFamily="34" charset="0"/>
                <a:cs typeface="B Nazanin" panose="00000400000000000000" pitchFamily="2" charset="-78"/>
              </a:rPr>
              <a:t>وازده</a:t>
            </a:r>
            <a:r>
              <a:rPr lang="ar-SA" sz="3200" b="1" dirty="0" smtClean="0">
                <a:effectLst/>
                <a:latin typeface="Calibri" panose="020F0502020204030204" pitchFamily="34" charset="0"/>
                <a:ea typeface="Calibri" panose="020F0502020204030204" pitchFamily="34" charset="0"/>
                <a:cs typeface="B Nazanin" panose="00000400000000000000" pitchFamily="2" charset="-78"/>
              </a:rPr>
              <a:t> دوره انتخابات رياست جمهوري</a:t>
            </a:r>
            <a:endParaRPr lang="fa-IR" sz="3200" dirty="0"/>
          </a:p>
        </p:txBody>
      </p:sp>
      <p:graphicFrame>
        <p:nvGraphicFramePr>
          <p:cNvPr id="4" name="Content Placeholder 3"/>
          <p:cNvGraphicFramePr>
            <a:graphicFrameLocks noGrp="1"/>
          </p:cNvGraphicFramePr>
          <p:nvPr>
            <p:ph idx="1"/>
          </p:nvPr>
        </p:nvGraphicFramePr>
        <p:xfrm>
          <a:off x="838200" y="1825625"/>
          <a:ext cx="10515600" cy="4351338"/>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539644270"/>
      </p:ext>
    </p:extLst>
  </p:cSld>
  <p:clrMapOvr>
    <a:masterClrMapping/>
  </p:clrMapOvr>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rtl="0">
              <a:lnSpc>
                <a:spcPct val="115000"/>
              </a:lnSpc>
              <a:spcAft>
                <a:spcPts val="0"/>
              </a:spcAft>
            </a:pPr>
            <a:r>
              <a:rPr lang="fa-IR" sz="3600" b="1" dirty="0" smtClean="0">
                <a:effectLst/>
                <a:latin typeface="Calibri" panose="020F0502020204030204" pitchFamily="34" charset="0"/>
                <a:ea typeface="Calibri" panose="020F0502020204030204" pitchFamily="34" charset="0"/>
                <a:cs typeface="B Nazanin" panose="00000400000000000000" pitchFamily="2" charset="-78"/>
              </a:rPr>
              <a:t>مقايسه درصد مشاركت در  ده دوره مجلس شوراي اسلامي</a:t>
            </a:r>
            <a:r>
              <a:rPr lang="en-US" sz="4000" dirty="0" smtClean="0">
                <a:effectLst/>
                <a:latin typeface="Calibri" panose="020F0502020204030204" pitchFamily="34" charset="0"/>
                <a:ea typeface="Calibri" panose="020F0502020204030204" pitchFamily="34" charset="0"/>
                <a:cs typeface="Arial" panose="020B0604020202020204" pitchFamily="34" charset="0"/>
              </a:rPr>
              <a:t/>
            </a:r>
            <a:br>
              <a:rPr lang="en-US" sz="4000" dirty="0" smtClean="0">
                <a:effectLst/>
                <a:latin typeface="Calibri" panose="020F0502020204030204" pitchFamily="34" charset="0"/>
                <a:ea typeface="Calibri" panose="020F0502020204030204" pitchFamily="34" charset="0"/>
                <a:cs typeface="Arial" panose="020B0604020202020204" pitchFamily="34" charset="0"/>
              </a:rPr>
            </a:br>
            <a:endParaRPr lang="fa-IR" dirty="0"/>
          </a:p>
        </p:txBody>
      </p:sp>
      <p:graphicFrame>
        <p:nvGraphicFramePr>
          <p:cNvPr id="4" name="Content Placeholder 3"/>
          <p:cNvGraphicFramePr>
            <a:graphicFrameLocks noGrp="1"/>
          </p:cNvGraphicFramePr>
          <p:nvPr>
            <p:ph idx="1"/>
          </p:nvPr>
        </p:nvGraphicFramePr>
        <p:xfrm>
          <a:off x="838200" y="1825625"/>
          <a:ext cx="10515600" cy="4351338"/>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2907509168"/>
      </p:ext>
    </p:extLst>
  </p:cSld>
  <p:clrMapOvr>
    <a:masterClrMapping/>
  </p:clrMapOvr>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rtl="0">
              <a:lnSpc>
                <a:spcPct val="115000"/>
              </a:lnSpc>
              <a:spcAft>
                <a:spcPts val="0"/>
              </a:spcAft>
            </a:pPr>
            <a:r>
              <a:rPr lang="fa-IR" sz="3600" b="1" dirty="0" smtClean="0">
                <a:effectLst/>
                <a:latin typeface="Calibri" panose="020F0502020204030204" pitchFamily="34" charset="0"/>
                <a:ea typeface="Calibri" panose="020F0502020204030204" pitchFamily="34" charset="0"/>
                <a:cs typeface="B Nazanin" panose="00000400000000000000" pitchFamily="2" charset="-78"/>
              </a:rPr>
              <a:t>مقايسه درصد مشاركت در پنج دوره انتخابات خبرگان رهبری</a:t>
            </a:r>
            <a:r>
              <a:rPr lang="en-US" sz="4000" dirty="0" smtClean="0">
                <a:effectLst/>
                <a:latin typeface="Calibri" panose="020F0502020204030204" pitchFamily="34" charset="0"/>
                <a:ea typeface="Calibri" panose="020F0502020204030204" pitchFamily="34" charset="0"/>
                <a:cs typeface="Arial" panose="020B0604020202020204" pitchFamily="34" charset="0"/>
              </a:rPr>
              <a:t/>
            </a:r>
            <a:br>
              <a:rPr lang="en-US" sz="4000" dirty="0" smtClean="0">
                <a:effectLst/>
                <a:latin typeface="Calibri" panose="020F0502020204030204" pitchFamily="34" charset="0"/>
                <a:ea typeface="Calibri" panose="020F0502020204030204" pitchFamily="34" charset="0"/>
                <a:cs typeface="Arial" panose="020B0604020202020204" pitchFamily="34" charset="0"/>
              </a:rPr>
            </a:br>
            <a:endParaRPr lang="fa-IR" dirty="0"/>
          </a:p>
        </p:txBody>
      </p:sp>
      <p:graphicFrame>
        <p:nvGraphicFramePr>
          <p:cNvPr id="4" name="Content Placeholder 3"/>
          <p:cNvGraphicFramePr>
            <a:graphicFrameLocks noGrp="1"/>
          </p:cNvGraphicFramePr>
          <p:nvPr>
            <p:ph idx="1"/>
          </p:nvPr>
        </p:nvGraphicFramePr>
        <p:xfrm>
          <a:off x="838200" y="1825625"/>
          <a:ext cx="10515600" cy="4351338"/>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2241232977"/>
      </p:ext>
    </p:extLst>
  </p:cSld>
  <p:clrMapOvr>
    <a:masterClrMapping/>
  </p:clrMapOvr>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rtl="0">
              <a:lnSpc>
                <a:spcPct val="115000"/>
              </a:lnSpc>
              <a:spcAft>
                <a:spcPts val="0"/>
              </a:spcAft>
            </a:pPr>
            <a:r>
              <a:rPr lang="fa-IR" sz="3600" b="1" dirty="0" smtClean="0">
                <a:effectLst/>
                <a:latin typeface="Calibri" panose="020F0502020204030204" pitchFamily="34" charset="0"/>
                <a:ea typeface="Calibri" panose="020F0502020204030204" pitchFamily="34" charset="0"/>
                <a:cs typeface="B Nazanin" panose="00000400000000000000" pitchFamily="2" charset="-78"/>
              </a:rPr>
              <a:t>مقايسه درصد مشاركت در چهار دوره انتخابات شوراهاي اسلامي</a:t>
            </a:r>
            <a:r>
              <a:rPr lang="en-US" sz="4000" dirty="0" smtClean="0">
                <a:effectLst/>
                <a:latin typeface="Calibri" panose="020F0502020204030204" pitchFamily="34" charset="0"/>
                <a:ea typeface="Calibri" panose="020F0502020204030204" pitchFamily="34" charset="0"/>
                <a:cs typeface="Arial" panose="020B0604020202020204" pitchFamily="34" charset="0"/>
              </a:rPr>
              <a:t/>
            </a:r>
            <a:br>
              <a:rPr lang="en-US" sz="4000" dirty="0" smtClean="0">
                <a:effectLst/>
                <a:latin typeface="Calibri" panose="020F0502020204030204" pitchFamily="34" charset="0"/>
                <a:ea typeface="Calibri" panose="020F0502020204030204" pitchFamily="34" charset="0"/>
                <a:cs typeface="Arial" panose="020B0604020202020204" pitchFamily="34" charset="0"/>
              </a:rPr>
            </a:br>
            <a:endParaRPr lang="fa-IR" dirty="0"/>
          </a:p>
        </p:txBody>
      </p:sp>
      <p:graphicFrame>
        <p:nvGraphicFramePr>
          <p:cNvPr id="4" name="Content Placeholder 3"/>
          <p:cNvGraphicFramePr>
            <a:graphicFrameLocks noGrp="1"/>
          </p:cNvGraphicFramePr>
          <p:nvPr>
            <p:ph idx="1"/>
          </p:nvPr>
        </p:nvGraphicFramePr>
        <p:xfrm>
          <a:off x="838200" y="1825625"/>
          <a:ext cx="10515600" cy="4351338"/>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4175838043"/>
      </p:ext>
    </p:extLst>
  </p:cSld>
  <p:clrMapOvr>
    <a:masterClrMapping/>
  </p:clrMapOvr>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911734" y="847165"/>
            <a:ext cx="6160031" cy="4935071"/>
          </a:xfrm>
          <a:prstGeom prst="roundRect">
            <a:avLst>
              <a:gd name="adj" fmla="val 11111"/>
            </a:avLst>
          </a:prstGeom>
          <a:ln w="190500" cap="rnd">
            <a:solidFill>
              <a:srgbClr val="C8C6BD"/>
            </a:solidFill>
            <a:prstDash val="solid"/>
          </a:ln>
          <a:effectLst>
            <a:outerShdw blurRad="101600" dist="50800" dir="7200000" algn="tl" rotWithShape="0">
              <a:srgbClr val="000000">
                <a:alpha val="45000"/>
              </a:srgbClr>
            </a:outerShdw>
          </a:effectLst>
          <a:scene3d>
            <a:camera prst="perspectiveFront" fov="5400000"/>
            <a:lightRig rig="threePt" dir="t">
              <a:rot lat="0" lon="0" rev="19200000"/>
            </a:lightRig>
          </a:scene3d>
          <a:sp3d extrusionH="25400">
            <a:bevelT w="304800" h="152400" prst="hardEdge"/>
            <a:extrusionClr>
              <a:srgbClr val="FFFFFF"/>
            </a:extrusionClr>
          </a:sp3d>
        </p:spPr>
      </p:pic>
    </p:spTree>
    <p:extLst>
      <p:ext uri="{BB962C8B-B14F-4D97-AF65-F5344CB8AC3E}">
        <p14:creationId xmlns:p14="http://schemas.microsoft.com/office/powerpoint/2010/main" val="349501672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24435" y="3926542"/>
            <a:ext cx="10560423" cy="1559858"/>
          </a:xfrm>
        </p:spPr>
        <p:txBody>
          <a:bodyPr>
            <a:normAutofit fontScale="90000"/>
          </a:bodyPr>
          <a:lstStyle/>
          <a:p>
            <a:pPr lvl="0">
              <a:lnSpc>
                <a:spcPct val="150000"/>
              </a:lnSpc>
            </a:pPr>
            <a:r>
              <a:rPr lang="fa-IR" sz="3100" dirty="0" smtClean="0">
                <a:latin typeface="Times New Roman" panose="02020603050405020304" pitchFamily="18" charset="0"/>
                <a:ea typeface="Calibri" panose="020F0502020204030204" pitchFamily="34" charset="0"/>
                <a:cs typeface="B Nazanin" panose="00000400000000000000" pitchFamily="2" charset="-78"/>
              </a:rPr>
              <a:t>- قبل </a:t>
            </a:r>
            <a:r>
              <a:rPr lang="fa-IR" sz="3100" dirty="0">
                <a:latin typeface="Times New Roman" panose="02020603050405020304" pitchFamily="18" charset="0"/>
                <a:ea typeface="Calibri" panose="020F0502020204030204" pitchFamily="34" charset="0"/>
                <a:cs typeface="B Nazanin" panose="00000400000000000000" pitchFamily="2" charset="-78"/>
              </a:rPr>
              <a:t>از انقلاب وقتی سهم تولید علم کشورها را بیان می‌کردند سهم مشترک ایران با عراق با </a:t>
            </a:r>
            <a:r>
              <a:rPr lang="fa-IR" sz="3100" dirty="0" smtClean="0">
                <a:latin typeface="Times New Roman" panose="02020603050405020304" pitchFamily="18" charset="0"/>
                <a:ea typeface="Calibri" panose="020F0502020204030204" pitchFamily="34" charset="0"/>
                <a:cs typeface="B Nazanin" panose="00000400000000000000" pitchFamily="2" charset="-78"/>
              </a:rPr>
              <a:t>هم3%درصد </a:t>
            </a:r>
            <a:r>
              <a:rPr lang="fa-IR" sz="3100" dirty="0">
                <a:latin typeface="Times New Roman" panose="02020603050405020304" pitchFamily="18" charset="0"/>
                <a:ea typeface="Calibri" panose="020F0502020204030204" pitchFamily="34" charset="0"/>
                <a:cs typeface="B Nazanin" panose="00000400000000000000" pitchFamily="2" charset="-78"/>
              </a:rPr>
              <a:t>از تولید علم دنیا بود، اما در سال 2016 مطابق با منابع استنادی جهانی، نزدیک2 درصد تولید علم دنیا برای جمهوری اسلامی است</a:t>
            </a:r>
            <a:r>
              <a:rPr lang="fa-IR" sz="3100" dirty="0" smtClean="0">
                <a:latin typeface="Times New Roman" panose="02020603050405020304" pitchFamily="18" charset="0"/>
                <a:ea typeface="Calibri" panose="020F0502020204030204" pitchFamily="34" charset="0"/>
                <a:cs typeface="B Nazanin" panose="00000400000000000000" pitchFamily="2" charset="-78"/>
              </a:rPr>
              <a:t>.</a:t>
            </a:r>
            <a:br>
              <a:rPr lang="fa-IR" sz="3100" dirty="0" smtClean="0">
                <a:latin typeface="Times New Roman" panose="02020603050405020304" pitchFamily="18" charset="0"/>
                <a:ea typeface="Calibri" panose="020F0502020204030204" pitchFamily="34" charset="0"/>
                <a:cs typeface="B Nazanin" panose="00000400000000000000" pitchFamily="2" charset="-78"/>
              </a:rPr>
            </a:br>
            <a:r>
              <a:rPr lang="fa-IR" sz="3100" dirty="0" smtClean="0">
                <a:latin typeface="Times New Roman" panose="02020603050405020304" pitchFamily="18" charset="0"/>
                <a:ea typeface="Calibri" panose="020F0502020204030204" pitchFamily="34" charset="0"/>
                <a:cs typeface="B Nazanin" panose="00000400000000000000" pitchFamily="2" charset="-78"/>
              </a:rPr>
              <a:t>- </a:t>
            </a:r>
            <a:r>
              <a:rPr lang="fa-IR" sz="3100" dirty="0" smtClean="0">
                <a:cs typeface="B Nazanin" panose="00000400000000000000" pitchFamily="2" charset="-78"/>
              </a:rPr>
              <a:t>قریب به اتفاق جوانهایی که </a:t>
            </a:r>
            <a:r>
              <a:rPr lang="fa-IR" sz="3100" dirty="0">
                <a:cs typeface="B Nazanin" panose="00000400000000000000" pitchFamily="2" charset="-78"/>
              </a:rPr>
              <a:t>در بحث هسته‌ای کار کرده‌اند فارغ‌التحصیلان داخلی بوده‌اند.</a:t>
            </a:r>
            <a:r>
              <a:rPr lang="en-US" sz="3100" b="1" dirty="0">
                <a:cs typeface="B Nazanin" panose="00000400000000000000" pitchFamily="2" charset="-78"/>
              </a:rPr>
              <a:t/>
            </a:r>
            <a:br>
              <a:rPr lang="en-US" sz="3100" b="1" dirty="0">
                <a:cs typeface="B Nazanin" panose="00000400000000000000" pitchFamily="2" charset="-78"/>
              </a:rPr>
            </a:br>
            <a:r>
              <a:rPr lang="fa-IR" sz="3100" b="1" dirty="0" smtClean="0">
                <a:cs typeface="B Nazanin" panose="00000400000000000000" pitchFamily="2" charset="-78"/>
              </a:rPr>
              <a:t>- </a:t>
            </a:r>
            <a:r>
              <a:rPr lang="fa-IR" sz="3100" dirty="0" smtClean="0">
                <a:cs typeface="B Nazanin" panose="00000400000000000000" pitchFamily="2" charset="-78"/>
              </a:rPr>
              <a:t>آینده </a:t>
            </a:r>
            <a:r>
              <a:rPr lang="fa-IR" sz="3100" dirty="0">
                <a:cs typeface="B Nazanin" panose="00000400000000000000" pitchFamily="2" charset="-78"/>
              </a:rPr>
              <a:t>دنیا به دست بیولوژیست‌هاست</a:t>
            </a:r>
            <a:r>
              <a:rPr lang="fa-IR" sz="3100" dirty="0" smtClean="0">
                <a:cs typeface="B Nazanin" panose="00000400000000000000" pitchFamily="2" charset="-78"/>
              </a:rPr>
              <a:t>. ما باید همان طور که در زمینه های هسته ای به دانش و فناوری برای پیشرفت تکنولوژی دست یافتیم، در علوم زیستی</a:t>
            </a:r>
            <a:r>
              <a:rPr lang="en-US" sz="3100" dirty="0" smtClean="0">
                <a:cs typeface="B Nazanin" panose="00000400000000000000" pitchFamily="2" charset="-78"/>
              </a:rPr>
              <a:t> </a:t>
            </a:r>
            <a:r>
              <a:rPr lang="fa-IR" sz="3100" dirty="0" smtClean="0">
                <a:cs typeface="B Nazanin" panose="00000400000000000000" pitchFamily="2" charset="-78"/>
              </a:rPr>
              <a:t> و بیو تکنولوژی هم که آینده دنیا را تعیین می کند و اقتدار و خودکفایی و... برای کشورها به ارمغان می آورند</a:t>
            </a:r>
            <a:r>
              <a:rPr lang="en-US" sz="3100" dirty="0" smtClean="0">
                <a:cs typeface="B Nazanin" panose="00000400000000000000" pitchFamily="2" charset="-78"/>
              </a:rPr>
              <a:t> </a:t>
            </a:r>
            <a:r>
              <a:rPr lang="fa-IR" sz="3100" dirty="0" smtClean="0">
                <a:cs typeface="B Nazanin" panose="00000400000000000000" pitchFamily="2" charset="-78"/>
              </a:rPr>
              <a:t> ما باید هم دردانش آن و هم در فناوری ها و کاربرد آن سرآمد بشویم.</a:t>
            </a:r>
            <a:r>
              <a:rPr lang="en-US" b="1" dirty="0">
                <a:cs typeface="B Nazanin" panose="00000400000000000000" pitchFamily="2" charset="-78"/>
              </a:rPr>
              <a:t/>
            </a:r>
            <a:br>
              <a:rPr lang="en-US" b="1" dirty="0">
                <a:cs typeface="B Nazanin" panose="00000400000000000000" pitchFamily="2" charset="-78"/>
              </a:rPr>
            </a:br>
            <a:r>
              <a:rPr lang="fa-IR" dirty="0" smtClean="0">
                <a:latin typeface="Times New Roman" panose="02020603050405020304" pitchFamily="18" charset="0"/>
                <a:ea typeface="Calibri" panose="020F0502020204030204" pitchFamily="34" charset="0"/>
                <a:cs typeface="B Lotus" panose="00000400000000000000" pitchFamily="2" charset="-78"/>
              </a:rPr>
              <a:t/>
            </a:r>
            <a:br>
              <a:rPr lang="fa-IR" dirty="0" smtClean="0">
                <a:latin typeface="Times New Roman" panose="02020603050405020304" pitchFamily="18" charset="0"/>
                <a:ea typeface="Calibri" panose="020F0502020204030204" pitchFamily="34" charset="0"/>
                <a:cs typeface="B Lotus" panose="00000400000000000000" pitchFamily="2" charset="-78"/>
              </a:rPr>
            </a:br>
            <a:r>
              <a:rPr lang="en-US" sz="4000" b="1" dirty="0">
                <a:latin typeface="Times New Roman" panose="02020603050405020304" pitchFamily="18" charset="0"/>
                <a:ea typeface="Calibri" panose="020F0502020204030204" pitchFamily="34" charset="0"/>
                <a:cs typeface="B Lotus" panose="00000400000000000000" pitchFamily="2" charset="-78"/>
              </a:rPr>
              <a:t/>
            </a:r>
            <a:br>
              <a:rPr lang="en-US" sz="4000" b="1" dirty="0">
                <a:latin typeface="Times New Roman" panose="02020603050405020304" pitchFamily="18" charset="0"/>
                <a:ea typeface="Calibri" panose="020F0502020204030204" pitchFamily="34" charset="0"/>
                <a:cs typeface="B Lotus" panose="00000400000000000000" pitchFamily="2" charset="-78"/>
              </a:rPr>
            </a:br>
            <a:endParaRPr lang="fa-IR" dirty="0"/>
          </a:p>
        </p:txBody>
      </p:sp>
      <p:sp>
        <p:nvSpPr>
          <p:cNvPr id="3" name="TextBox 2"/>
          <p:cNvSpPr txBox="1"/>
          <p:nvPr/>
        </p:nvSpPr>
        <p:spPr>
          <a:xfrm>
            <a:off x="6185647" y="6347012"/>
            <a:ext cx="457200" cy="369332"/>
          </a:xfrm>
          <a:prstGeom prst="rect">
            <a:avLst/>
          </a:prstGeom>
          <a:noFill/>
        </p:spPr>
        <p:txBody>
          <a:bodyPr wrap="square" rtlCol="1">
            <a:spAutoFit/>
          </a:bodyPr>
          <a:lstStyle/>
          <a:p>
            <a:r>
              <a:rPr lang="fa-IR" dirty="0" smtClean="0"/>
              <a:t>9</a:t>
            </a:r>
            <a:endParaRPr lang="fa-IR" dirty="0"/>
          </a:p>
        </p:txBody>
      </p:sp>
    </p:spTree>
    <p:extLst>
      <p:ext uri="{BB962C8B-B14F-4D97-AF65-F5344CB8AC3E}">
        <p14:creationId xmlns:p14="http://schemas.microsoft.com/office/powerpoint/2010/main" val="37104386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385046" y="692550"/>
            <a:ext cx="9991165" cy="5600059"/>
          </a:xfrm>
          <a:prstGeom prst="rect">
            <a:avLst/>
          </a:prstGeom>
        </p:spPr>
        <p:txBody>
          <a:bodyPr wrap="square">
            <a:spAutoFit/>
          </a:bodyPr>
          <a:lstStyle/>
          <a:p>
            <a:pPr marL="342900" indent="-342900" algn="justLow">
              <a:lnSpc>
                <a:spcPct val="150000"/>
              </a:lnSpc>
              <a:buSzPts val="1400"/>
              <a:buFont typeface="Times New Roman" panose="02020603050405020304" pitchFamily="18" charset="0"/>
              <a:buChar char="-"/>
            </a:pPr>
            <a:r>
              <a:rPr lang="fa-IR" sz="2800" dirty="0">
                <a:solidFill>
                  <a:prstClr val="black"/>
                </a:solidFill>
                <a:latin typeface="Times New Roman" panose="02020603050405020304" pitchFamily="18" charset="0"/>
                <a:ea typeface="Calibri" panose="020F0502020204030204" pitchFamily="34" charset="0"/>
                <a:cs typeface="B Nazanin" panose="00000400000000000000" pitchFamily="2" charset="-78"/>
              </a:rPr>
              <a:t>تا 2030 و یا 2025 بیش از 120 بیماری جدید نوپدید به‌صورت تحمیلی به بشریت تحمیل می‌شود.</a:t>
            </a:r>
            <a:endParaRPr lang="en-US" sz="2800" b="1" dirty="0">
              <a:solidFill>
                <a:prstClr val="black"/>
              </a:solidFill>
              <a:latin typeface="Times New Roman" panose="02020603050405020304" pitchFamily="18" charset="0"/>
              <a:ea typeface="Calibri" panose="020F0502020204030204" pitchFamily="34" charset="0"/>
              <a:cs typeface="B Nazanin" panose="00000400000000000000" pitchFamily="2" charset="-78"/>
            </a:endParaRPr>
          </a:p>
          <a:p>
            <a:pPr marL="342900" indent="-342900" algn="justLow">
              <a:lnSpc>
                <a:spcPct val="150000"/>
              </a:lnSpc>
              <a:buSzPts val="1400"/>
              <a:buFont typeface="Times New Roman" panose="02020603050405020304" pitchFamily="18" charset="0"/>
              <a:buChar char="-"/>
            </a:pPr>
            <a:r>
              <a:rPr lang="fa-IR" sz="2800" dirty="0">
                <a:solidFill>
                  <a:prstClr val="black"/>
                </a:solidFill>
                <a:latin typeface="Times New Roman" panose="02020603050405020304" pitchFamily="18" charset="0"/>
                <a:ea typeface="Calibri" panose="020F0502020204030204" pitchFamily="34" charset="0"/>
                <a:cs typeface="B Nazanin" panose="00000400000000000000" pitchFamily="2" charset="-78"/>
              </a:rPr>
              <a:t>در حال حاضر 90 درصد مردم کشور باسواد هستند در حالی‌که قبل از انقلاب 42 درصد باسواد داشتیم.</a:t>
            </a:r>
            <a:endParaRPr lang="en-US" sz="2800" b="1" dirty="0">
              <a:solidFill>
                <a:prstClr val="black"/>
              </a:solidFill>
              <a:latin typeface="Times New Roman" panose="02020603050405020304" pitchFamily="18" charset="0"/>
              <a:ea typeface="Calibri" panose="020F0502020204030204" pitchFamily="34" charset="0"/>
              <a:cs typeface="B Nazanin" panose="00000400000000000000" pitchFamily="2" charset="-78"/>
            </a:endParaRPr>
          </a:p>
          <a:p>
            <a:pPr marL="342900" indent="-342900" algn="justLow">
              <a:lnSpc>
                <a:spcPct val="150000"/>
              </a:lnSpc>
              <a:buSzPts val="1400"/>
              <a:buFont typeface="Times New Roman" panose="02020603050405020304" pitchFamily="18" charset="0"/>
              <a:buChar char="-"/>
            </a:pPr>
            <a:r>
              <a:rPr lang="fa-IR" sz="2800" dirty="0">
                <a:solidFill>
                  <a:prstClr val="black"/>
                </a:solidFill>
                <a:latin typeface="Times New Roman" panose="02020603050405020304" pitchFamily="18" charset="0"/>
                <a:ea typeface="Calibri" panose="020F0502020204030204" pitchFamily="34" charset="0"/>
                <a:cs typeface="B Nazanin" panose="00000400000000000000" pitchFamily="2" charset="-78"/>
              </a:rPr>
              <a:t>بیوتکنولوژی در آینده، دنیا را خواهد گرفت. الان گردش مالی آن در دنیا ششصد میلیارد دلار است.</a:t>
            </a:r>
            <a:endParaRPr lang="en-US" sz="2800" b="1" dirty="0">
              <a:solidFill>
                <a:prstClr val="black"/>
              </a:solidFill>
              <a:latin typeface="Times New Roman" panose="02020603050405020304" pitchFamily="18" charset="0"/>
              <a:ea typeface="Calibri" panose="020F0502020204030204" pitchFamily="34" charset="0"/>
              <a:cs typeface="B Nazanin" panose="00000400000000000000" pitchFamily="2" charset="-78"/>
            </a:endParaRPr>
          </a:p>
          <a:p>
            <a:pPr marL="342900" indent="-342900" algn="justLow">
              <a:lnSpc>
                <a:spcPct val="150000"/>
              </a:lnSpc>
              <a:buSzPts val="1400"/>
              <a:buFont typeface="Times New Roman" panose="02020603050405020304" pitchFamily="18" charset="0"/>
              <a:buChar char="-"/>
            </a:pPr>
            <a:r>
              <a:rPr lang="fa-IR" sz="2800" dirty="0">
                <a:solidFill>
                  <a:prstClr val="black"/>
                </a:solidFill>
                <a:latin typeface="Times New Roman" panose="02020603050405020304" pitchFamily="18" charset="0"/>
                <a:ea typeface="Calibri" panose="020F0502020204030204" pitchFamily="34" charset="0"/>
                <a:cs typeface="B Nazanin" panose="00000400000000000000" pitchFamily="2" charset="-78"/>
              </a:rPr>
              <a:t>پیشنهاد می‌شود از توانمندی‌های کشور در حوزه نانو بازدید داشته باشید.</a:t>
            </a:r>
            <a:endParaRPr lang="en-US" sz="2800" b="1" dirty="0">
              <a:solidFill>
                <a:prstClr val="black"/>
              </a:solidFill>
              <a:latin typeface="Times New Roman" panose="02020603050405020304" pitchFamily="18" charset="0"/>
              <a:ea typeface="Calibri" panose="020F0502020204030204" pitchFamily="34" charset="0"/>
              <a:cs typeface="B Nazanin" panose="00000400000000000000" pitchFamily="2" charset="-78"/>
            </a:endParaRPr>
          </a:p>
          <a:p>
            <a:pPr marL="342900" indent="-342900" algn="justLow">
              <a:lnSpc>
                <a:spcPct val="150000"/>
              </a:lnSpc>
              <a:buSzPts val="1400"/>
              <a:buFont typeface="Times New Roman" panose="02020603050405020304" pitchFamily="18" charset="0"/>
              <a:buChar char="-"/>
            </a:pPr>
            <a:r>
              <a:rPr lang="fa-IR" sz="2800" dirty="0">
                <a:solidFill>
                  <a:prstClr val="black"/>
                </a:solidFill>
                <a:latin typeface="Times New Roman" panose="02020603050405020304" pitchFamily="18" charset="0"/>
                <a:ea typeface="Calibri" panose="020F0502020204030204" pitchFamily="34" charset="0"/>
                <a:cs typeface="B Nazanin" panose="00000400000000000000" pitchFamily="2" charset="-78"/>
              </a:rPr>
              <a:t>ما جزء کشورهایی هستیم که وارد باشگاه کشورهای دارای فناوری ورود به فضا شده‌ایم.</a:t>
            </a:r>
          </a:p>
          <a:p>
            <a:pPr marL="342900" indent="-342900" algn="justLow">
              <a:lnSpc>
                <a:spcPct val="120000"/>
              </a:lnSpc>
              <a:buSzPts val="1400"/>
              <a:buFont typeface="Times New Roman" panose="02020603050405020304" pitchFamily="18" charset="0"/>
              <a:buChar char="-"/>
            </a:pPr>
            <a:endParaRPr lang="en-US" sz="2000" b="1" dirty="0">
              <a:solidFill>
                <a:prstClr val="black"/>
              </a:solidFill>
              <a:latin typeface="Times New Roman" panose="02020603050405020304" pitchFamily="18" charset="0"/>
              <a:ea typeface="Calibri" panose="020F0502020204030204" pitchFamily="34" charset="0"/>
              <a:cs typeface="B Nazanin" panose="00000400000000000000" pitchFamily="2" charset="-78"/>
            </a:endParaRPr>
          </a:p>
        </p:txBody>
      </p:sp>
      <p:sp>
        <p:nvSpPr>
          <p:cNvPr id="3" name="TextBox 2"/>
          <p:cNvSpPr txBox="1"/>
          <p:nvPr/>
        </p:nvSpPr>
        <p:spPr>
          <a:xfrm>
            <a:off x="6387353" y="6400800"/>
            <a:ext cx="457200" cy="369332"/>
          </a:xfrm>
          <a:prstGeom prst="rect">
            <a:avLst/>
          </a:prstGeom>
          <a:noFill/>
        </p:spPr>
        <p:txBody>
          <a:bodyPr wrap="square" rtlCol="1">
            <a:spAutoFit/>
          </a:bodyPr>
          <a:lstStyle/>
          <a:p>
            <a:r>
              <a:rPr lang="fa-IR" dirty="0" smtClean="0"/>
              <a:t>10</a:t>
            </a:r>
            <a:endParaRPr lang="fa-IR" dirty="0"/>
          </a:p>
        </p:txBody>
      </p:sp>
    </p:spTree>
    <p:extLst>
      <p:ext uri="{BB962C8B-B14F-4D97-AF65-F5344CB8AC3E}">
        <p14:creationId xmlns:p14="http://schemas.microsoft.com/office/powerpoint/2010/main" val="16609431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599" y="1331259"/>
            <a:ext cx="10515600" cy="3909453"/>
          </a:xfrm>
        </p:spPr>
        <p:txBody>
          <a:bodyPr>
            <a:normAutofit fontScale="90000"/>
          </a:bodyPr>
          <a:lstStyle/>
          <a:p>
            <a:pPr lvl="0">
              <a:lnSpc>
                <a:spcPct val="150000"/>
              </a:lnSpc>
            </a:pPr>
            <a:r>
              <a:rPr lang="fa-IR" sz="3100" dirty="0" smtClean="0">
                <a:latin typeface="Times New Roman" panose="02020603050405020304" pitchFamily="18" charset="0"/>
                <a:ea typeface="Calibri" panose="020F0502020204030204" pitchFamily="34" charset="0"/>
                <a:cs typeface="B Lotus" panose="00000400000000000000" pitchFamily="2" charset="-78"/>
              </a:rPr>
              <a:t>- </a:t>
            </a:r>
            <a:r>
              <a:rPr lang="fa-IR" sz="3100" dirty="0" smtClean="0">
                <a:latin typeface="Times New Roman" panose="02020603050405020304" pitchFamily="18" charset="0"/>
                <a:ea typeface="Calibri" panose="020F0502020204030204" pitchFamily="34" charset="0"/>
                <a:cs typeface="B Nazanin" panose="00000400000000000000" pitchFamily="2" charset="-78"/>
              </a:rPr>
              <a:t>یک </a:t>
            </a:r>
            <a:r>
              <a:rPr lang="fa-IR" sz="3100" dirty="0">
                <a:latin typeface="Times New Roman" panose="02020603050405020304" pitchFamily="18" charset="0"/>
                <a:ea typeface="Calibri" panose="020F0502020204030204" pitchFamily="34" charset="0"/>
                <a:cs typeface="B Nazanin" panose="00000400000000000000" pitchFamily="2" charset="-78"/>
              </a:rPr>
              <a:t>مرکز علم‌سنجی در کانادا در گزارش خود مطرح کرده که تنها کشوری که در منطقه توانست سر بلند کند و امروز ما از پیشرفت‌های شگفت‌انگیز آن نگرانیم کشور ایران است</a:t>
            </a:r>
            <a:r>
              <a:rPr lang="fa-IR" sz="3100" dirty="0" smtClean="0">
                <a:latin typeface="Times New Roman" panose="02020603050405020304" pitchFamily="18" charset="0"/>
                <a:ea typeface="Calibri" panose="020F0502020204030204" pitchFamily="34" charset="0"/>
                <a:cs typeface="B Nazanin" panose="00000400000000000000" pitchFamily="2" charset="-78"/>
              </a:rPr>
              <a:t>.</a:t>
            </a:r>
            <a:r>
              <a:rPr lang="en-US" sz="3100" dirty="0">
                <a:latin typeface="Times New Roman" panose="02020603050405020304" pitchFamily="18" charset="0"/>
                <a:ea typeface="Calibri" panose="020F0502020204030204" pitchFamily="34" charset="0"/>
                <a:cs typeface="B Nazanin" panose="00000400000000000000" pitchFamily="2" charset="-78"/>
              </a:rPr>
              <a:t/>
            </a:r>
            <a:br>
              <a:rPr lang="en-US" sz="3100" dirty="0">
                <a:latin typeface="Times New Roman" panose="02020603050405020304" pitchFamily="18" charset="0"/>
                <a:ea typeface="Calibri" panose="020F0502020204030204" pitchFamily="34" charset="0"/>
                <a:cs typeface="B Nazanin" panose="00000400000000000000" pitchFamily="2" charset="-78"/>
              </a:rPr>
            </a:br>
            <a:r>
              <a:rPr lang="fa-IR" sz="3100" dirty="0">
                <a:cs typeface="B Nazanin" panose="00000400000000000000" pitchFamily="2" charset="-78"/>
              </a:rPr>
              <a:t>ما هنوز جزء کشورهای پاک دنیا درخصوص </a:t>
            </a:r>
            <a:r>
              <a:rPr lang="en-US" sz="3100" dirty="0">
                <a:cs typeface="B Nazanin" panose="00000400000000000000" pitchFamily="2" charset="-78"/>
              </a:rPr>
              <a:t>HIV</a:t>
            </a:r>
            <a:r>
              <a:rPr lang="fa-IR" sz="3100" dirty="0">
                <a:cs typeface="B Nazanin" panose="00000400000000000000" pitchFamily="2" charset="-78"/>
              </a:rPr>
              <a:t> هستیم.</a:t>
            </a:r>
            <a:r>
              <a:rPr lang="en-US" sz="3100" b="1" dirty="0">
                <a:cs typeface="B Nazanin" panose="00000400000000000000" pitchFamily="2" charset="-78"/>
              </a:rPr>
              <a:t/>
            </a:r>
            <a:br>
              <a:rPr lang="en-US" sz="3100" b="1" dirty="0">
                <a:cs typeface="B Nazanin" panose="00000400000000000000" pitchFamily="2" charset="-78"/>
              </a:rPr>
            </a:br>
            <a:r>
              <a:rPr lang="fa-IR" sz="3100" dirty="0">
                <a:cs typeface="B Nazanin" panose="00000400000000000000" pitchFamily="2" charset="-78"/>
              </a:rPr>
              <a:t>این تفکری که اخیراً مطرح شد </a:t>
            </a:r>
            <a:r>
              <a:rPr lang="fa-IR" sz="3100" b="1" dirty="0">
                <a:cs typeface="B Nazanin" panose="00000400000000000000" pitchFamily="2" charset="-78"/>
              </a:rPr>
              <a:t>- تفکر ارائه خبر خوب-</a:t>
            </a:r>
            <a:r>
              <a:rPr lang="fa-IR" sz="3100" dirty="0">
                <a:cs typeface="B Nazanin" panose="00000400000000000000" pitchFamily="2" charset="-78"/>
              </a:rPr>
              <a:t>  باید فراگیر شود تا یک خرده به جامعه آرامش بدهیم، مردم خسته شدند از بس خبر منفی شنیدند.</a:t>
            </a:r>
            <a:r>
              <a:rPr lang="en-US" sz="3100" b="1" dirty="0">
                <a:cs typeface="B Nazanin" panose="00000400000000000000" pitchFamily="2" charset="-78"/>
              </a:rPr>
              <a:t/>
            </a:r>
            <a:br>
              <a:rPr lang="en-US" sz="3100" b="1" dirty="0">
                <a:cs typeface="B Nazanin" panose="00000400000000000000" pitchFamily="2" charset="-78"/>
              </a:rPr>
            </a:br>
            <a:r>
              <a:rPr lang="en-US" sz="3100" b="1" dirty="0">
                <a:latin typeface="Times New Roman" panose="02020603050405020304" pitchFamily="18" charset="0"/>
                <a:ea typeface="Calibri" panose="020F0502020204030204" pitchFamily="34" charset="0"/>
                <a:cs typeface="B Nazanin" panose="00000400000000000000" pitchFamily="2" charset="-78"/>
              </a:rPr>
              <a:t/>
            </a:r>
            <a:br>
              <a:rPr lang="en-US" sz="3100" b="1" dirty="0">
                <a:latin typeface="Times New Roman" panose="02020603050405020304" pitchFamily="18" charset="0"/>
                <a:ea typeface="Calibri" panose="020F0502020204030204" pitchFamily="34" charset="0"/>
                <a:cs typeface="B Nazanin" panose="00000400000000000000" pitchFamily="2" charset="-78"/>
              </a:rPr>
            </a:br>
            <a:endParaRPr lang="fa-IR" sz="3100" dirty="0">
              <a:cs typeface="B Nazanin" panose="00000400000000000000" pitchFamily="2" charset="-78"/>
            </a:endParaRPr>
          </a:p>
        </p:txBody>
      </p:sp>
      <p:sp>
        <p:nvSpPr>
          <p:cNvPr id="3" name="TextBox 2"/>
          <p:cNvSpPr txBox="1"/>
          <p:nvPr/>
        </p:nvSpPr>
        <p:spPr>
          <a:xfrm>
            <a:off x="6252882" y="6185647"/>
            <a:ext cx="443753" cy="369332"/>
          </a:xfrm>
          <a:prstGeom prst="rect">
            <a:avLst/>
          </a:prstGeom>
          <a:noFill/>
        </p:spPr>
        <p:txBody>
          <a:bodyPr wrap="square" rtlCol="1">
            <a:spAutoFit/>
          </a:bodyPr>
          <a:lstStyle/>
          <a:p>
            <a:r>
              <a:rPr lang="fa-IR" dirty="0" smtClean="0"/>
              <a:t>11</a:t>
            </a:r>
            <a:endParaRPr lang="fa-IR" dirty="0"/>
          </a:p>
        </p:txBody>
      </p:sp>
    </p:spTree>
    <p:extLst>
      <p:ext uri="{BB962C8B-B14F-4D97-AF65-F5344CB8AC3E}">
        <p14:creationId xmlns:p14="http://schemas.microsoft.com/office/powerpoint/2010/main" val="457093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479177" y="1278725"/>
            <a:ext cx="9977717" cy="3711785"/>
          </a:xfrm>
          <a:prstGeom prst="rect">
            <a:avLst/>
          </a:prstGeom>
        </p:spPr>
        <p:txBody>
          <a:bodyPr wrap="square">
            <a:spAutoFit/>
          </a:bodyPr>
          <a:lstStyle/>
          <a:p>
            <a:pPr marL="342900" indent="-342900" algn="justLow">
              <a:lnSpc>
                <a:spcPct val="120000"/>
              </a:lnSpc>
              <a:buSzPts val="1400"/>
              <a:buFont typeface="Times New Roman" panose="02020603050405020304" pitchFamily="18" charset="0"/>
              <a:buChar char="-"/>
            </a:pPr>
            <a:r>
              <a:rPr lang="fa-IR" sz="2800" dirty="0">
                <a:solidFill>
                  <a:prstClr val="black"/>
                </a:solidFill>
                <a:latin typeface="Times New Roman" panose="02020603050405020304" pitchFamily="18" charset="0"/>
                <a:ea typeface="Calibri" panose="020F0502020204030204" pitchFamily="34" charset="0"/>
                <a:cs typeface="B Lotus" panose="00000400000000000000" pitchFamily="2" charset="-78"/>
              </a:rPr>
              <a:t>سازمان ملل سه شاخص را برای تقسیم رده‌بندی کشورها در توسعه‌یافتگی منابع انسانی اعلام کرده است که عبارتند از آموزش، سلامت و درآمد سرانه افراد.</a:t>
            </a:r>
            <a:endParaRPr lang="en-US" sz="2800" b="1" dirty="0">
              <a:solidFill>
                <a:prstClr val="black"/>
              </a:solidFill>
              <a:latin typeface="Times New Roman" panose="02020603050405020304" pitchFamily="18" charset="0"/>
              <a:ea typeface="Calibri" panose="020F0502020204030204" pitchFamily="34" charset="0"/>
              <a:cs typeface="B Lotus" panose="00000400000000000000" pitchFamily="2" charset="-78"/>
            </a:endParaRPr>
          </a:p>
          <a:p>
            <a:pPr marL="342900" indent="-342900" algn="justLow">
              <a:lnSpc>
                <a:spcPct val="120000"/>
              </a:lnSpc>
              <a:buSzPts val="1400"/>
              <a:buFont typeface="Times New Roman" panose="02020603050405020304" pitchFamily="18" charset="0"/>
              <a:buChar char="-"/>
            </a:pPr>
            <a:r>
              <a:rPr lang="fa-IR" sz="2800" dirty="0">
                <a:solidFill>
                  <a:prstClr val="black"/>
                </a:solidFill>
                <a:latin typeface="Times New Roman" panose="02020603050405020304" pitchFamily="18" charset="0"/>
                <a:ea typeface="Calibri" panose="020F0502020204030204" pitchFamily="34" charset="0"/>
                <a:cs typeface="B Lotus" panose="00000400000000000000" pitchFamily="2" charset="-78"/>
              </a:rPr>
              <a:t> حدود پنجاه کشور در مرتبه بسیار بالا هستند مثل آمریکا و کانادا و ...، بخش عمده‌ای از کشورها در مرتبه بالا قرار می‌گیرند و حدود صد کشور باقیمانده هم در مرتبه ضعیف و متوسط رتبه‌بندی شده‌اند.</a:t>
            </a:r>
          </a:p>
          <a:p>
            <a:pPr marL="342900" indent="-342900" algn="justLow">
              <a:lnSpc>
                <a:spcPct val="120000"/>
              </a:lnSpc>
              <a:buSzPts val="1400"/>
              <a:buFont typeface="Times New Roman" panose="02020603050405020304" pitchFamily="18" charset="0"/>
              <a:buChar char="-"/>
            </a:pPr>
            <a:r>
              <a:rPr lang="fa-IR" sz="2800" dirty="0">
                <a:solidFill>
                  <a:prstClr val="black"/>
                </a:solidFill>
                <a:latin typeface="Times New Roman" panose="02020603050405020304" pitchFamily="18" charset="0"/>
                <a:ea typeface="Calibri" panose="020F0502020204030204" pitchFamily="34" charset="0"/>
                <a:cs typeface="B Lotus" panose="00000400000000000000" pitchFamily="2" charset="-78"/>
              </a:rPr>
              <a:t>طبق این گزارش کشور ما در این رده‌بندی با نمره میانگین هفتاد و هفت درصد جزء کشورهای با توسعه انسانی بالاست.</a:t>
            </a:r>
            <a:endParaRPr lang="fa-IR" sz="2800" dirty="0">
              <a:solidFill>
                <a:prstClr val="black"/>
              </a:solidFill>
            </a:endParaRPr>
          </a:p>
        </p:txBody>
      </p:sp>
      <p:sp>
        <p:nvSpPr>
          <p:cNvPr id="3" name="TextBox 2"/>
          <p:cNvSpPr txBox="1"/>
          <p:nvPr/>
        </p:nvSpPr>
        <p:spPr>
          <a:xfrm>
            <a:off x="6333565" y="6266329"/>
            <a:ext cx="578223" cy="369332"/>
          </a:xfrm>
          <a:prstGeom prst="rect">
            <a:avLst/>
          </a:prstGeom>
          <a:noFill/>
        </p:spPr>
        <p:txBody>
          <a:bodyPr wrap="square" rtlCol="1">
            <a:spAutoFit/>
          </a:bodyPr>
          <a:lstStyle/>
          <a:p>
            <a:r>
              <a:rPr lang="fa-IR" dirty="0" smtClean="0"/>
              <a:t>12</a:t>
            </a:r>
            <a:endParaRPr lang="fa-IR" dirty="0"/>
          </a:p>
        </p:txBody>
      </p:sp>
    </p:spTree>
    <p:extLst>
      <p:ext uri="{BB962C8B-B14F-4D97-AF65-F5344CB8AC3E}">
        <p14:creationId xmlns:p14="http://schemas.microsoft.com/office/powerpoint/2010/main" val="70585927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ounded Rectangle 1"/>
          <p:cNvSpPr/>
          <p:nvPr/>
        </p:nvSpPr>
        <p:spPr>
          <a:xfrm>
            <a:off x="2554942" y="1680882"/>
            <a:ext cx="6387352" cy="2030505"/>
          </a:xfrm>
          <a:prstGeom prst="roundRect">
            <a:avLst/>
          </a:prstGeom>
        </p:spPr>
        <p:style>
          <a:lnRef idx="2">
            <a:schemeClr val="accent6"/>
          </a:lnRef>
          <a:fillRef idx="1">
            <a:schemeClr val="lt1"/>
          </a:fillRef>
          <a:effectRef idx="0">
            <a:schemeClr val="accent6"/>
          </a:effectRef>
          <a:fontRef idx="minor">
            <a:schemeClr val="dk1"/>
          </a:fontRef>
        </p:style>
        <p:txBody>
          <a:bodyPr rtlCol="1" anchor="ctr"/>
          <a:lstStyle/>
          <a:p>
            <a:pPr algn="ctr"/>
            <a:r>
              <a:rPr lang="fa-IR" sz="2800" b="1" dirty="0">
                <a:solidFill>
                  <a:prstClr val="black"/>
                </a:solidFill>
                <a:effectLst>
                  <a:outerShdw blurRad="38100" dist="38100" dir="2700000" algn="tl">
                    <a:srgbClr val="000000">
                      <a:alpha val="43137"/>
                    </a:srgbClr>
                  </a:outerShdw>
                </a:effectLst>
                <a:cs typeface="B Nazanin" panose="00000400000000000000" pitchFamily="2" charset="-78"/>
              </a:rPr>
              <a:t>مقایسه ایران قبل و بعد از انقلاب </a:t>
            </a:r>
          </a:p>
          <a:p>
            <a:pPr algn="ctr"/>
            <a:r>
              <a:rPr lang="fa-IR" sz="2800" b="1" dirty="0">
                <a:solidFill>
                  <a:prstClr val="black"/>
                </a:solidFill>
                <a:effectLst>
                  <a:outerShdw blurRad="38100" dist="38100" dir="2700000" algn="tl">
                    <a:srgbClr val="000000">
                      <a:alpha val="43137"/>
                    </a:srgbClr>
                  </a:outerShdw>
                </a:effectLst>
                <a:cs typeface="B Nazanin" panose="00000400000000000000" pitchFamily="2" charset="-78"/>
              </a:rPr>
              <a:t>- حوزه های آموزش، علم و فناوری</a:t>
            </a:r>
          </a:p>
        </p:txBody>
      </p:sp>
      <p:sp>
        <p:nvSpPr>
          <p:cNvPr id="3" name="TextBox 2"/>
          <p:cNvSpPr txBox="1"/>
          <p:nvPr/>
        </p:nvSpPr>
        <p:spPr>
          <a:xfrm>
            <a:off x="6145306" y="6158753"/>
            <a:ext cx="632012" cy="369332"/>
          </a:xfrm>
          <a:prstGeom prst="rect">
            <a:avLst/>
          </a:prstGeom>
          <a:noFill/>
        </p:spPr>
        <p:txBody>
          <a:bodyPr wrap="square" rtlCol="1">
            <a:spAutoFit/>
          </a:bodyPr>
          <a:lstStyle/>
          <a:p>
            <a:r>
              <a:rPr lang="fa-IR" dirty="0" smtClean="0"/>
              <a:t>13</a:t>
            </a:r>
            <a:endParaRPr lang="fa-IR" dirty="0"/>
          </a:p>
        </p:txBody>
      </p:sp>
    </p:spTree>
    <p:extLst>
      <p:ext uri="{BB962C8B-B14F-4D97-AF65-F5344CB8AC3E}">
        <p14:creationId xmlns:p14="http://schemas.microsoft.com/office/powerpoint/2010/main" val="119556513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17003" y="292668"/>
            <a:ext cx="10801256" cy="5973662"/>
          </a:xfrm>
          <a:prstGeom prst="rect">
            <a:avLst/>
          </a:prstGeom>
        </p:spPr>
      </p:pic>
      <p:sp>
        <p:nvSpPr>
          <p:cNvPr id="3" name="TextBox 2"/>
          <p:cNvSpPr txBox="1"/>
          <p:nvPr/>
        </p:nvSpPr>
        <p:spPr>
          <a:xfrm>
            <a:off x="6091518" y="6481482"/>
            <a:ext cx="510988" cy="369332"/>
          </a:xfrm>
          <a:prstGeom prst="rect">
            <a:avLst/>
          </a:prstGeom>
          <a:noFill/>
        </p:spPr>
        <p:txBody>
          <a:bodyPr wrap="square" rtlCol="1">
            <a:spAutoFit/>
          </a:bodyPr>
          <a:lstStyle/>
          <a:p>
            <a:r>
              <a:rPr lang="fa-IR" dirty="0" smtClean="0"/>
              <a:t>14</a:t>
            </a:r>
            <a:endParaRPr lang="fa-IR" dirty="0"/>
          </a:p>
        </p:txBody>
      </p:sp>
    </p:spTree>
    <p:extLst>
      <p:ext uri="{BB962C8B-B14F-4D97-AF65-F5344CB8AC3E}">
        <p14:creationId xmlns:p14="http://schemas.microsoft.com/office/powerpoint/2010/main" val="22819218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58153" y="174172"/>
            <a:ext cx="9722222" cy="6111081"/>
          </a:xfrm>
          <a:prstGeom prst="rect">
            <a:avLst/>
          </a:prstGeom>
        </p:spPr>
      </p:pic>
      <p:sp>
        <p:nvSpPr>
          <p:cNvPr id="3" name="TextBox 2"/>
          <p:cNvSpPr txBox="1"/>
          <p:nvPr/>
        </p:nvSpPr>
        <p:spPr>
          <a:xfrm>
            <a:off x="5983941" y="6468035"/>
            <a:ext cx="591671" cy="369332"/>
          </a:xfrm>
          <a:prstGeom prst="rect">
            <a:avLst/>
          </a:prstGeom>
          <a:noFill/>
        </p:spPr>
        <p:txBody>
          <a:bodyPr wrap="square" rtlCol="1">
            <a:spAutoFit/>
          </a:bodyPr>
          <a:lstStyle/>
          <a:p>
            <a:r>
              <a:rPr lang="fa-IR" dirty="0" smtClean="0"/>
              <a:t>15</a:t>
            </a:r>
            <a:endParaRPr lang="fa-IR" dirty="0"/>
          </a:p>
        </p:txBody>
      </p:sp>
    </p:spTree>
    <p:extLst>
      <p:ext uri="{BB962C8B-B14F-4D97-AF65-F5344CB8AC3E}">
        <p14:creationId xmlns:p14="http://schemas.microsoft.com/office/powerpoint/2010/main" val="40373658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ounded Rectangle 1"/>
          <p:cNvSpPr/>
          <p:nvPr/>
        </p:nvSpPr>
        <p:spPr>
          <a:xfrm>
            <a:off x="4168589" y="1922930"/>
            <a:ext cx="4491317" cy="2541494"/>
          </a:xfrm>
          <a:prstGeom prst="roundRect">
            <a:avLst/>
          </a:prstGeom>
        </p:spPr>
        <p:style>
          <a:lnRef idx="2">
            <a:schemeClr val="accent6"/>
          </a:lnRef>
          <a:fillRef idx="1">
            <a:schemeClr val="lt1"/>
          </a:fillRef>
          <a:effectRef idx="0">
            <a:schemeClr val="accent6"/>
          </a:effectRef>
          <a:fontRef idx="minor">
            <a:schemeClr val="dk1"/>
          </a:fontRef>
        </p:style>
        <p:txBody>
          <a:bodyPr rtlCol="1" anchor="ctr"/>
          <a:lstStyle/>
          <a:p>
            <a:pPr algn="ctr"/>
            <a:r>
              <a:rPr lang="fa-IR" sz="2800" b="1" dirty="0">
                <a:solidFill>
                  <a:prstClr val="black"/>
                </a:solidFill>
                <a:effectLst>
                  <a:outerShdw blurRad="38100" dist="38100" dir="2700000" algn="tl">
                    <a:srgbClr val="000000">
                      <a:alpha val="43137"/>
                    </a:srgbClr>
                  </a:outerShdw>
                </a:effectLst>
                <a:cs typeface="B Nazanin" panose="00000400000000000000" pitchFamily="2" charset="-78"/>
              </a:rPr>
              <a:t>حوزه اقتصاد </a:t>
            </a:r>
          </a:p>
        </p:txBody>
      </p:sp>
      <p:sp>
        <p:nvSpPr>
          <p:cNvPr id="3" name="TextBox 2"/>
          <p:cNvSpPr txBox="1"/>
          <p:nvPr/>
        </p:nvSpPr>
        <p:spPr>
          <a:xfrm>
            <a:off x="5688106" y="6373906"/>
            <a:ext cx="726141" cy="369332"/>
          </a:xfrm>
          <a:prstGeom prst="rect">
            <a:avLst/>
          </a:prstGeom>
          <a:noFill/>
        </p:spPr>
        <p:txBody>
          <a:bodyPr wrap="square" rtlCol="1">
            <a:spAutoFit/>
          </a:bodyPr>
          <a:lstStyle/>
          <a:p>
            <a:r>
              <a:rPr lang="fa-IR" dirty="0" smtClean="0"/>
              <a:t>16</a:t>
            </a:r>
            <a:endParaRPr lang="fa-IR" dirty="0"/>
          </a:p>
        </p:txBody>
      </p:sp>
    </p:spTree>
    <p:extLst>
      <p:ext uri="{BB962C8B-B14F-4D97-AF65-F5344CB8AC3E}">
        <p14:creationId xmlns:p14="http://schemas.microsoft.com/office/powerpoint/2010/main" val="250078614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3953434" y="1433592"/>
            <a:ext cx="4195483" cy="3146612"/>
          </a:xfrm>
          <a:prstGeom prst="rect">
            <a:avLst/>
          </a:prstGeom>
        </p:spPr>
      </p:pic>
      <p:pic>
        <p:nvPicPr>
          <p:cNvPr id="3" name="Picture 2"/>
          <p:cNvPicPr>
            <a:picLocks noChangeAspect="1"/>
          </p:cNvPicPr>
          <p:nvPr/>
        </p:nvPicPr>
        <p:blipFill>
          <a:blip r:embed="rId3" cstate="print"/>
          <a:stretch>
            <a:fillRect/>
          </a:stretch>
        </p:blipFill>
        <p:spPr>
          <a:xfrm>
            <a:off x="1255337" y="1009664"/>
            <a:ext cx="9681326" cy="4901279"/>
          </a:xfrm>
          <a:prstGeom prst="ellipse">
            <a:avLst/>
          </a:prstGeom>
          <a:ln>
            <a:noFill/>
          </a:ln>
          <a:effectLst>
            <a:softEdge rad="112500"/>
          </a:effectLst>
        </p:spPr>
      </p:pic>
    </p:spTree>
    <p:extLst>
      <p:ext uri="{BB962C8B-B14F-4D97-AF65-F5344CB8AC3E}">
        <p14:creationId xmlns:p14="http://schemas.microsoft.com/office/powerpoint/2010/main" val="20836073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828800" y="314005"/>
            <a:ext cx="10018058" cy="5841569"/>
          </a:xfrm>
          <a:prstGeom prst="rect">
            <a:avLst/>
          </a:prstGeom>
        </p:spPr>
      </p:pic>
      <p:sp>
        <p:nvSpPr>
          <p:cNvPr id="3" name="TextBox 2"/>
          <p:cNvSpPr txBox="1"/>
          <p:nvPr/>
        </p:nvSpPr>
        <p:spPr>
          <a:xfrm>
            <a:off x="6347012" y="6347012"/>
            <a:ext cx="591671" cy="369332"/>
          </a:xfrm>
          <a:prstGeom prst="rect">
            <a:avLst/>
          </a:prstGeom>
          <a:noFill/>
        </p:spPr>
        <p:txBody>
          <a:bodyPr wrap="square" rtlCol="1">
            <a:spAutoFit/>
          </a:bodyPr>
          <a:lstStyle/>
          <a:p>
            <a:r>
              <a:rPr lang="fa-IR" dirty="0" smtClean="0"/>
              <a:t>17</a:t>
            </a:r>
            <a:endParaRPr lang="fa-IR" dirty="0"/>
          </a:p>
        </p:txBody>
      </p:sp>
    </p:spTree>
    <p:extLst>
      <p:ext uri="{BB962C8B-B14F-4D97-AF65-F5344CB8AC3E}">
        <p14:creationId xmlns:p14="http://schemas.microsoft.com/office/powerpoint/2010/main" val="27712450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95082" y="227239"/>
            <a:ext cx="10609730" cy="5890744"/>
          </a:xfrm>
          <a:prstGeom prst="rect">
            <a:avLst/>
          </a:prstGeom>
        </p:spPr>
      </p:pic>
      <p:sp>
        <p:nvSpPr>
          <p:cNvPr id="4" name="TextBox 3"/>
          <p:cNvSpPr txBox="1"/>
          <p:nvPr/>
        </p:nvSpPr>
        <p:spPr>
          <a:xfrm>
            <a:off x="5849471" y="6293224"/>
            <a:ext cx="537882" cy="369332"/>
          </a:xfrm>
          <a:prstGeom prst="rect">
            <a:avLst/>
          </a:prstGeom>
          <a:noFill/>
        </p:spPr>
        <p:txBody>
          <a:bodyPr wrap="square" rtlCol="1">
            <a:spAutoFit/>
          </a:bodyPr>
          <a:lstStyle/>
          <a:p>
            <a:r>
              <a:rPr lang="en-US" dirty="0" smtClean="0">
                <a:latin typeface="A2-Yekan" pitchFamily="2" charset="0"/>
              </a:rPr>
              <a:t>18</a:t>
            </a:r>
            <a:endParaRPr lang="fa-IR" dirty="0">
              <a:latin typeface="A2-Yekan" pitchFamily="2" charset="0"/>
            </a:endParaRPr>
          </a:p>
        </p:txBody>
      </p:sp>
    </p:spTree>
    <p:extLst>
      <p:ext uri="{BB962C8B-B14F-4D97-AF65-F5344CB8AC3E}">
        <p14:creationId xmlns:p14="http://schemas.microsoft.com/office/powerpoint/2010/main" val="2366253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ounded Rectangle 1"/>
          <p:cNvSpPr/>
          <p:nvPr/>
        </p:nvSpPr>
        <p:spPr>
          <a:xfrm>
            <a:off x="2850777" y="2097741"/>
            <a:ext cx="6494930" cy="2796987"/>
          </a:xfrm>
          <a:prstGeom prst="roundRect">
            <a:avLst/>
          </a:prstGeom>
        </p:spPr>
        <p:style>
          <a:lnRef idx="2">
            <a:schemeClr val="accent6"/>
          </a:lnRef>
          <a:fillRef idx="1">
            <a:schemeClr val="lt1"/>
          </a:fillRef>
          <a:effectRef idx="0">
            <a:schemeClr val="accent6"/>
          </a:effectRef>
          <a:fontRef idx="minor">
            <a:schemeClr val="dk1"/>
          </a:fontRef>
        </p:style>
        <p:txBody>
          <a:bodyPr rtlCol="1" anchor="ctr"/>
          <a:lstStyle/>
          <a:p>
            <a:pPr algn="ctr"/>
            <a:r>
              <a:rPr lang="fa-IR" sz="2800" b="1" dirty="0">
                <a:solidFill>
                  <a:prstClr val="black"/>
                </a:solidFill>
                <a:effectLst>
                  <a:outerShdw blurRad="38100" dist="38100" dir="2700000" algn="tl">
                    <a:srgbClr val="000000">
                      <a:alpha val="43137"/>
                    </a:srgbClr>
                  </a:outerShdw>
                </a:effectLst>
                <a:cs typeface="B Nazanin" panose="00000400000000000000" pitchFamily="2" charset="-78"/>
              </a:rPr>
              <a:t>حوزه بهداشت و سلامت </a:t>
            </a:r>
          </a:p>
        </p:txBody>
      </p:sp>
      <p:sp>
        <p:nvSpPr>
          <p:cNvPr id="3" name="TextBox 2"/>
          <p:cNvSpPr txBox="1"/>
          <p:nvPr/>
        </p:nvSpPr>
        <p:spPr>
          <a:xfrm>
            <a:off x="6225988" y="6320118"/>
            <a:ext cx="564777" cy="369332"/>
          </a:xfrm>
          <a:prstGeom prst="rect">
            <a:avLst/>
          </a:prstGeom>
          <a:noFill/>
        </p:spPr>
        <p:txBody>
          <a:bodyPr wrap="square" rtlCol="1">
            <a:spAutoFit/>
          </a:bodyPr>
          <a:lstStyle/>
          <a:p>
            <a:r>
              <a:rPr lang="fa-IR" dirty="0" smtClean="0"/>
              <a:t>19</a:t>
            </a:r>
            <a:endParaRPr lang="fa-IR" dirty="0"/>
          </a:p>
        </p:txBody>
      </p:sp>
    </p:spTree>
    <p:extLst>
      <p:ext uri="{BB962C8B-B14F-4D97-AF65-F5344CB8AC3E}">
        <p14:creationId xmlns:p14="http://schemas.microsoft.com/office/powerpoint/2010/main" val="86470811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218764" y="148999"/>
            <a:ext cx="8229601" cy="5994648"/>
          </a:xfrm>
          <a:prstGeom prst="rect">
            <a:avLst/>
          </a:prstGeom>
        </p:spPr>
      </p:pic>
      <p:sp>
        <p:nvSpPr>
          <p:cNvPr id="3" name="TextBox 2"/>
          <p:cNvSpPr txBox="1"/>
          <p:nvPr/>
        </p:nvSpPr>
        <p:spPr>
          <a:xfrm>
            <a:off x="6078071" y="6293224"/>
            <a:ext cx="524435" cy="369332"/>
          </a:xfrm>
          <a:prstGeom prst="rect">
            <a:avLst/>
          </a:prstGeom>
          <a:noFill/>
        </p:spPr>
        <p:txBody>
          <a:bodyPr wrap="square" rtlCol="1">
            <a:spAutoFit/>
          </a:bodyPr>
          <a:lstStyle/>
          <a:p>
            <a:r>
              <a:rPr lang="fa-IR" dirty="0" smtClean="0"/>
              <a:t>20</a:t>
            </a:r>
            <a:endParaRPr lang="fa-IR" dirty="0"/>
          </a:p>
        </p:txBody>
      </p:sp>
    </p:spTree>
    <p:extLst>
      <p:ext uri="{BB962C8B-B14F-4D97-AF65-F5344CB8AC3E}">
        <p14:creationId xmlns:p14="http://schemas.microsoft.com/office/powerpoint/2010/main" val="196628107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58906" y="134470"/>
            <a:ext cx="10919012" cy="5983942"/>
          </a:xfrm>
          <a:prstGeom prst="rect">
            <a:avLst/>
          </a:prstGeom>
        </p:spPr>
      </p:pic>
      <p:sp>
        <p:nvSpPr>
          <p:cNvPr id="3" name="TextBox 2"/>
          <p:cNvSpPr txBox="1"/>
          <p:nvPr/>
        </p:nvSpPr>
        <p:spPr>
          <a:xfrm>
            <a:off x="6212541" y="6225989"/>
            <a:ext cx="524436" cy="369332"/>
          </a:xfrm>
          <a:prstGeom prst="rect">
            <a:avLst/>
          </a:prstGeom>
          <a:noFill/>
        </p:spPr>
        <p:txBody>
          <a:bodyPr wrap="square" rtlCol="1">
            <a:spAutoFit/>
          </a:bodyPr>
          <a:lstStyle/>
          <a:p>
            <a:r>
              <a:rPr lang="fa-IR" dirty="0" smtClean="0"/>
              <a:t>21</a:t>
            </a:r>
            <a:endParaRPr lang="fa-IR" dirty="0"/>
          </a:p>
        </p:txBody>
      </p:sp>
    </p:spTree>
    <p:extLst>
      <p:ext uri="{BB962C8B-B14F-4D97-AF65-F5344CB8AC3E}">
        <p14:creationId xmlns:p14="http://schemas.microsoft.com/office/powerpoint/2010/main" val="1138053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fa-IR" sz="4000" dirty="0" smtClean="0">
                <a:cs typeface="B Nazanin" panose="00000400000000000000" pitchFamily="2" charset="-78"/>
              </a:rPr>
              <a:t>مهمترین دستاوردهای جمهوری اسلامی ایران</a:t>
            </a:r>
            <a:br>
              <a:rPr lang="fa-IR" sz="4000" dirty="0" smtClean="0">
                <a:cs typeface="B Nazanin" panose="00000400000000000000" pitchFamily="2" charset="-78"/>
              </a:rPr>
            </a:br>
            <a:r>
              <a:rPr lang="fa-IR" sz="4000" dirty="0" smtClean="0">
                <a:cs typeface="B Nazanin" panose="00000400000000000000" pitchFamily="2" charset="-78"/>
              </a:rPr>
              <a:t> از استقرار تا بالندگی</a:t>
            </a:r>
            <a:endParaRPr lang="fa-IR" sz="4000" dirty="0">
              <a:cs typeface="B Nazanin" panose="00000400000000000000" pitchFamily="2" charset="-78"/>
            </a:endParaRPr>
          </a:p>
        </p:txBody>
      </p:sp>
      <p:sp>
        <p:nvSpPr>
          <p:cNvPr id="4" name="TextBox 3"/>
          <p:cNvSpPr txBox="1"/>
          <p:nvPr/>
        </p:nvSpPr>
        <p:spPr>
          <a:xfrm>
            <a:off x="5983941" y="6172200"/>
            <a:ext cx="591671" cy="376518"/>
          </a:xfrm>
          <a:prstGeom prst="rect">
            <a:avLst/>
          </a:prstGeom>
          <a:noFill/>
        </p:spPr>
        <p:txBody>
          <a:bodyPr wrap="square" rtlCol="1">
            <a:spAutoFit/>
          </a:bodyPr>
          <a:lstStyle/>
          <a:p>
            <a:r>
              <a:rPr lang="fa-IR" dirty="0" smtClean="0"/>
              <a:t>22</a:t>
            </a:r>
            <a:endParaRPr lang="fa-IR" dirty="0"/>
          </a:p>
        </p:txBody>
      </p:sp>
    </p:spTree>
    <p:extLst>
      <p:ext uri="{BB962C8B-B14F-4D97-AF65-F5344CB8AC3E}">
        <p14:creationId xmlns:p14="http://schemas.microsoft.com/office/powerpoint/2010/main" val="53112881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953871" y="1669971"/>
            <a:ext cx="6096000" cy="1791260"/>
          </a:xfrm>
          <a:prstGeom prst="rect">
            <a:avLst/>
          </a:prstGeom>
        </p:spPr>
        <p:txBody>
          <a:bodyPr>
            <a:spAutoFit/>
          </a:bodyPr>
          <a:lstStyle/>
          <a:p>
            <a:pPr indent="-274320" algn="ctr">
              <a:lnSpc>
                <a:spcPct val="115000"/>
              </a:lnSpc>
            </a:pPr>
            <a:r>
              <a:rPr lang="ar-SA" sz="4800" b="1" kern="1600" dirty="0" smtClean="0">
                <a:solidFill>
                  <a:srgbClr val="000000"/>
                </a:solidFill>
                <a:effectLst>
                  <a:outerShdw blurRad="38100" dist="38100" dir="2700000" algn="tl">
                    <a:srgbClr val="000000">
                      <a:alpha val="43137"/>
                    </a:srgbClr>
                  </a:outerShdw>
                </a:effectLst>
                <a:latin typeface="Times New Roman Bold" panose="02020803070505020304" pitchFamily="18" charset="0"/>
                <a:ea typeface="B Nazanin" panose="00000400000000000000" pitchFamily="2" charset="-78"/>
                <a:cs typeface="B Nazanin" panose="00000400000000000000" pitchFamily="2" charset="-78"/>
              </a:rPr>
              <a:t>شاخص‌هاي سرمایه انسانی علم و فناوري ایران</a:t>
            </a:r>
            <a:endParaRPr lang="en-US" sz="1600" dirty="0">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B Nazanin" panose="00000400000000000000" pitchFamily="2" charset="-78"/>
            </a:endParaRPr>
          </a:p>
        </p:txBody>
      </p:sp>
      <p:sp>
        <p:nvSpPr>
          <p:cNvPr id="3" name="TextBox 2"/>
          <p:cNvSpPr txBox="1"/>
          <p:nvPr/>
        </p:nvSpPr>
        <p:spPr>
          <a:xfrm>
            <a:off x="6131859" y="6010835"/>
            <a:ext cx="591670" cy="369332"/>
          </a:xfrm>
          <a:prstGeom prst="rect">
            <a:avLst/>
          </a:prstGeom>
          <a:noFill/>
        </p:spPr>
        <p:txBody>
          <a:bodyPr wrap="square" rtlCol="1">
            <a:spAutoFit/>
          </a:bodyPr>
          <a:lstStyle/>
          <a:p>
            <a:r>
              <a:rPr lang="fa-IR" dirty="0" smtClean="0"/>
              <a:t>23</a:t>
            </a:r>
            <a:endParaRPr lang="fa-IR" dirty="0"/>
          </a:p>
        </p:txBody>
      </p:sp>
    </p:spTree>
    <p:extLst>
      <p:ext uri="{BB962C8B-B14F-4D97-AF65-F5344CB8AC3E}">
        <p14:creationId xmlns:p14="http://schemas.microsoft.com/office/powerpoint/2010/main" val="159668284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Chart 1"/>
          <p:cNvGraphicFramePr/>
          <p:nvPr>
            <p:extLst/>
          </p:nvPr>
        </p:nvGraphicFramePr>
        <p:xfrm>
          <a:off x="2043953" y="1371601"/>
          <a:ext cx="7826188" cy="3792070"/>
        </p:xfrm>
        <a:graphic>
          <a:graphicData uri="http://schemas.openxmlformats.org/drawingml/2006/chart">
            <c:chart xmlns:c="http://schemas.openxmlformats.org/drawingml/2006/chart" xmlns:r="http://schemas.openxmlformats.org/officeDocument/2006/relationships" r:id="rId2"/>
          </a:graphicData>
        </a:graphic>
      </p:graphicFrame>
      <p:sp>
        <p:nvSpPr>
          <p:cNvPr id="3" name="Rectangle 2"/>
          <p:cNvSpPr/>
          <p:nvPr/>
        </p:nvSpPr>
        <p:spPr>
          <a:xfrm>
            <a:off x="4843628" y="368606"/>
            <a:ext cx="2055371" cy="400110"/>
          </a:xfrm>
          <a:prstGeom prst="rect">
            <a:avLst/>
          </a:prstGeom>
        </p:spPr>
        <p:txBody>
          <a:bodyPr wrap="none">
            <a:spAutoFit/>
          </a:bodyPr>
          <a:lstStyle/>
          <a:p>
            <a:r>
              <a:rPr lang="ar-SA" sz="2000" b="1" dirty="0">
                <a:solidFill>
                  <a:prstClr val="black"/>
                </a:solidFill>
                <a:effectLst>
                  <a:outerShdw blurRad="38100" dist="38100" dir="2700000" algn="tl">
                    <a:srgbClr val="000000">
                      <a:alpha val="43137"/>
                    </a:srgbClr>
                  </a:outerShdw>
                </a:effectLst>
                <a:ea typeface="Calibri" panose="020F0502020204030204" pitchFamily="34" charset="0"/>
                <a:cs typeface="B Nazanin" panose="00000400000000000000" pitchFamily="2" charset="-78"/>
              </a:rPr>
              <a:t>وضعیت شاخص سواد </a:t>
            </a:r>
            <a:endParaRPr lang="fa-IR" sz="2000" b="1" dirty="0">
              <a:solidFill>
                <a:prstClr val="black"/>
              </a:solidFill>
              <a:effectLst>
                <a:outerShdw blurRad="38100" dist="38100" dir="2700000" algn="tl">
                  <a:srgbClr val="000000">
                    <a:alpha val="43137"/>
                  </a:srgbClr>
                </a:outerShdw>
              </a:effectLst>
              <a:cs typeface="B Nazanin" panose="00000400000000000000" pitchFamily="2" charset="-78"/>
            </a:endParaRPr>
          </a:p>
        </p:txBody>
      </p:sp>
      <p:sp>
        <p:nvSpPr>
          <p:cNvPr id="4" name="TextBox 3"/>
          <p:cNvSpPr txBox="1"/>
          <p:nvPr/>
        </p:nvSpPr>
        <p:spPr>
          <a:xfrm>
            <a:off x="6037729" y="6306671"/>
            <a:ext cx="861270" cy="369332"/>
          </a:xfrm>
          <a:prstGeom prst="rect">
            <a:avLst/>
          </a:prstGeom>
          <a:noFill/>
        </p:spPr>
        <p:txBody>
          <a:bodyPr wrap="square" rtlCol="1">
            <a:spAutoFit/>
          </a:bodyPr>
          <a:lstStyle/>
          <a:p>
            <a:r>
              <a:rPr lang="fa-IR" dirty="0" smtClean="0"/>
              <a:t>24</a:t>
            </a:r>
            <a:endParaRPr lang="fa-IR" dirty="0"/>
          </a:p>
        </p:txBody>
      </p:sp>
    </p:spTree>
    <p:extLst>
      <p:ext uri="{BB962C8B-B14F-4D97-AF65-F5344CB8AC3E}">
        <p14:creationId xmlns:p14="http://schemas.microsoft.com/office/powerpoint/2010/main" val="42323033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Chart 1"/>
          <p:cNvGraphicFramePr/>
          <p:nvPr>
            <p:extLst/>
          </p:nvPr>
        </p:nvGraphicFramePr>
        <p:xfrm>
          <a:off x="2097741" y="900953"/>
          <a:ext cx="8283387" cy="4531659"/>
        </p:xfrm>
        <a:graphic>
          <a:graphicData uri="http://schemas.openxmlformats.org/drawingml/2006/chart">
            <c:chart xmlns:c="http://schemas.openxmlformats.org/drawingml/2006/chart" xmlns:r="http://schemas.openxmlformats.org/officeDocument/2006/relationships" r:id="rId2"/>
          </a:graphicData>
        </a:graphic>
      </p:graphicFrame>
      <p:sp>
        <p:nvSpPr>
          <p:cNvPr id="3" name="TextBox 2"/>
          <p:cNvSpPr txBox="1"/>
          <p:nvPr/>
        </p:nvSpPr>
        <p:spPr>
          <a:xfrm>
            <a:off x="6279776" y="6158753"/>
            <a:ext cx="712695" cy="369332"/>
          </a:xfrm>
          <a:prstGeom prst="rect">
            <a:avLst/>
          </a:prstGeom>
          <a:noFill/>
        </p:spPr>
        <p:txBody>
          <a:bodyPr wrap="square" rtlCol="1">
            <a:spAutoFit/>
          </a:bodyPr>
          <a:lstStyle/>
          <a:p>
            <a:r>
              <a:rPr lang="fa-IR" dirty="0" smtClean="0"/>
              <a:t>25</a:t>
            </a:r>
            <a:endParaRPr lang="fa-IR" dirty="0"/>
          </a:p>
        </p:txBody>
      </p:sp>
    </p:spTree>
    <p:extLst>
      <p:ext uri="{BB962C8B-B14F-4D97-AF65-F5344CB8AC3E}">
        <p14:creationId xmlns:p14="http://schemas.microsoft.com/office/powerpoint/2010/main" val="22340679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Chart 1"/>
          <p:cNvGraphicFramePr/>
          <p:nvPr>
            <p:extLst/>
          </p:nvPr>
        </p:nvGraphicFramePr>
        <p:xfrm>
          <a:off x="1102659" y="927847"/>
          <a:ext cx="9708776" cy="4948518"/>
        </p:xfrm>
        <a:graphic>
          <a:graphicData uri="http://schemas.openxmlformats.org/drawingml/2006/chart">
            <c:chart xmlns:c="http://schemas.openxmlformats.org/drawingml/2006/chart" xmlns:r="http://schemas.openxmlformats.org/officeDocument/2006/relationships" r:id="rId2"/>
          </a:graphicData>
        </a:graphic>
      </p:graphicFrame>
      <p:sp>
        <p:nvSpPr>
          <p:cNvPr id="3" name="TextBox 2"/>
          <p:cNvSpPr txBox="1"/>
          <p:nvPr/>
        </p:nvSpPr>
        <p:spPr>
          <a:xfrm>
            <a:off x="6118412" y="6333565"/>
            <a:ext cx="726141" cy="369332"/>
          </a:xfrm>
          <a:prstGeom prst="rect">
            <a:avLst/>
          </a:prstGeom>
          <a:noFill/>
        </p:spPr>
        <p:txBody>
          <a:bodyPr wrap="square" rtlCol="1">
            <a:spAutoFit/>
          </a:bodyPr>
          <a:lstStyle/>
          <a:p>
            <a:r>
              <a:rPr lang="fa-IR" dirty="0" smtClean="0"/>
              <a:t>26</a:t>
            </a:r>
            <a:endParaRPr lang="fa-IR" dirty="0"/>
          </a:p>
        </p:txBody>
      </p:sp>
    </p:spTree>
    <p:extLst>
      <p:ext uri="{BB962C8B-B14F-4D97-AF65-F5344CB8AC3E}">
        <p14:creationId xmlns:p14="http://schemas.microsoft.com/office/powerpoint/2010/main" val="16406836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03730" y="4424082"/>
            <a:ext cx="10515600" cy="2161336"/>
          </a:xfrm>
        </p:spPr>
        <p:txBody>
          <a:bodyPr>
            <a:normAutofit fontScale="90000"/>
          </a:bodyPr>
          <a:lstStyle/>
          <a:p>
            <a:pPr indent="-274320">
              <a:lnSpc>
                <a:spcPct val="115000"/>
              </a:lnSpc>
            </a:pPr>
            <a:r>
              <a:rPr lang="fa-IR" sz="2000" b="1" dirty="0" smtClean="0">
                <a:effectLst>
                  <a:outerShdw blurRad="38100" dist="38100" dir="2700000" algn="tl">
                    <a:srgbClr val="000000">
                      <a:alpha val="43137"/>
                    </a:srgbClr>
                  </a:outerShdw>
                </a:effectLst>
                <a:cs typeface="B Nazanin" panose="00000400000000000000" pitchFamily="2" charset="-78"/>
              </a:rPr>
              <a:t/>
            </a:r>
            <a:br>
              <a:rPr lang="fa-IR" sz="2000" b="1" dirty="0" smtClean="0">
                <a:effectLst>
                  <a:outerShdw blurRad="38100" dist="38100" dir="2700000" algn="tl">
                    <a:srgbClr val="000000">
                      <a:alpha val="43137"/>
                    </a:srgbClr>
                  </a:outerShdw>
                </a:effectLst>
                <a:cs typeface="B Nazanin" panose="00000400000000000000" pitchFamily="2" charset="-78"/>
              </a:rPr>
            </a:br>
            <a:r>
              <a:rPr lang="fa-IR" sz="2000" b="1" dirty="0" smtClean="0">
                <a:effectLst>
                  <a:outerShdw blurRad="38100" dist="38100" dir="2700000" algn="tl">
                    <a:srgbClr val="000000">
                      <a:alpha val="43137"/>
                    </a:srgbClr>
                  </a:outerShdw>
                </a:effectLst>
                <a:cs typeface="B Nazanin" panose="00000400000000000000" pitchFamily="2" charset="-78"/>
              </a:rPr>
              <a:t>عنوان  						                                                                      صفحه </a:t>
            </a:r>
            <a:br>
              <a:rPr lang="fa-IR" sz="2000" b="1" dirty="0" smtClean="0">
                <a:effectLst>
                  <a:outerShdw blurRad="38100" dist="38100" dir="2700000" algn="tl">
                    <a:srgbClr val="000000">
                      <a:alpha val="43137"/>
                    </a:srgbClr>
                  </a:outerShdw>
                </a:effectLst>
                <a:cs typeface="B Nazanin" panose="00000400000000000000" pitchFamily="2" charset="-78"/>
              </a:rPr>
            </a:br>
            <a:r>
              <a:rPr lang="fa-IR" sz="2000" b="1" dirty="0" smtClean="0">
                <a:effectLst>
                  <a:outerShdw blurRad="38100" dist="38100" dir="2700000" algn="tl">
                    <a:srgbClr val="000000">
                      <a:alpha val="43137"/>
                    </a:srgbClr>
                  </a:outerShdw>
                </a:effectLst>
                <a:cs typeface="B Nazanin" panose="00000400000000000000" pitchFamily="2" charset="-78"/>
              </a:rPr>
              <a:t> </a:t>
            </a:r>
            <a:br>
              <a:rPr lang="fa-IR" sz="2000" b="1" dirty="0" smtClean="0">
                <a:effectLst>
                  <a:outerShdw blurRad="38100" dist="38100" dir="2700000" algn="tl">
                    <a:srgbClr val="000000">
                      <a:alpha val="43137"/>
                    </a:srgbClr>
                  </a:outerShdw>
                </a:effectLst>
                <a:cs typeface="B Nazanin" panose="00000400000000000000" pitchFamily="2" charset="-78"/>
              </a:rPr>
            </a:br>
            <a:r>
              <a:rPr lang="fa-IR" sz="2000" dirty="0" smtClean="0">
                <a:cs typeface="B Nazanin" panose="00000400000000000000" pitchFamily="2" charset="-78"/>
              </a:rPr>
              <a:t>خلاصه مدیریتی 									1	</a:t>
            </a:r>
            <a:br>
              <a:rPr lang="fa-IR" sz="2000" dirty="0" smtClean="0">
                <a:cs typeface="B Nazanin" panose="00000400000000000000" pitchFamily="2" charset="-78"/>
              </a:rPr>
            </a:br>
            <a:r>
              <a:rPr lang="fa-IR" sz="2000" dirty="0">
                <a:latin typeface="Calibri" panose="020F0502020204030204" pitchFamily="34" charset="0"/>
                <a:ea typeface="Calibri" panose="020F0502020204030204" pitchFamily="34" charset="0"/>
                <a:cs typeface="B Nazanin" panose="00000400000000000000" pitchFamily="2" charset="-78"/>
              </a:rPr>
              <a:t>مروری بر چهار دهه تلاش و کوشش علمی </a:t>
            </a:r>
            <a:r>
              <a:rPr lang="fa-IR" sz="2000" dirty="0" smtClean="0">
                <a:latin typeface="Calibri" panose="020F0502020204030204" pitchFamily="34" charset="0"/>
                <a:ea typeface="Calibri" panose="020F0502020204030204" pitchFamily="34" charset="0"/>
                <a:cs typeface="B Nazanin" panose="00000400000000000000" pitchFamily="2" charset="-78"/>
              </a:rPr>
              <a:t>کشور							2</a:t>
            </a:r>
            <a:r>
              <a:rPr lang="en-US" sz="2000" dirty="0">
                <a:latin typeface="Calibri" panose="020F0502020204030204" pitchFamily="34" charset="0"/>
                <a:ea typeface="Calibri" panose="020F0502020204030204" pitchFamily="34" charset="0"/>
                <a:cs typeface="B Nazanin" panose="00000400000000000000" pitchFamily="2" charset="-78"/>
              </a:rPr>
              <a:t/>
            </a:r>
            <a:br>
              <a:rPr lang="en-US" sz="2000" dirty="0">
                <a:latin typeface="Calibri" panose="020F0502020204030204" pitchFamily="34" charset="0"/>
                <a:ea typeface="Calibri" panose="020F0502020204030204" pitchFamily="34" charset="0"/>
                <a:cs typeface="B Nazanin" panose="00000400000000000000" pitchFamily="2" charset="-78"/>
              </a:rPr>
            </a:br>
            <a:r>
              <a:rPr lang="fa-IR" sz="2000" dirty="0" smtClean="0">
                <a:solidFill>
                  <a:prstClr val="black"/>
                </a:solidFill>
                <a:cs typeface="B Nazanin" panose="00000400000000000000" pitchFamily="2" charset="-78"/>
              </a:rPr>
              <a:t>مقایسه </a:t>
            </a:r>
            <a:r>
              <a:rPr lang="fa-IR" sz="2000" dirty="0">
                <a:solidFill>
                  <a:prstClr val="black"/>
                </a:solidFill>
                <a:cs typeface="B Nazanin" panose="00000400000000000000" pitchFamily="2" charset="-78"/>
              </a:rPr>
              <a:t>ایران قبل و بعد از انقلاب حوزه های آموزش، علم و </a:t>
            </a:r>
            <a:r>
              <a:rPr lang="fa-IR" sz="2000" dirty="0" smtClean="0">
                <a:solidFill>
                  <a:prstClr val="black"/>
                </a:solidFill>
                <a:cs typeface="B Nazanin" panose="00000400000000000000" pitchFamily="2" charset="-78"/>
              </a:rPr>
              <a:t>فناوری						13   </a:t>
            </a:r>
            <a:br>
              <a:rPr lang="fa-IR" sz="2000" dirty="0" smtClean="0">
                <a:solidFill>
                  <a:prstClr val="black"/>
                </a:solidFill>
                <a:cs typeface="B Nazanin" panose="00000400000000000000" pitchFamily="2" charset="-78"/>
              </a:rPr>
            </a:br>
            <a:r>
              <a:rPr lang="fa-IR" sz="2000" dirty="0" smtClean="0">
                <a:solidFill>
                  <a:prstClr val="black"/>
                </a:solidFill>
                <a:cs typeface="B Nazanin" panose="00000400000000000000" pitchFamily="2" charset="-78"/>
              </a:rPr>
              <a:t>حوزه </a:t>
            </a:r>
            <a:r>
              <a:rPr lang="fa-IR" sz="2000" dirty="0">
                <a:solidFill>
                  <a:prstClr val="black"/>
                </a:solidFill>
                <a:cs typeface="B Nazanin" panose="00000400000000000000" pitchFamily="2" charset="-78"/>
              </a:rPr>
              <a:t>اقتصاد </a:t>
            </a:r>
            <a:r>
              <a:rPr lang="fa-IR" sz="2000" dirty="0" smtClean="0">
                <a:solidFill>
                  <a:prstClr val="black"/>
                </a:solidFill>
                <a:cs typeface="B Nazanin" panose="00000400000000000000" pitchFamily="2" charset="-78"/>
              </a:rPr>
              <a:t>										16</a:t>
            </a:r>
            <a:br>
              <a:rPr lang="fa-IR" sz="2000" dirty="0" smtClean="0">
                <a:solidFill>
                  <a:prstClr val="black"/>
                </a:solidFill>
                <a:cs typeface="B Nazanin" panose="00000400000000000000" pitchFamily="2" charset="-78"/>
              </a:rPr>
            </a:br>
            <a:r>
              <a:rPr lang="fa-IR" sz="2000" dirty="0">
                <a:solidFill>
                  <a:prstClr val="black"/>
                </a:solidFill>
                <a:cs typeface="B Nazanin" panose="00000400000000000000" pitchFamily="2" charset="-78"/>
              </a:rPr>
              <a:t>حوزه بهداشت و سلامت </a:t>
            </a:r>
            <a:r>
              <a:rPr lang="fa-IR" sz="2000" dirty="0" smtClean="0">
                <a:solidFill>
                  <a:prstClr val="black"/>
                </a:solidFill>
                <a:cs typeface="B Nazanin" panose="00000400000000000000" pitchFamily="2" charset="-78"/>
              </a:rPr>
              <a:t>									19</a:t>
            </a:r>
            <a:br>
              <a:rPr lang="fa-IR" sz="2000" dirty="0" smtClean="0">
                <a:solidFill>
                  <a:prstClr val="black"/>
                </a:solidFill>
                <a:cs typeface="B Nazanin" panose="00000400000000000000" pitchFamily="2" charset="-78"/>
              </a:rPr>
            </a:br>
            <a:r>
              <a:rPr lang="fa-IR" sz="2000" dirty="0">
                <a:cs typeface="B Nazanin" panose="00000400000000000000" pitchFamily="2" charset="-78"/>
              </a:rPr>
              <a:t>مهمترین دستاوردهای جمهوری اسلامی </a:t>
            </a:r>
            <a:r>
              <a:rPr lang="fa-IR" sz="2000" dirty="0" smtClean="0">
                <a:cs typeface="B Nazanin" panose="00000400000000000000" pitchFamily="2" charset="-78"/>
              </a:rPr>
              <a:t>ایران  </a:t>
            </a:r>
            <a:r>
              <a:rPr lang="fa-IR" sz="2000" dirty="0">
                <a:cs typeface="B Nazanin" panose="00000400000000000000" pitchFamily="2" charset="-78"/>
              </a:rPr>
              <a:t>از استقرار تا </a:t>
            </a:r>
            <a:r>
              <a:rPr lang="fa-IR" sz="2000" dirty="0" smtClean="0">
                <a:cs typeface="B Nazanin" panose="00000400000000000000" pitchFamily="2" charset="-78"/>
              </a:rPr>
              <a:t>بالندگی					22</a:t>
            </a:r>
            <a:br>
              <a:rPr lang="fa-IR" sz="2000" dirty="0" smtClean="0">
                <a:cs typeface="B Nazanin" panose="00000400000000000000" pitchFamily="2" charset="-78"/>
              </a:rPr>
            </a:br>
            <a:r>
              <a:rPr lang="ar-SA" sz="2000" kern="1600" dirty="0">
                <a:solidFill>
                  <a:srgbClr val="000000"/>
                </a:solidFill>
                <a:latin typeface="Times New Roman Bold" panose="02020803070505020304" pitchFamily="18" charset="0"/>
                <a:ea typeface="B Nazanin" panose="00000400000000000000" pitchFamily="2" charset="-78"/>
                <a:cs typeface="B Nazanin" panose="00000400000000000000" pitchFamily="2" charset="-78"/>
              </a:rPr>
              <a:t>شاخص‌هاي سرمایه انسانی علم و فناوري </a:t>
            </a:r>
            <a:r>
              <a:rPr lang="ar-SA" sz="2000" kern="1600" dirty="0" smtClean="0">
                <a:solidFill>
                  <a:srgbClr val="000000"/>
                </a:solidFill>
                <a:latin typeface="Times New Roman Bold" panose="02020803070505020304" pitchFamily="18" charset="0"/>
                <a:ea typeface="B Nazanin" panose="00000400000000000000" pitchFamily="2" charset="-78"/>
                <a:cs typeface="B Nazanin" panose="00000400000000000000" pitchFamily="2" charset="-78"/>
              </a:rPr>
              <a:t>ایران</a:t>
            </a:r>
            <a:r>
              <a:rPr lang="fa-IR" sz="2000" kern="1600" dirty="0" smtClean="0">
                <a:solidFill>
                  <a:srgbClr val="000000"/>
                </a:solidFill>
                <a:latin typeface="Times New Roman Bold" panose="02020803070505020304" pitchFamily="18" charset="0"/>
                <a:ea typeface="B Nazanin" panose="00000400000000000000" pitchFamily="2" charset="-78"/>
                <a:cs typeface="B Nazanin" panose="00000400000000000000" pitchFamily="2" charset="-78"/>
              </a:rPr>
              <a:t>							23</a:t>
            </a:r>
            <a:br>
              <a:rPr lang="fa-IR" sz="2000" kern="1600" dirty="0" smtClean="0">
                <a:solidFill>
                  <a:srgbClr val="000000"/>
                </a:solidFill>
                <a:latin typeface="Times New Roman Bold" panose="02020803070505020304" pitchFamily="18" charset="0"/>
                <a:ea typeface="B Nazanin" panose="00000400000000000000" pitchFamily="2" charset="-78"/>
                <a:cs typeface="B Nazanin" panose="00000400000000000000" pitchFamily="2" charset="-78"/>
              </a:rPr>
            </a:br>
            <a:r>
              <a:rPr lang="ar-SA" sz="2000" kern="1600" dirty="0">
                <a:solidFill>
                  <a:srgbClr val="000000"/>
                </a:solidFill>
                <a:latin typeface="Times New Roman Bold" panose="02020803070505020304" pitchFamily="18" charset="0"/>
                <a:ea typeface="B Nazanin" panose="00000400000000000000" pitchFamily="2" charset="-78"/>
                <a:cs typeface="B Nazanin" panose="00000400000000000000" pitchFamily="2" charset="-78"/>
              </a:rPr>
              <a:t>شاخص‌هاي زیرساختی </a:t>
            </a:r>
            <a:r>
              <a:rPr lang="ar-SA" sz="2000" kern="1600" dirty="0" smtClean="0">
                <a:solidFill>
                  <a:srgbClr val="000000"/>
                </a:solidFill>
                <a:latin typeface="Times New Roman Bold" panose="02020803070505020304" pitchFamily="18" charset="0"/>
                <a:ea typeface="B Nazanin" panose="00000400000000000000" pitchFamily="2" charset="-78"/>
                <a:cs typeface="B Nazanin" panose="00000400000000000000" pitchFamily="2" charset="-78"/>
              </a:rPr>
              <a:t>علم </a:t>
            </a:r>
            <a:r>
              <a:rPr lang="ar-SA" sz="2000" kern="1600" dirty="0">
                <a:solidFill>
                  <a:srgbClr val="000000"/>
                </a:solidFill>
                <a:latin typeface="Times New Roman Bold" panose="02020803070505020304" pitchFamily="18" charset="0"/>
                <a:ea typeface="B Nazanin" panose="00000400000000000000" pitchFamily="2" charset="-78"/>
                <a:cs typeface="B Nazanin" panose="00000400000000000000" pitchFamily="2" charset="-78"/>
              </a:rPr>
              <a:t>و فناوري </a:t>
            </a:r>
            <a:r>
              <a:rPr lang="ar-SA" sz="2000" kern="1600" dirty="0" smtClean="0">
                <a:solidFill>
                  <a:srgbClr val="000000"/>
                </a:solidFill>
                <a:latin typeface="Times New Roman Bold" panose="02020803070505020304" pitchFamily="18" charset="0"/>
                <a:ea typeface="B Nazanin" panose="00000400000000000000" pitchFamily="2" charset="-78"/>
                <a:cs typeface="B Nazanin" panose="00000400000000000000" pitchFamily="2" charset="-78"/>
              </a:rPr>
              <a:t>ایران</a:t>
            </a:r>
            <a:r>
              <a:rPr lang="fa-IR" sz="2000" kern="1600" dirty="0" smtClean="0">
                <a:solidFill>
                  <a:srgbClr val="000000"/>
                </a:solidFill>
                <a:latin typeface="Times New Roman Bold" panose="02020803070505020304" pitchFamily="18" charset="0"/>
                <a:ea typeface="B Nazanin" panose="00000400000000000000" pitchFamily="2" charset="-78"/>
                <a:cs typeface="B Titr" panose="00000700000000000000" pitchFamily="2" charset="-78"/>
              </a:rPr>
              <a:t>							</a:t>
            </a:r>
            <a:r>
              <a:rPr lang="fa-IR" sz="2000" kern="1600" dirty="0" smtClean="0">
                <a:solidFill>
                  <a:srgbClr val="000000"/>
                </a:solidFill>
                <a:latin typeface="Times New Roman Bold" panose="02020803070505020304" pitchFamily="18" charset="0"/>
                <a:ea typeface="B Nazanin" panose="00000400000000000000" pitchFamily="2" charset="-78"/>
                <a:cs typeface="B Nazanin" panose="00000400000000000000" pitchFamily="2" charset="-78"/>
              </a:rPr>
              <a:t>40</a:t>
            </a:r>
            <a:r>
              <a:rPr lang="fa-IR" sz="2000" kern="1600" dirty="0" smtClean="0">
                <a:solidFill>
                  <a:srgbClr val="000000"/>
                </a:solidFill>
                <a:latin typeface="Times New Roman Bold" panose="02020803070505020304" pitchFamily="18" charset="0"/>
                <a:ea typeface="B Nazanin" panose="00000400000000000000" pitchFamily="2" charset="-78"/>
                <a:cs typeface="B Titr" panose="00000700000000000000" pitchFamily="2" charset="-78"/>
              </a:rPr>
              <a:t/>
            </a:r>
            <a:br>
              <a:rPr lang="fa-IR" sz="2000" kern="1600" dirty="0" smtClean="0">
                <a:solidFill>
                  <a:srgbClr val="000000"/>
                </a:solidFill>
                <a:latin typeface="Times New Roman Bold" panose="02020803070505020304" pitchFamily="18" charset="0"/>
                <a:ea typeface="B Nazanin" panose="00000400000000000000" pitchFamily="2" charset="-78"/>
                <a:cs typeface="B Titr" panose="00000700000000000000" pitchFamily="2" charset="-78"/>
              </a:rPr>
            </a:br>
            <a:r>
              <a:rPr lang="ar-SA" sz="2000" kern="1600" dirty="0">
                <a:solidFill>
                  <a:srgbClr val="000000"/>
                </a:solidFill>
                <a:latin typeface="Times New Roman Bold" panose="02020803070505020304" pitchFamily="18" charset="0"/>
                <a:ea typeface="B Nazanin" panose="00000400000000000000" pitchFamily="2" charset="-78"/>
                <a:cs typeface="B Nazanin" panose="00000400000000000000" pitchFamily="2" charset="-78"/>
              </a:rPr>
              <a:t>شاخص‌هاي </a:t>
            </a:r>
            <a:r>
              <a:rPr lang="fa-IR" sz="2000" kern="1600" dirty="0">
                <a:solidFill>
                  <a:srgbClr val="000000"/>
                </a:solidFill>
                <a:latin typeface="Times New Roman Bold" panose="02020803070505020304" pitchFamily="18" charset="0"/>
                <a:ea typeface="B Nazanin" panose="00000400000000000000" pitchFamily="2" charset="-78"/>
                <a:cs typeface="B Nazanin" panose="00000400000000000000" pitchFamily="2" charset="-78"/>
              </a:rPr>
              <a:t>بروندادهای علمی </a:t>
            </a:r>
            <a:r>
              <a:rPr lang="ar-SA" sz="2000" kern="1600" dirty="0" smtClean="0">
                <a:solidFill>
                  <a:srgbClr val="000000"/>
                </a:solidFill>
                <a:latin typeface="Times New Roman Bold" panose="02020803070505020304" pitchFamily="18" charset="0"/>
                <a:ea typeface="B Nazanin" panose="00000400000000000000" pitchFamily="2" charset="-78"/>
                <a:cs typeface="B Nazanin" panose="00000400000000000000" pitchFamily="2" charset="-78"/>
              </a:rPr>
              <a:t>جمهوری </a:t>
            </a:r>
            <a:r>
              <a:rPr lang="ar-SA" sz="2000" kern="1600" dirty="0">
                <a:solidFill>
                  <a:srgbClr val="000000"/>
                </a:solidFill>
                <a:latin typeface="Times New Roman Bold" panose="02020803070505020304" pitchFamily="18" charset="0"/>
                <a:ea typeface="B Nazanin" panose="00000400000000000000" pitchFamily="2" charset="-78"/>
                <a:cs typeface="B Nazanin" panose="00000400000000000000" pitchFamily="2" charset="-78"/>
              </a:rPr>
              <a:t>اسلامی </a:t>
            </a:r>
            <a:r>
              <a:rPr lang="ar-SA" sz="2000" kern="1600" dirty="0" smtClean="0">
                <a:solidFill>
                  <a:srgbClr val="000000"/>
                </a:solidFill>
                <a:latin typeface="Times New Roman Bold" panose="02020803070505020304" pitchFamily="18" charset="0"/>
                <a:ea typeface="B Nazanin" panose="00000400000000000000" pitchFamily="2" charset="-78"/>
                <a:cs typeface="B Nazanin" panose="00000400000000000000" pitchFamily="2" charset="-78"/>
              </a:rPr>
              <a:t>ایران</a:t>
            </a:r>
            <a:r>
              <a:rPr lang="fa-IR" sz="2000" kern="1600" dirty="0" smtClean="0">
                <a:solidFill>
                  <a:srgbClr val="000000"/>
                </a:solidFill>
                <a:latin typeface="Times New Roman Bold" panose="02020803070505020304" pitchFamily="18" charset="0"/>
                <a:ea typeface="B Nazanin" panose="00000400000000000000" pitchFamily="2" charset="-78"/>
                <a:cs typeface="B Nazanin" panose="00000400000000000000" pitchFamily="2" charset="-78"/>
              </a:rPr>
              <a:t>   						57</a:t>
            </a:r>
            <a:br>
              <a:rPr lang="fa-IR" sz="2000" kern="1600" dirty="0" smtClean="0">
                <a:solidFill>
                  <a:srgbClr val="000000"/>
                </a:solidFill>
                <a:latin typeface="Times New Roman Bold" panose="02020803070505020304" pitchFamily="18" charset="0"/>
                <a:ea typeface="B Nazanin" panose="00000400000000000000" pitchFamily="2" charset="-78"/>
                <a:cs typeface="B Nazanin" panose="00000400000000000000" pitchFamily="2" charset="-78"/>
              </a:rPr>
            </a:br>
            <a:r>
              <a:rPr lang="ar-SA" sz="2000" kern="1600" dirty="0">
                <a:solidFill>
                  <a:srgbClr val="000000"/>
                </a:solidFill>
                <a:latin typeface="Times New Roman Bold" panose="02020803070505020304" pitchFamily="18" charset="0"/>
                <a:ea typeface="B Nazanin" panose="00000400000000000000" pitchFamily="2" charset="-78"/>
                <a:cs typeface="B Nazanin" panose="00000400000000000000" pitchFamily="2" charset="-78"/>
              </a:rPr>
              <a:t>شاخص‌هاي </a:t>
            </a:r>
            <a:r>
              <a:rPr lang="fa-IR" sz="2000" kern="1600" dirty="0">
                <a:solidFill>
                  <a:srgbClr val="000000"/>
                </a:solidFill>
                <a:latin typeface="Times New Roman Bold" panose="02020803070505020304" pitchFamily="18" charset="0"/>
                <a:ea typeface="B Nazanin" panose="00000400000000000000" pitchFamily="2" charset="-78"/>
                <a:cs typeface="B Nazanin" panose="00000400000000000000" pitchFamily="2" charset="-78"/>
              </a:rPr>
              <a:t>بروندادهای </a:t>
            </a:r>
            <a:r>
              <a:rPr lang="fa-IR" sz="2000" kern="1600" dirty="0" smtClean="0">
                <a:solidFill>
                  <a:srgbClr val="000000"/>
                </a:solidFill>
                <a:latin typeface="Times New Roman Bold" panose="02020803070505020304" pitchFamily="18" charset="0"/>
                <a:ea typeface="B Nazanin" panose="00000400000000000000" pitchFamily="2" charset="-78"/>
                <a:cs typeface="B Nazanin" panose="00000400000000000000" pitchFamily="2" charset="-78"/>
              </a:rPr>
              <a:t>فناورانه</a:t>
            </a:r>
            <a:r>
              <a:rPr lang="en-US" sz="2000" kern="1600" dirty="0" smtClean="0">
                <a:solidFill>
                  <a:srgbClr val="000000"/>
                </a:solidFill>
                <a:latin typeface="Times New Roman Bold" panose="02020803070505020304" pitchFamily="18" charset="0"/>
                <a:ea typeface="B Nazanin" panose="00000400000000000000" pitchFamily="2" charset="-78"/>
                <a:cs typeface="B Nazanin" panose="00000400000000000000" pitchFamily="2" charset="-78"/>
              </a:rPr>
              <a:t> </a:t>
            </a:r>
            <a:r>
              <a:rPr lang="ar-SA" sz="2000" kern="1600" dirty="0" smtClean="0">
                <a:solidFill>
                  <a:srgbClr val="000000"/>
                </a:solidFill>
                <a:latin typeface="Times New Roman Bold" panose="02020803070505020304" pitchFamily="18" charset="0"/>
                <a:ea typeface="B Nazanin" panose="00000400000000000000" pitchFamily="2" charset="-78"/>
                <a:cs typeface="B Nazanin" panose="00000400000000000000" pitchFamily="2" charset="-78"/>
              </a:rPr>
              <a:t>جمهوری </a:t>
            </a:r>
            <a:r>
              <a:rPr lang="ar-SA" sz="2000" kern="1600" dirty="0">
                <a:solidFill>
                  <a:srgbClr val="000000"/>
                </a:solidFill>
                <a:latin typeface="Times New Roman Bold" panose="02020803070505020304" pitchFamily="18" charset="0"/>
                <a:ea typeface="B Nazanin" panose="00000400000000000000" pitchFamily="2" charset="-78"/>
                <a:cs typeface="B Nazanin" panose="00000400000000000000" pitchFamily="2" charset="-78"/>
              </a:rPr>
              <a:t>اسلامی </a:t>
            </a:r>
            <a:r>
              <a:rPr lang="ar-SA" sz="2000" kern="1600" dirty="0" smtClean="0">
                <a:solidFill>
                  <a:srgbClr val="000000"/>
                </a:solidFill>
                <a:latin typeface="Times New Roman Bold" panose="02020803070505020304" pitchFamily="18" charset="0"/>
                <a:ea typeface="B Nazanin" panose="00000400000000000000" pitchFamily="2" charset="-78"/>
                <a:cs typeface="B Nazanin" panose="00000400000000000000" pitchFamily="2" charset="-78"/>
              </a:rPr>
              <a:t>ایران</a:t>
            </a:r>
            <a:r>
              <a:rPr lang="fa-IR" sz="2000" kern="1600" dirty="0" smtClean="0">
                <a:solidFill>
                  <a:srgbClr val="000000"/>
                </a:solidFill>
                <a:latin typeface="Times New Roman Bold" panose="02020803070505020304" pitchFamily="18" charset="0"/>
                <a:ea typeface="B Nazanin" panose="00000400000000000000" pitchFamily="2" charset="-78"/>
                <a:cs typeface="B Nazanin" panose="00000400000000000000" pitchFamily="2" charset="-78"/>
              </a:rPr>
              <a:t>						67</a:t>
            </a:r>
            <a:br>
              <a:rPr lang="fa-IR" sz="2000" kern="1600" dirty="0" smtClean="0">
                <a:solidFill>
                  <a:srgbClr val="000000"/>
                </a:solidFill>
                <a:latin typeface="Times New Roman Bold" panose="02020803070505020304" pitchFamily="18" charset="0"/>
                <a:ea typeface="B Nazanin" panose="00000400000000000000" pitchFamily="2" charset="-78"/>
                <a:cs typeface="B Nazanin" panose="00000400000000000000" pitchFamily="2" charset="-78"/>
              </a:rPr>
            </a:br>
            <a:r>
              <a:rPr lang="fa-IR" sz="2000" dirty="0">
                <a:cs typeface="B Nazanin" panose="00000400000000000000" pitchFamily="2" charset="-78"/>
              </a:rPr>
              <a:t>شاخص های توسعه </a:t>
            </a:r>
            <a:r>
              <a:rPr lang="fa-IR" sz="2000" dirty="0" smtClean="0">
                <a:cs typeface="B Nazanin" panose="00000400000000000000" pitchFamily="2" charset="-78"/>
              </a:rPr>
              <a:t>در </a:t>
            </a:r>
            <a:r>
              <a:rPr lang="fa-IR" sz="2000" dirty="0">
                <a:cs typeface="B Nazanin" panose="00000400000000000000" pitchFamily="2" charset="-78"/>
              </a:rPr>
              <a:t>سایر حوزه </a:t>
            </a:r>
            <a:r>
              <a:rPr lang="fa-IR" sz="2000" dirty="0" smtClean="0">
                <a:cs typeface="B Nazanin" panose="00000400000000000000" pitchFamily="2" charset="-78"/>
              </a:rPr>
              <a:t>ها								83</a:t>
            </a:r>
            <a:r>
              <a:rPr lang="fa-IR" sz="2000" b="1" dirty="0" smtClean="0">
                <a:effectLst>
                  <a:outerShdw blurRad="38100" dist="38100" dir="2700000" algn="tl">
                    <a:srgbClr val="000000">
                      <a:alpha val="43137"/>
                    </a:srgbClr>
                  </a:outerShdw>
                </a:effectLst>
                <a:cs typeface="B Nazanin" panose="00000400000000000000" pitchFamily="2" charset="-78"/>
              </a:rPr>
              <a:t/>
            </a:r>
            <a:br>
              <a:rPr lang="fa-IR" sz="2000" b="1" dirty="0" smtClean="0">
                <a:effectLst>
                  <a:outerShdw blurRad="38100" dist="38100" dir="2700000" algn="tl">
                    <a:srgbClr val="000000">
                      <a:alpha val="43137"/>
                    </a:srgbClr>
                  </a:outerShdw>
                </a:effectLst>
                <a:cs typeface="B Nazanin" panose="00000400000000000000" pitchFamily="2" charset="-78"/>
              </a:rPr>
            </a:br>
            <a:r>
              <a:rPr lang="fa-IR" sz="2000" b="1" kern="1600" dirty="0" smtClean="0">
                <a:solidFill>
                  <a:srgbClr val="000000"/>
                </a:solidFill>
                <a:effectLst>
                  <a:outerShdw blurRad="38100" dist="38100" dir="2700000" algn="tl">
                    <a:srgbClr val="000000">
                      <a:alpha val="43137"/>
                    </a:srgbClr>
                  </a:outerShdw>
                </a:effectLst>
                <a:latin typeface="Times New Roman Bold" panose="02020803070505020304" pitchFamily="18" charset="0"/>
                <a:ea typeface="B Nazanin" panose="00000400000000000000" pitchFamily="2" charset="-78"/>
                <a:cs typeface="B Nazanin" panose="00000400000000000000" pitchFamily="2" charset="-78"/>
              </a:rPr>
              <a:t/>
            </a:r>
            <a:br>
              <a:rPr lang="fa-IR" sz="2000" b="1" kern="1600" dirty="0" smtClean="0">
                <a:solidFill>
                  <a:srgbClr val="000000"/>
                </a:solidFill>
                <a:effectLst>
                  <a:outerShdw blurRad="38100" dist="38100" dir="2700000" algn="tl">
                    <a:srgbClr val="000000">
                      <a:alpha val="43137"/>
                    </a:srgbClr>
                  </a:outerShdw>
                </a:effectLst>
                <a:latin typeface="Times New Roman Bold" panose="02020803070505020304" pitchFamily="18" charset="0"/>
                <a:ea typeface="B Nazanin" panose="00000400000000000000" pitchFamily="2" charset="-78"/>
                <a:cs typeface="B Nazanin" panose="00000400000000000000" pitchFamily="2" charset="-78"/>
              </a:rPr>
            </a:br>
            <a:r>
              <a:rPr lang="fa-IR" sz="2000" dirty="0">
                <a:effectLst>
                  <a:outerShdw blurRad="38100" dist="38100" dir="2700000" algn="tl">
                    <a:srgbClr val="000000">
                      <a:alpha val="43137"/>
                    </a:srgbClr>
                  </a:outerShdw>
                </a:effectLst>
                <a:cs typeface="B Nazanin" panose="00000400000000000000" pitchFamily="2" charset="-78"/>
              </a:rPr>
              <a:t/>
            </a:r>
            <a:br>
              <a:rPr lang="fa-IR" sz="2000" dirty="0">
                <a:effectLst>
                  <a:outerShdw blurRad="38100" dist="38100" dir="2700000" algn="tl">
                    <a:srgbClr val="000000">
                      <a:alpha val="43137"/>
                    </a:srgbClr>
                  </a:outerShdw>
                </a:effectLst>
                <a:cs typeface="B Nazanin" panose="00000400000000000000" pitchFamily="2" charset="-78"/>
              </a:rPr>
            </a:br>
            <a:r>
              <a:rPr lang="fa-IR" sz="2000" b="1" kern="1600" dirty="0" smtClean="0">
                <a:solidFill>
                  <a:srgbClr val="000000"/>
                </a:solidFill>
                <a:effectLst>
                  <a:outerShdw blurRad="38100" dist="38100" dir="2700000" algn="tl">
                    <a:srgbClr val="000000">
                      <a:alpha val="43137"/>
                    </a:srgbClr>
                  </a:outerShdw>
                </a:effectLst>
                <a:latin typeface="Times New Roman Bold" panose="02020803070505020304" pitchFamily="18" charset="0"/>
                <a:ea typeface="B Nazanin" panose="00000400000000000000" pitchFamily="2" charset="-78"/>
                <a:cs typeface="B Nazanin" panose="00000400000000000000" pitchFamily="2" charset="-78"/>
              </a:rPr>
              <a:t/>
            </a:r>
            <a:br>
              <a:rPr lang="fa-IR" sz="2000" b="1" kern="1600" dirty="0" smtClean="0">
                <a:solidFill>
                  <a:srgbClr val="000000"/>
                </a:solidFill>
                <a:effectLst>
                  <a:outerShdw blurRad="38100" dist="38100" dir="2700000" algn="tl">
                    <a:srgbClr val="000000">
                      <a:alpha val="43137"/>
                    </a:srgbClr>
                  </a:outerShdw>
                </a:effectLst>
                <a:latin typeface="Times New Roman Bold" panose="02020803070505020304" pitchFamily="18" charset="0"/>
                <a:ea typeface="B Nazanin" panose="00000400000000000000" pitchFamily="2" charset="-78"/>
                <a:cs typeface="B Nazanin" panose="00000400000000000000" pitchFamily="2" charset="-78"/>
              </a:rPr>
            </a:br>
            <a:r>
              <a:rPr lang="en-US" sz="2000" b="1" dirty="0">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B Nazanin" panose="00000400000000000000" pitchFamily="2" charset="-78"/>
              </a:rPr>
              <a:t/>
            </a:r>
            <a:br>
              <a:rPr lang="en-US" sz="2000" b="1" dirty="0">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B Nazanin" panose="00000400000000000000" pitchFamily="2" charset="-78"/>
              </a:rPr>
            </a:br>
            <a:r>
              <a:rPr lang="fa-IR" sz="2000" b="1" kern="1600" dirty="0" smtClean="0">
                <a:solidFill>
                  <a:srgbClr val="000000"/>
                </a:solidFill>
                <a:latin typeface="Times New Roman Bold" panose="02020803070505020304" pitchFamily="18" charset="0"/>
                <a:ea typeface="B Nazanin" panose="00000400000000000000" pitchFamily="2" charset="-78"/>
                <a:cs typeface="B Titr" panose="00000700000000000000" pitchFamily="2" charset="-78"/>
              </a:rPr>
              <a:t/>
            </a:r>
            <a:br>
              <a:rPr lang="fa-IR" sz="2000" b="1" kern="1600" dirty="0" smtClean="0">
                <a:solidFill>
                  <a:srgbClr val="000000"/>
                </a:solidFill>
                <a:latin typeface="Times New Roman Bold" panose="02020803070505020304" pitchFamily="18" charset="0"/>
                <a:ea typeface="B Nazanin" panose="00000400000000000000" pitchFamily="2" charset="-78"/>
                <a:cs typeface="B Titr" panose="00000700000000000000" pitchFamily="2" charset="-78"/>
              </a:rPr>
            </a:br>
            <a:r>
              <a:rPr lang="en-US" sz="2000" dirty="0">
                <a:latin typeface="Calibri" panose="020F0502020204030204" pitchFamily="34" charset="0"/>
                <a:ea typeface="Calibri" panose="020F0502020204030204" pitchFamily="34" charset="0"/>
                <a:cs typeface="Arial" panose="020B0604020202020204" pitchFamily="34" charset="0"/>
              </a:rPr>
              <a:t/>
            </a:r>
            <a:br>
              <a:rPr lang="en-US" sz="2000" dirty="0">
                <a:latin typeface="Calibri" panose="020F0502020204030204" pitchFamily="34" charset="0"/>
                <a:ea typeface="Calibri" panose="020F0502020204030204" pitchFamily="34" charset="0"/>
                <a:cs typeface="Arial" panose="020B0604020202020204" pitchFamily="34" charset="0"/>
              </a:rPr>
            </a:br>
            <a:r>
              <a:rPr lang="fa-IR" sz="2000" b="1" kern="1600" dirty="0" smtClean="0">
                <a:solidFill>
                  <a:srgbClr val="000000"/>
                </a:solidFill>
                <a:effectLst>
                  <a:outerShdw blurRad="38100" dist="38100" dir="2700000" algn="tl">
                    <a:srgbClr val="000000">
                      <a:alpha val="43137"/>
                    </a:srgbClr>
                  </a:outerShdw>
                </a:effectLst>
                <a:latin typeface="Times New Roman Bold" panose="02020803070505020304" pitchFamily="18" charset="0"/>
                <a:ea typeface="B Nazanin" panose="00000400000000000000" pitchFamily="2" charset="-78"/>
                <a:cs typeface="B Nazanin" panose="00000400000000000000" pitchFamily="2" charset="-78"/>
              </a:rPr>
              <a:t/>
            </a:r>
            <a:br>
              <a:rPr lang="fa-IR" sz="2000" b="1" kern="1600" dirty="0" smtClean="0">
                <a:solidFill>
                  <a:srgbClr val="000000"/>
                </a:solidFill>
                <a:effectLst>
                  <a:outerShdw blurRad="38100" dist="38100" dir="2700000" algn="tl">
                    <a:srgbClr val="000000">
                      <a:alpha val="43137"/>
                    </a:srgbClr>
                  </a:outerShdw>
                </a:effectLst>
                <a:latin typeface="Times New Roman Bold" panose="02020803070505020304" pitchFamily="18" charset="0"/>
                <a:ea typeface="B Nazanin" panose="00000400000000000000" pitchFamily="2" charset="-78"/>
                <a:cs typeface="B Nazanin" panose="00000400000000000000" pitchFamily="2" charset="-78"/>
              </a:rPr>
            </a:br>
            <a:r>
              <a:rPr lang="fa-IR" sz="2000" b="1" kern="1600" dirty="0">
                <a:solidFill>
                  <a:srgbClr val="000000"/>
                </a:solidFill>
                <a:effectLst>
                  <a:outerShdw blurRad="38100" dist="38100" dir="2700000" algn="tl">
                    <a:srgbClr val="000000">
                      <a:alpha val="43137"/>
                    </a:srgbClr>
                  </a:outerShdw>
                </a:effectLst>
                <a:latin typeface="Times New Roman Bold" panose="02020803070505020304" pitchFamily="18" charset="0"/>
                <a:ea typeface="B Nazanin" panose="00000400000000000000" pitchFamily="2" charset="-78"/>
                <a:cs typeface="B Nazanin" panose="00000400000000000000" pitchFamily="2" charset="-78"/>
              </a:rPr>
              <a:t/>
            </a:r>
            <a:br>
              <a:rPr lang="fa-IR" sz="2000" b="1" kern="1600" dirty="0">
                <a:solidFill>
                  <a:srgbClr val="000000"/>
                </a:solidFill>
                <a:effectLst>
                  <a:outerShdw blurRad="38100" dist="38100" dir="2700000" algn="tl">
                    <a:srgbClr val="000000">
                      <a:alpha val="43137"/>
                    </a:srgbClr>
                  </a:outerShdw>
                </a:effectLst>
                <a:latin typeface="Times New Roman Bold" panose="02020803070505020304" pitchFamily="18" charset="0"/>
                <a:ea typeface="B Nazanin" panose="00000400000000000000" pitchFamily="2" charset="-78"/>
                <a:cs typeface="B Nazanin" panose="00000400000000000000" pitchFamily="2" charset="-78"/>
              </a:rPr>
            </a:br>
            <a:r>
              <a:rPr lang="en-US" sz="800" dirty="0">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B Nazanin" panose="00000400000000000000" pitchFamily="2" charset="-78"/>
              </a:rPr>
              <a:t/>
            </a:r>
            <a:br>
              <a:rPr lang="en-US" sz="800" dirty="0">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B Nazanin" panose="00000400000000000000" pitchFamily="2" charset="-78"/>
              </a:rPr>
            </a:br>
            <a:r>
              <a:rPr lang="fa-IR" sz="2000" b="1" kern="1600" dirty="0" smtClean="0">
                <a:solidFill>
                  <a:srgbClr val="000000"/>
                </a:solidFill>
                <a:effectLst>
                  <a:outerShdw blurRad="38100" dist="38100" dir="2700000" algn="tl">
                    <a:srgbClr val="000000">
                      <a:alpha val="43137"/>
                    </a:srgbClr>
                  </a:outerShdw>
                </a:effectLst>
                <a:latin typeface="Times New Roman Bold" panose="02020803070505020304" pitchFamily="18" charset="0"/>
                <a:ea typeface="B Nazanin" panose="00000400000000000000" pitchFamily="2" charset="-78"/>
                <a:cs typeface="B Nazanin" panose="00000400000000000000" pitchFamily="2" charset="-78"/>
              </a:rPr>
              <a:t/>
            </a:r>
            <a:br>
              <a:rPr lang="fa-IR" sz="2000" b="1" kern="1600" dirty="0" smtClean="0">
                <a:solidFill>
                  <a:srgbClr val="000000"/>
                </a:solidFill>
                <a:effectLst>
                  <a:outerShdw blurRad="38100" dist="38100" dir="2700000" algn="tl">
                    <a:srgbClr val="000000">
                      <a:alpha val="43137"/>
                    </a:srgbClr>
                  </a:outerShdw>
                </a:effectLst>
                <a:latin typeface="Times New Roman Bold" panose="02020803070505020304" pitchFamily="18" charset="0"/>
                <a:ea typeface="B Nazanin" panose="00000400000000000000" pitchFamily="2" charset="-78"/>
                <a:cs typeface="B Nazanin" panose="00000400000000000000" pitchFamily="2" charset="-78"/>
              </a:rPr>
            </a:br>
            <a:r>
              <a:rPr lang="en-US" sz="800" dirty="0">
                <a:latin typeface="Calibri" panose="020F0502020204030204" pitchFamily="34" charset="0"/>
                <a:ea typeface="Calibri" panose="020F0502020204030204" pitchFamily="34" charset="0"/>
                <a:cs typeface="Arial" panose="020B0604020202020204" pitchFamily="34" charset="0"/>
              </a:rPr>
              <a:t/>
            </a:r>
            <a:br>
              <a:rPr lang="en-US" sz="800" dirty="0">
                <a:latin typeface="Calibri" panose="020F0502020204030204" pitchFamily="34" charset="0"/>
                <a:ea typeface="Calibri" panose="020F0502020204030204" pitchFamily="34" charset="0"/>
                <a:cs typeface="Arial" panose="020B0604020202020204" pitchFamily="34" charset="0"/>
              </a:rPr>
            </a:br>
            <a:r>
              <a:rPr lang="en-US" sz="800" dirty="0">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B Nazanin" panose="00000400000000000000" pitchFamily="2" charset="-78"/>
              </a:rPr>
              <a:t/>
            </a:r>
            <a:br>
              <a:rPr lang="en-US" sz="800" dirty="0">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B Nazanin" panose="00000400000000000000" pitchFamily="2" charset="-78"/>
              </a:rPr>
            </a:br>
            <a:r>
              <a:rPr lang="fa-IR" sz="2000" b="1" dirty="0" smtClean="0">
                <a:solidFill>
                  <a:prstClr val="black"/>
                </a:solidFill>
                <a:effectLst>
                  <a:outerShdw blurRad="38100" dist="38100" dir="2700000" algn="tl">
                    <a:srgbClr val="000000">
                      <a:alpha val="43137"/>
                    </a:srgbClr>
                  </a:outerShdw>
                </a:effectLst>
                <a:cs typeface="B Nazanin" panose="00000400000000000000" pitchFamily="2" charset="-78"/>
              </a:rPr>
              <a:t/>
            </a:r>
            <a:br>
              <a:rPr lang="fa-IR" sz="2000" b="1" dirty="0" smtClean="0">
                <a:solidFill>
                  <a:prstClr val="black"/>
                </a:solidFill>
                <a:effectLst>
                  <a:outerShdw blurRad="38100" dist="38100" dir="2700000" algn="tl">
                    <a:srgbClr val="000000">
                      <a:alpha val="43137"/>
                    </a:srgbClr>
                  </a:outerShdw>
                </a:effectLst>
                <a:cs typeface="B Nazanin" panose="00000400000000000000" pitchFamily="2" charset="-78"/>
              </a:rPr>
            </a:br>
            <a:r>
              <a:rPr lang="fa-IR" sz="2000" b="1" dirty="0">
                <a:solidFill>
                  <a:prstClr val="black"/>
                </a:solidFill>
                <a:effectLst>
                  <a:outerShdw blurRad="38100" dist="38100" dir="2700000" algn="tl">
                    <a:srgbClr val="000000">
                      <a:alpha val="43137"/>
                    </a:srgbClr>
                  </a:outerShdw>
                </a:effectLst>
                <a:cs typeface="B Nazanin" panose="00000400000000000000" pitchFamily="2" charset="-78"/>
              </a:rPr>
              <a:t/>
            </a:r>
            <a:br>
              <a:rPr lang="fa-IR" sz="2000" b="1" dirty="0">
                <a:solidFill>
                  <a:prstClr val="black"/>
                </a:solidFill>
                <a:effectLst>
                  <a:outerShdw blurRad="38100" dist="38100" dir="2700000" algn="tl">
                    <a:srgbClr val="000000">
                      <a:alpha val="43137"/>
                    </a:srgbClr>
                  </a:outerShdw>
                </a:effectLst>
                <a:cs typeface="B Nazanin" panose="00000400000000000000" pitchFamily="2" charset="-78"/>
              </a:rPr>
            </a:br>
            <a:r>
              <a:rPr lang="fa-IR" sz="2000" dirty="0" smtClean="0">
                <a:solidFill>
                  <a:prstClr val="black"/>
                </a:solidFill>
                <a:cs typeface="B Lotus" panose="00000400000000000000" pitchFamily="2" charset="-78"/>
              </a:rPr>
              <a:t/>
            </a:r>
            <a:br>
              <a:rPr lang="fa-IR" sz="2000" dirty="0" smtClean="0">
                <a:solidFill>
                  <a:prstClr val="black"/>
                </a:solidFill>
                <a:cs typeface="B Lotus" panose="00000400000000000000" pitchFamily="2" charset="-78"/>
              </a:rPr>
            </a:br>
            <a:r>
              <a:rPr lang="fa-IR" sz="2000" dirty="0" smtClean="0">
                <a:solidFill>
                  <a:prstClr val="black"/>
                </a:solidFill>
                <a:cs typeface="B Lotus" panose="00000400000000000000" pitchFamily="2" charset="-78"/>
              </a:rPr>
              <a:t>	</a:t>
            </a:r>
            <a:br>
              <a:rPr lang="fa-IR" sz="2000" dirty="0" smtClean="0">
                <a:solidFill>
                  <a:prstClr val="black"/>
                </a:solidFill>
                <a:cs typeface="B Lotus" panose="00000400000000000000" pitchFamily="2" charset="-78"/>
              </a:rPr>
            </a:br>
            <a:r>
              <a:rPr lang="fa-IR" sz="2000" dirty="0">
                <a:solidFill>
                  <a:prstClr val="black"/>
                </a:solidFill>
                <a:cs typeface="B Lotus" panose="00000400000000000000" pitchFamily="2" charset="-78"/>
              </a:rPr>
              <a:t/>
            </a:r>
            <a:br>
              <a:rPr lang="fa-IR" sz="2000" dirty="0">
                <a:solidFill>
                  <a:prstClr val="black"/>
                </a:solidFill>
                <a:cs typeface="B Lotus" panose="00000400000000000000" pitchFamily="2" charset="-78"/>
              </a:rPr>
            </a:br>
            <a:r>
              <a:rPr lang="fa-IR" sz="2000" b="1" dirty="0" smtClean="0">
                <a:effectLst>
                  <a:outerShdw blurRad="38100" dist="38100" dir="2700000" algn="tl">
                    <a:srgbClr val="000000">
                      <a:alpha val="43137"/>
                    </a:srgbClr>
                  </a:outerShdw>
                </a:effectLst>
                <a:cs typeface="B Nazanin" panose="00000400000000000000" pitchFamily="2" charset="-78"/>
              </a:rPr>
              <a:t/>
            </a:r>
            <a:br>
              <a:rPr lang="fa-IR" sz="2000" b="1" dirty="0" smtClean="0">
                <a:effectLst>
                  <a:outerShdw blurRad="38100" dist="38100" dir="2700000" algn="tl">
                    <a:srgbClr val="000000">
                      <a:alpha val="43137"/>
                    </a:srgbClr>
                  </a:outerShdw>
                </a:effectLst>
                <a:cs typeface="B Nazanin" panose="00000400000000000000" pitchFamily="2" charset="-78"/>
              </a:rPr>
            </a:br>
            <a:r>
              <a:rPr lang="fa-IR" sz="2000" b="1" dirty="0" smtClean="0">
                <a:effectLst>
                  <a:outerShdw blurRad="38100" dist="38100" dir="2700000" algn="tl">
                    <a:srgbClr val="000000">
                      <a:alpha val="43137"/>
                    </a:srgbClr>
                  </a:outerShdw>
                </a:effectLst>
                <a:cs typeface="B Nazanin" panose="00000400000000000000" pitchFamily="2" charset="-78"/>
              </a:rPr>
              <a:t/>
            </a:r>
            <a:br>
              <a:rPr lang="fa-IR" sz="2000" b="1" dirty="0" smtClean="0">
                <a:effectLst>
                  <a:outerShdw blurRad="38100" dist="38100" dir="2700000" algn="tl">
                    <a:srgbClr val="000000">
                      <a:alpha val="43137"/>
                    </a:srgbClr>
                  </a:outerShdw>
                </a:effectLst>
                <a:cs typeface="B Nazanin" panose="00000400000000000000" pitchFamily="2" charset="-78"/>
              </a:rPr>
            </a:br>
            <a:endParaRPr lang="fa-IR" sz="2000" b="1" dirty="0">
              <a:effectLst>
                <a:outerShdw blurRad="38100" dist="38100" dir="2700000" algn="tl">
                  <a:srgbClr val="000000">
                    <a:alpha val="43137"/>
                  </a:srgbClr>
                </a:outerShdw>
              </a:effectLst>
              <a:cs typeface="B Nazanin" panose="00000400000000000000" pitchFamily="2" charset="-78"/>
            </a:endParaRPr>
          </a:p>
        </p:txBody>
      </p:sp>
    </p:spTree>
    <p:extLst>
      <p:ext uri="{BB962C8B-B14F-4D97-AF65-F5344CB8AC3E}">
        <p14:creationId xmlns:p14="http://schemas.microsoft.com/office/powerpoint/2010/main" val="60681445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fa-IR"/>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828800" y="274638"/>
            <a:ext cx="8610600" cy="6430962"/>
          </a:xfrm>
        </p:spPr>
      </p:pic>
      <p:sp>
        <p:nvSpPr>
          <p:cNvPr id="3" name="TextBox 2"/>
          <p:cNvSpPr txBox="1"/>
          <p:nvPr/>
        </p:nvSpPr>
        <p:spPr>
          <a:xfrm>
            <a:off x="5795682" y="6535271"/>
            <a:ext cx="524436" cy="369332"/>
          </a:xfrm>
          <a:prstGeom prst="rect">
            <a:avLst/>
          </a:prstGeom>
          <a:noFill/>
        </p:spPr>
        <p:txBody>
          <a:bodyPr wrap="square" rtlCol="1">
            <a:spAutoFit/>
          </a:bodyPr>
          <a:lstStyle/>
          <a:p>
            <a:r>
              <a:rPr lang="fa-IR" dirty="0" smtClean="0"/>
              <a:t>27</a:t>
            </a:r>
            <a:endParaRPr lang="fa-IR" dirty="0"/>
          </a:p>
        </p:txBody>
      </p:sp>
    </p:spTree>
    <p:extLst>
      <p:ext uri="{BB962C8B-B14F-4D97-AF65-F5344CB8AC3E}">
        <p14:creationId xmlns:p14="http://schemas.microsoft.com/office/powerpoint/2010/main" val="370174888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Chart 1"/>
          <p:cNvGraphicFramePr/>
          <p:nvPr>
            <p:extLst/>
          </p:nvPr>
        </p:nvGraphicFramePr>
        <p:xfrm>
          <a:off x="1237129" y="658905"/>
          <a:ext cx="9238129" cy="5217459"/>
        </p:xfrm>
        <a:graphic>
          <a:graphicData uri="http://schemas.openxmlformats.org/drawingml/2006/chart">
            <c:chart xmlns:c="http://schemas.openxmlformats.org/drawingml/2006/chart" xmlns:r="http://schemas.openxmlformats.org/officeDocument/2006/relationships" r:id="rId2"/>
          </a:graphicData>
        </a:graphic>
      </p:graphicFrame>
      <p:sp>
        <p:nvSpPr>
          <p:cNvPr id="3" name="TextBox 2"/>
          <p:cNvSpPr txBox="1"/>
          <p:nvPr/>
        </p:nvSpPr>
        <p:spPr>
          <a:xfrm>
            <a:off x="6441141" y="6320118"/>
            <a:ext cx="658906" cy="369332"/>
          </a:xfrm>
          <a:prstGeom prst="rect">
            <a:avLst/>
          </a:prstGeom>
          <a:noFill/>
        </p:spPr>
        <p:txBody>
          <a:bodyPr wrap="square" rtlCol="1">
            <a:spAutoFit/>
          </a:bodyPr>
          <a:lstStyle/>
          <a:p>
            <a:r>
              <a:rPr lang="fa-IR" dirty="0" smtClean="0"/>
              <a:t>28</a:t>
            </a:r>
            <a:endParaRPr lang="fa-IR" dirty="0"/>
          </a:p>
        </p:txBody>
      </p:sp>
    </p:spTree>
    <p:extLst>
      <p:ext uri="{BB962C8B-B14F-4D97-AF65-F5344CB8AC3E}">
        <p14:creationId xmlns:p14="http://schemas.microsoft.com/office/powerpoint/2010/main" val="38760129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p:nvPr/>
        </p:nvPicPr>
        <p:blipFill>
          <a:blip r:embed="rId2"/>
          <a:stretch>
            <a:fillRect/>
          </a:stretch>
        </p:blipFill>
        <p:spPr>
          <a:xfrm>
            <a:off x="1815353" y="1048870"/>
            <a:ext cx="9480176" cy="4988859"/>
          </a:xfrm>
          <a:prstGeom prst="rect">
            <a:avLst/>
          </a:prstGeom>
        </p:spPr>
      </p:pic>
      <p:sp>
        <p:nvSpPr>
          <p:cNvPr id="3" name="Rounded Rectangle 2"/>
          <p:cNvSpPr/>
          <p:nvPr/>
        </p:nvSpPr>
        <p:spPr>
          <a:xfrm>
            <a:off x="4249271" y="201706"/>
            <a:ext cx="4746811" cy="672353"/>
          </a:xfrm>
          <a:prstGeom prst="roundRect">
            <a:avLst/>
          </a:prstGeom>
        </p:spPr>
        <p:style>
          <a:lnRef idx="2">
            <a:schemeClr val="accent6"/>
          </a:lnRef>
          <a:fillRef idx="1">
            <a:schemeClr val="lt1"/>
          </a:fillRef>
          <a:effectRef idx="0">
            <a:schemeClr val="accent6"/>
          </a:effectRef>
          <a:fontRef idx="minor">
            <a:schemeClr val="dk1"/>
          </a:fontRef>
        </p:style>
        <p:txBody>
          <a:bodyPr rtlCol="1" anchor="ctr"/>
          <a:lstStyle/>
          <a:p>
            <a:pPr algn="ctr"/>
            <a:r>
              <a:rPr lang="fa-IR" sz="2800" b="1" dirty="0" smtClean="0">
                <a:effectLst>
                  <a:outerShdw blurRad="38100" dist="38100" dir="2700000" algn="tl">
                    <a:srgbClr val="000000">
                      <a:alpha val="43137"/>
                    </a:srgbClr>
                  </a:outerShdw>
                </a:effectLst>
                <a:cs typeface="B Nazanin" panose="00000400000000000000" pitchFamily="2" charset="-78"/>
              </a:rPr>
              <a:t>تعداد دانشجویان </a:t>
            </a:r>
            <a:endParaRPr lang="fa-IR" sz="2800" b="1" dirty="0">
              <a:effectLst>
                <a:outerShdw blurRad="38100" dist="38100" dir="2700000" algn="tl">
                  <a:srgbClr val="000000">
                    <a:alpha val="43137"/>
                  </a:srgbClr>
                </a:outerShdw>
              </a:effectLst>
              <a:cs typeface="B Nazanin" panose="00000400000000000000" pitchFamily="2" charset="-78"/>
            </a:endParaRPr>
          </a:p>
        </p:txBody>
      </p:sp>
      <p:sp>
        <p:nvSpPr>
          <p:cNvPr id="4" name="TextBox 3"/>
          <p:cNvSpPr txBox="1"/>
          <p:nvPr/>
        </p:nvSpPr>
        <p:spPr>
          <a:xfrm>
            <a:off x="6884894" y="6427694"/>
            <a:ext cx="551330" cy="369332"/>
          </a:xfrm>
          <a:prstGeom prst="rect">
            <a:avLst/>
          </a:prstGeom>
          <a:noFill/>
        </p:spPr>
        <p:txBody>
          <a:bodyPr wrap="square" rtlCol="1">
            <a:spAutoFit/>
          </a:bodyPr>
          <a:lstStyle/>
          <a:p>
            <a:r>
              <a:rPr lang="fa-IR" dirty="0" smtClean="0"/>
              <a:t>29</a:t>
            </a:r>
            <a:endParaRPr lang="fa-IR" dirty="0"/>
          </a:p>
        </p:txBody>
      </p:sp>
    </p:spTree>
    <p:extLst>
      <p:ext uri="{BB962C8B-B14F-4D97-AF65-F5344CB8AC3E}">
        <p14:creationId xmlns:p14="http://schemas.microsoft.com/office/powerpoint/2010/main" val="140543317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01152" y="359918"/>
            <a:ext cx="8682318" cy="400110"/>
          </a:xfrm>
          <a:prstGeom prst="rect">
            <a:avLst/>
          </a:prstGeom>
        </p:spPr>
        <p:txBody>
          <a:bodyPr wrap="square">
            <a:spAutoFit/>
          </a:bodyPr>
          <a:lstStyle/>
          <a:p>
            <a:pPr marL="457200" algn="ctr"/>
            <a:r>
              <a:rPr lang="fa-IR" sz="2000" b="1" dirty="0">
                <a:solidFill>
                  <a:prstClr val="black"/>
                </a:solidFill>
                <a:effectLst>
                  <a:outerShdw blurRad="38100" dist="38100" dir="2700000" algn="tl">
                    <a:srgbClr val="000000">
                      <a:alpha val="43137"/>
                    </a:srgbClr>
                  </a:outerShdw>
                </a:effectLst>
                <a:latin typeface="Times New Roman" panose="02020603050405020304" pitchFamily="18" charset="0"/>
                <a:ea typeface="Calibri" panose="020F0502020204030204" pitchFamily="34" charset="0"/>
                <a:cs typeface="B Nazanin" panose="00000400000000000000" pitchFamily="2" charset="-78"/>
              </a:rPr>
              <a:t>نسبت دانشجويان تحصيلات تكميلي به كل دانشجويان  ( درصد)                                                                                               </a:t>
            </a:r>
            <a:endParaRPr lang="en-US" sz="2000" b="1" dirty="0">
              <a:solidFill>
                <a:prstClr val="black"/>
              </a:solidFill>
              <a:effectLst>
                <a:outerShdw blurRad="38100" dist="38100" dir="2700000" algn="tl">
                  <a:srgbClr val="000000">
                    <a:alpha val="43137"/>
                  </a:srgbClr>
                </a:outerShdw>
              </a:effectLst>
              <a:latin typeface="Times New Roman" panose="02020603050405020304" pitchFamily="18" charset="0"/>
              <a:ea typeface="Calibri" panose="020F0502020204030204" pitchFamily="34" charset="0"/>
              <a:cs typeface="B Nazanin" panose="00000400000000000000" pitchFamily="2" charset="-78"/>
            </a:endParaRPr>
          </a:p>
        </p:txBody>
      </p:sp>
      <p:graphicFrame>
        <p:nvGraphicFramePr>
          <p:cNvPr id="3" name="Table 2"/>
          <p:cNvGraphicFramePr>
            <a:graphicFrameLocks noGrp="1"/>
          </p:cNvGraphicFramePr>
          <p:nvPr>
            <p:extLst/>
          </p:nvPr>
        </p:nvGraphicFramePr>
        <p:xfrm>
          <a:off x="1659988" y="1477108"/>
          <a:ext cx="10038953" cy="2126704"/>
        </p:xfrm>
        <a:graphic>
          <a:graphicData uri="http://schemas.openxmlformats.org/drawingml/2006/table">
            <a:tbl>
              <a:tblPr rtl="1" firstRow="1" firstCol="1" bandRow="1"/>
              <a:tblGrid>
                <a:gridCol w="1674313"/>
                <a:gridCol w="1319399"/>
                <a:gridCol w="1313636"/>
                <a:gridCol w="1313636"/>
                <a:gridCol w="1313636"/>
                <a:gridCol w="1526816"/>
                <a:gridCol w="1577517"/>
              </a:tblGrid>
              <a:tr h="1393919">
                <a:tc>
                  <a:txBody>
                    <a:bodyPr/>
                    <a:lstStyle/>
                    <a:p>
                      <a:pPr algn="ctr" rtl="1">
                        <a:lnSpc>
                          <a:spcPct val="107000"/>
                        </a:lnSpc>
                        <a:spcAft>
                          <a:spcPts val="0"/>
                        </a:spcAft>
                      </a:pPr>
                      <a:r>
                        <a:rPr lang="fa-IR" sz="1600" b="1" dirty="0">
                          <a:effectLst/>
                          <a:latin typeface="Calibri" panose="020F0502020204030204" pitchFamily="34" charset="0"/>
                          <a:ea typeface="Times New Roman" panose="02020603050405020304" pitchFamily="18" charset="0"/>
                          <a:cs typeface="B Nazanin" panose="00000400000000000000" pitchFamily="2" charset="-78"/>
                        </a:rPr>
                        <a:t>سال تحصيلي</a:t>
                      </a:r>
                      <a:endParaRPr lang="en-US" sz="1600" b="1" dirty="0">
                        <a:effectLst/>
                        <a:latin typeface="Calibri" panose="020F0502020204030204" pitchFamily="34" charset="0"/>
                        <a:ea typeface="Calibri" panose="020F0502020204030204" pitchFamily="34" charset="0"/>
                        <a:cs typeface="B Nazanin" panose="00000400000000000000" pitchFamily="2" charset="-78"/>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1">
                        <a:lnSpc>
                          <a:spcPct val="107000"/>
                        </a:lnSpc>
                        <a:spcAft>
                          <a:spcPts val="0"/>
                        </a:spcAft>
                      </a:pPr>
                      <a:r>
                        <a:rPr lang="fa-IR" sz="1600" b="1" dirty="0">
                          <a:effectLst/>
                          <a:latin typeface="Calibri" panose="020F0502020204030204" pitchFamily="34" charset="0"/>
                          <a:ea typeface="Times New Roman" panose="02020603050405020304" pitchFamily="18" charset="0"/>
                          <a:cs typeface="B Nazanin" panose="00000400000000000000" pitchFamily="2" charset="-78"/>
                        </a:rPr>
                        <a:t>1384-85</a:t>
                      </a:r>
                      <a:endParaRPr lang="en-US" sz="1600" b="1" dirty="0">
                        <a:effectLst/>
                        <a:latin typeface="Calibri" panose="020F0502020204030204" pitchFamily="34" charset="0"/>
                        <a:ea typeface="Calibri" panose="020F0502020204030204" pitchFamily="34" charset="0"/>
                        <a:cs typeface="B Nazanin" panose="00000400000000000000" pitchFamily="2" charset="-78"/>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1">
                        <a:lnSpc>
                          <a:spcPct val="107000"/>
                        </a:lnSpc>
                        <a:spcAft>
                          <a:spcPts val="0"/>
                        </a:spcAft>
                      </a:pPr>
                      <a:r>
                        <a:rPr lang="fa-IR" sz="1600" b="1" dirty="0">
                          <a:effectLst/>
                          <a:latin typeface="Calibri" panose="020F0502020204030204" pitchFamily="34" charset="0"/>
                          <a:ea typeface="Times New Roman" panose="02020603050405020304" pitchFamily="18" charset="0"/>
                          <a:cs typeface="B Nazanin" panose="00000400000000000000" pitchFamily="2" charset="-78"/>
                        </a:rPr>
                        <a:t>1388-89</a:t>
                      </a:r>
                      <a:endParaRPr lang="en-US" sz="1600" b="1" dirty="0">
                        <a:effectLst/>
                        <a:latin typeface="Calibri" panose="020F0502020204030204" pitchFamily="34" charset="0"/>
                        <a:ea typeface="Calibri" panose="020F0502020204030204" pitchFamily="34" charset="0"/>
                        <a:cs typeface="B Nazanin" panose="00000400000000000000" pitchFamily="2" charset="-78"/>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1">
                        <a:lnSpc>
                          <a:spcPct val="107000"/>
                        </a:lnSpc>
                        <a:spcAft>
                          <a:spcPts val="0"/>
                        </a:spcAft>
                      </a:pPr>
                      <a:r>
                        <a:rPr lang="fa-IR" sz="1600" b="1" dirty="0">
                          <a:effectLst/>
                          <a:latin typeface="Calibri" panose="020F0502020204030204" pitchFamily="34" charset="0"/>
                          <a:ea typeface="Times New Roman" panose="02020603050405020304" pitchFamily="18" charset="0"/>
                          <a:cs typeface="B Nazanin" panose="00000400000000000000" pitchFamily="2" charset="-78"/>
                        </a:rPr>
                        <a:t>1389-90</a:t>
                      </a:r>
                      <a:endParaRPr lang="en-US" sz="1600" b="1" dirty="0">
                        <a:effectLst/>
                        <a:latin typeface="Calibri" panose="020F0502020204030204" pitchFamily="34" charset="0"/>
                        <a:ea typeface="Calibri" panose="020F0502020204030204" pitchFamily="34" charset="0"/>
                        <a:cs typeface="B Nazanin" panose="00000400000000000000" pitchFamily="2" charset="-78"/>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1">
                        <a:lnSpc>
                          <a:spcPct val="107000"/>
                        </a:lnSpc>
                        <a:spcAft>
                          <a:spcPts val="0"/>
                        </a:spcAft>
                      </a:pPr>
                      <a:r>
                        <a:rPr lang="fa-IR" sz="1600" b="1" dirty="0">
                          <a:effectLst/>
                          <a:latin typeface="Calibri" panose="020F0502020204030204" pitchFamily="34" charset="0"/>
                          <a:ea typeface="Times New Roman" panose="02020603050405020304" pitchFamily="18" charset="0"/>
                          <a:cs typeface="B Nazanin" panose="00000400000000000000" pitchFamily="2" charset="-78"/>
                        </a:rPr>
                        <a:t>1390-91</a:t>
                      </a:r>
                      <a:endParaRPr lang="en-US" sz="1600" b="1" dirty="0">
                        <a:effectLst/>
                        <a:latin typeface="Calibri" panose="020F0502020204030204" pitchFamily="34" charset="0"/>
                        <a:ea typeface="Calibri" panose="020F0502020204030204" pitchFamily="34" charset="0"/>
                        <a:cs typeface="B Nazanin" panose="00000400000000000000" pitchFamily="2" charset="-78"/>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1">
                        <a:lnSpc>
                          <a:spcPct val="107000"/>
                        </a:lnSpc>
                        <a:spcAft>
                          <a:spcPts val="0"/>
                        </a:spcAft>
                      </a:pPr>
                      <a:r>
                        <a:rPr lang="fa-IR" sz="1600" b="1" dirty="0">
                          <a:effectLst/>
                          <a:latin typeface="Calibri" panose="020F0502020204030204" pitchFamily="34" charset="0"/>
                          <a:ea typeface="Times New Roman" panose="02020603050405020304" pitchFamily="18" charset="0"/>
                          <a:cs typeface="B Nazanin" panose="00000400000000000000" pitchFamily="2" charset="-78"/>
                        </a:rPr>
                        <a:t>1391-92</a:t>
                      </a:r>
                      <a:endParaRPr lang="en-US" sz="1600" b="1" dirty="0">
                        <a:effectLst/>
                        <a:latin typeface="Calibri" panose="020F0502020204030204" pitchFamily="34" charset="0"/>
                        <a:ea typeface="Calibri" panose="020F0502020204030204" pitchFamily="34" charset="0"/>
                        <a:cs typeface="B Nazanin" panose="00000400000000000000" pitchFamily="2" charset="-78"/>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1">
                        <a:lnSpc>
                          <a:spcPct val="107000"/>
                        </a:lnSpc>
                        <a:spcAft>
                          <a:spcPts val="0"/>
                        </a:spcAft>
                      </a:pPr>
                      <a:r>
                        <a:rPr lang="fa-IR" sz="1600" b="1" dirty="0">
                          <a:effectLst/>
                          <a:latin typeface="Calibri" panose="020F0502020204030204" pitchFamily="34" charset="0"/>
                          <a:ea typeface="Times New Roman" panose="02020603050405020304" pitchFamily="18" charset="0"/>
                          <a:cs typeface="B Nazanin" panose="00000400000000000000" pitchFamily="2" charset="-78"/>
                        </a:rPr>
                        <a:t>1392-93</a:t>
                      </a:r>
                      <a:endParaRPr lang="en-US" sz="1600" b="1" dirty="0">
                        <a:effectLst/>
                        <a:latin typeface="Calibri" panose="020F0502020204030204" pitchFamily="34" charset="0"/>
                        <a:ea typeface="Calibri" panose="020F0502020204030204" pitchFamily="34" charset="0"/>
                        <a:cs typeface="B Nazanin" panose="00000400000000000000" pitchFamily="2" charset="-78"/>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r>
              <a:tr h="732785">
                <a:tc>
                  <a:txBody>
                    <a:bodyPr/>
                    <a:lstStyle/>
                    <a:p>
                      <a:pPr algn="ctr" rtl="1">
                        <a:lnSpc>
                          <a:spcPct val="107000"/>
                        </a:lnSpc>
                        <a:spcAft>
                          <a:spcPts val="0"/>
                        </a:spcAft>
                      </a:pPr>
                      <a:r>
                        <a:rPr lang="fa-IR" sz="1600" b="1">
                          <a:effectLst/>
                          <a:latin typeface="Calibri" panose="020F0502020204030204" pitchFamily="34" charset="0"/>
                          <a:ea typeface="Times New Roman" panose="02020603050405020304" pitchFamily="18" charset="0"/>
                          <a:cs typeface="B Nazanin" panose="00000400000000000000" pitchFamily="2" charset="-78"/>
                        </a:rPr>
                        <a:t>درصد</a:t>
                      </a:r>
                      <a:endParaRPr lang="en-US" sz="1600" b="1">
                        <a:effectLst/>
                        <a:latin typeface="Calibri" panose="020F0502020204030204" pitchFamily="34" charset="0"/>
                        <a:ea typeface="Calibri" panose="020F0502020204030204" pitchFamily="34" charset="0"/>
                        <a:cs typeface="B Nazanin" panose="00000400000000000000" pitchFamily="2" charset="-78"/>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07000"/>
                        </a:lnSpc>
                        <a:spcAft>
                          <a:spcPts val="0"/>
                        </a:spcAft>
                      </a:pPr>
                      <a:r>
                        <a:rPr lang="fa-IR" sz="1600" b="1">
                          <a:effectLst/>
                          <a:latin typeface="Calibri" panose="020F0502020204030204" pitchFamily="34" charset="0"/>
                          <a:ea typeface="Times New Roman" panose="02020603050405020304" pitchFamily="18" charset="0"/>
                          <a:cs typeface="B Nazanin" panose="00000400000000000000" pitchFamily="2" charset="-78"/>
                        </a:rPr>
                        <a:t>047/0</a:t>
                      </a:r>
                      <a:endParaRPr lang="en-US" sz="1600" b="1">
                        <a:effectLst/>
                        <a:latin typeface="Calibri" panose="020F0502020204030204" pitchFamily="34" charset="0"/>
                        <a:ea typeface="Calibri" panose="020F0502020204030204" pitchFamily="34" charset="0"/>
                        <a:cs typeface="B Nazanin" panose="00000400000000000000" pitchFamily="2" charset="-78"/>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07000"/>
                        </a:lnSpc>
                        <a:spcAft>
                          <a:spcPts val="0"/>
                        </a:spcAft>
                      </a:pPr>
                      <a:r>
                        <a:rPr lang="fa-IR" sz="1600" b="1">
                          <a:effectLst/>
                          <a:latin typeface="Calibri" panose="020F0502020204030204" pitchFamily="34" charset="0"/>
                          <a:ea typeface="Times New Roman" panose="02020603050405020304" pitchFamily="18" charset="0"/>
                          <a:cs typeface="B Nazanin" panose="00000400000000000000" pitchFamily="2" charset="-78"/>
                        </a:rPr>
                        <a:t>072/0</a:t>
                      </a:r>
                      <a:endParaRPr lang="en-US" sz="1600" b="1">
                        <a:effectLst/>
                        <a:latin typeface="Calibri" panose="020F0502020204030204" pitchFamily="34" charset="0"/>
                        <a:ea typeface="Calibri" panose="020F0502020204030204" pitchFamily="34" charset="0"/>
                        <a:cs typeface="B Nazanin" panose="00000400000000000000" pitchFamily="2" charset="-78"/>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07000"/>
                        </a:lnSpc>
                        <a:spcAft>
                          <a:spcPts val="0"/>
                        </a:spcAft>
                      </a:pPr>
                      <a:r>
                        <a:rPr lang="fa-IR" sz="1600" b="1" dirty="0">
                          <a:effectLst/>
                          <a:latin typeface="Calibri" panose="020F0502020204030204" pitchFamily="34" charset="0"/>
                          <a:ea typeface="Times New Roman" panose="02020603050405020304" pitchFamily="18" charset="0"/>
                          <a:cs typeface="B Nazanin" panose="00000400000000000000" pitchFamily="2" charset="-78"/>
                        </a:rPr>
                        <a:t>08/0</a:t>
                      </a:r>
                      <a:endParaRPr lang="en-US" sz="1600" b="1" dirty="0">
                        <a:effectLst/>
                        <a:latin typeface="Calibri" panose="020F0502020204030204" pitchFamily="34" charset="0"/>
                        <a:ea typeface="Calibri" panose="020F0502020204030204" pitchFamily="34" charset="0"/>
                        <a:cs typeface="B Nazanin" panose="00000400000000000000" pitchFamily="2" charset="-78"/>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rtl="1">
                        <a:lnSpc>
                          <a:spcPct val="107000"/>
                        </a:lnSpc>
                        <a:spcAft>
                          <a:spcPts val="0"/>
                        </a:spcAft>
                      </a:pPr>
                      <a:r>
                        <a:rPr lang="fa-IR" sz="1600" b="1">
                          <a:effectLst/>
                          <a:latin typeface="Calibri" panose="020F0502020204030204" pitchFamily="34" charset="0"/>
                          <a:ea typeface="Times New Roman" panose="02020603050405020304" pitchFamily="18" charset="0"/>
                          <a:cs typeface="B Nazanin" panose="00000400000000000000" pitchFamily="2" charset="-78"/>
                        </a:rPr>
                        <a:t>103/0</a:t>
                      </a:r>
                      <a:endParaRPr lang="en-US" sz="1600" b="1">
                        <a:effectLst/>
                        <a:latin typeface="Calibri" panose="020F0502020204030204" pitchFamily="34" charset="0"/>
                        <a:ea typeface="Calibri" panose="020F0502020204030204" pitchFamily="34" charset="0"/>
                        <a:cs typeface="B Nazanin" panose="00000400000000000000" pitchFamily="2" charset="-78"/>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rtl="1">
                        <a:lnSpc>
                          <a:spcPct val="107000"/>
                        </a:lnSpc>
                        <a:spcAft>
                          <a:spcPts val="0"/>
                        </a:spcAft>
                      </a:pPr>
                      <a:r>
                        <a:rPr lang="fa-IR" sz="1600" b="1">
                          <a:effectLst/>
                          <a:latin typeface="Calibri" panose="020F0502020204030204" pitchFamily="34" charset="0"/>
                          <a:ea typeface="Times New Roman" panose="02020603050405020304" pitchFamily="18" charset="0"/>
                          <a:cs typeface="B Nazanin" panose="00000400000000000000" pitchFamily="2" charset="-78"/>
                        </a:rPr>
                        <a:t>118/0</a:t>
                      </a:r>
                      <a:endParaRPr lang="en-US" sz="1600" b="1">
                        <a:effectLst/>
                        <a:latin typeface="Calibri" panose="020F0502020204030204" pitchFamily="34" charset="0"/>
                        <a:ea typeface="Calibri" panose="020F0502020204030204" pitchFamily="34" charset="0"/>
                        <a:cs typeface="B Nazanin" panose="00000400000000000000" pitchFamily="2" charset="-78"/>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rtl="1">
                        <a:lnSpc>
                          <a:spcPct val="107000"/>
                        </a:lnSpc>
                        <a:spcAft>
                          <a:spcPts val="0"/>
                        </a:spcAft>
                      </a:pPr>
                      <a:r>
                        <a:rPr lang="fa-IR" sz="1600" b="1" dirty="0">
                          <a:effectLst/>
                          <a:latin typeface="Calibri" panose="020F0502020204030204" pitchFamily="34" charset="0"/>
                          <a:ea typeface="Times New Roman" panose="02020603050405020304" pitchFamily="18" charset="0"/>
                          <a:cs typeface="B Nazanin" panose="00000400000000000000" pitchFamily="2" charset="-78"/>
                        </a:rPr>
                        <a:t>139/0</a:t>
                      </a:r>
                      <a:endParaRPr lang="en-US" sz="1600" b="1" dirty="0">
                        <a:effectLst/>
                        <a:latin typeface="Calibri" panose="020F0502020204030204" pitchFamily="34" charset="0"/>
                        <a:ea typeface="Calibri" panose="020F0502020204030204" pitchFamily="34" charset="0"/>
                        <a:cs typeface="B Nazanin" panose="00000400000000000000" pitchFamily="2" charset="-78"/>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bl>
          </a:graphicData>
        </a:graphic>
      </p:graphicFrame>
      <p:sp>
        <p:nvSpPr>
          <p:cNvPr id="4" name="TextBox 3"/>
          <p:cNvSpPr txBox="1"/>
          <p:nvPr/>
        </p:nvSpPr>
        <p:spPr>
          <a:xfrm>
            <a:off x="6508376" y="6104965"/>
            <a:ext cx="645459" cy="369332"/>
          </a:xfrm>
          <a:prstGeom prst="rect">
            <a:avLst/>
          </a:prstGeom>
          <a:noFill/>
        </p:spPr>
        <p:txBody>
          <a:bodyPr wrap="square" rtlCol="1">
            <a:spAutoFit/>
          </a:bodyPr>
          <a:lstStyle/>
          <a:p>
            <a:r>
              <a:rPr lang="fa-IR" dirty="0" smtClean="0"/>
              <a:t>30</a:t>
            </a:r>
            <a:endParaRPr lang="fa-IR" dirty="0"/>
          </a:p>
        </p:txBody>
      </p:sp>
    </p:spTree>
    <p:extLst>
      <p:ext uri="{BB962C8B-B14F-4D97-AF65-F5344CB8AC3E}">
        <p14:creationId xmlns:p14="http://schemas.microsoft.com/office/powerpoint/2010/main" val="16202898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80247" y="149973"/>
            <a:ext cx="10515600" cy="1325563"/>
          </a:xfrm>
        </p:spPr>
        <p:txBody>
          <a:bodyPr>
            <a:normAutofit fontScale="90000"/>
          </a:bodyPr>
          <a:lstStyle/>
          <a:p>
            <a:r>
              <a:rPr lang="fa-IR" sz="2200" b="1" dirty="0" smtClean="0">
                <a:effectLst>
                  <a:outerShdw blurRad="38100" dist="38100" dir="2700000" algn="tl">
                    <a:srgbClr val="000000">
                      <a:alpha val="43137"/>
                    </a:srgbClr>
                  </a:outerShdw>
                </a:effectLst>
                <a:ea typeface="Times New Roman" panose="02020603050405020304" pitchFamily="18" charset="0"/>
                <a:cs typeface="B Nazanin" panose="00000400000000000000" pitchFamily="2" charset="-78"/>
              </a:rPr>
              <a:t/>
            </a:r>
            <a:br>
              <a:rPr lang="fa-IR" sz="2200" b="1" dirty="0" smtClean="0">
                <a:effectLst>
                  <a:outerShdw blurRad="38100" dist="38100" dir="2700000" algn="tl">
                    <a:srgbClr val="000000">
                      <a:alpha val="43137"/>
                    </a:srgbClr>
                  </a:outerShdw>
                </a:effectLst>
                <a:ea typeface="Times New Roman" panose="02020603050405020304" pitchFamily="18" charset="0"/>
                <a:cs typeface="B Nazanin" panose="00000400000000000000" pitchFamily="2" charset="-78"/>
              </a:rPr>
            </a:br>
            <a:r>
              <a:rPr lang="fa-IR" sz="2200" b="1" dirty="0">
                <a:effectLst>
                  <a:outerShdw blurRad="38100" dist="38100" dir="2700000" algn="tl">
                    <a:srgbClr val="000000">
                      <a:alpha val="43137"/>
                    </a:srgbClr>
                  </a:outerShdw>
                </a:effectLst>
                <a:ea typeface="Times New Roman" panose="02020603050405020304" pitchFamily="18" charset="0"/>
                <a:cs typeface="B Nazanin" panose="00000400000000000000" pitchFamily="2" charset="-78"/>
              </a:rPr>
              <a:t/>
            </a:r>
            <a:br>
              <a:rPr lang="fa-IR" sz="2200" b="1" dirty="0">
                <a:effectLst>
                  <a:outerShdw blurRad="38100" dist="38100" dir="2700000" algn="tl">
                    <a:srgbClr val="000000">
                      <a:alpha val="43137"/>
                    </a:srgbClr>
                  </a:outerShdw>
                </a:effectLst>
                <a:ea typeface="Times New Roman" panose="02020603050405020304" pitchFamily="18" charset="0"/>
                <a:cs typeface="B Nazanin" panose="00000400000000000000" pitchFamily="2" charset="-78"/>
              </a:rPr>
            </a:br>
            <a:r>
              <a:rPr lang="fa-IR" sz="2200" b="1" dirty="0" smtClean="0">
                <a:effectLst>
                  <a:outerShdw blurRad="38100" dist="38100" dir="2700000" algn="tl">
                    <a:srgbClr val="000000">
                      <a:alpha val="43137"/>
                    </a:srgbClr>
                  </a:outerShdw>
                </a:effectLst>
                <a:ea typeface="Times New Roman" panose="02020603050405020304" pitchFamily="18" charset="0"/>
                <a:cs typeface="B Nazanin" panose="00000400000000000000" pitchFamily="2" charset="-78"/>
              </a:rPr>
              <a:t>دانشجويان </a:t>
            </a:r>
            <a:r>
              <a:rPr lang="fa-IR" sz="2200" b="1" dirty="0">
                <a:effectLst>
                  <a:outerShdw blurRad="38100" dist="38100" dir="2700000" algn="tl">
                    <a:srgbClr val="000000">
                      <a:alpha val="43137"/>
                    </a:srgbClr>
                  </a:outerShdw>
                </a:effectLst>
                <a:ea typeface="Times New Roman" panose="02020603050405020304" pitchFamily="18" charset="0"/>
                <a:cs typeface="B Nazanin" panose="00000400000000000000" pitchFamily="2" charset="-78"/>
              </a:rPr>
              <a:t>دانشگاه‌ها و مراكز آموزش عالي و دانشگاه آزاد اسلامي برحسب گروه‌هاي عمده‌ي رشته‌ي تحصيلي و جنس</a:t>
            </a:r>
            <a:r>
              <a:rPr lang="fa-IR" sz="2200" b="1" baseline="30000" dirty="0">
                <a:effectLst>
                  <a:outerShdw blurRad="38100" dist="38100" dir="2700000" algn="tl">
                    <a:srgbClr val="000000">
                      <a:alpha val="43137"/>
                    </a:srgbClr>
                  </a:outerShdw>
                </a:effectLst>
                <a:ea typeface="Times New Roman" panose="02020603050405020304" pitchFamily="18" charset="0"/>
                <a:cs typeface="B Nazanin" panose="00000400000000000000" pitchFamily="2" charset="-78"/>
              </a:rPr>
              <a:t>(1</a:t>
            </a:r>
            <a:r>
              <a:rPr lang="fa-IR" sz="2200" b="1" baseline="30000" dirty="0" smtClean="0">
                <a:effectLst>
                  <a:outerShdw blurRad="38100" dist="38100" dir="2700000" algn="tl">
                    <a:srgbClr val="000000">
                      <a:alpha val="43137"/>
                    </a:srgbClr>
                  </a:outerShdw>
                </a:effectLst>
                <a:ea typeface="Times New Roman" panose="02020603050405020304" pitchFamily="18" charset="0"/>
                <a:cs typeface="B Nazanin" panose="00000400000000000000" pitchFamily="2" charset="-78"/>
              </a:rPr>
              <a:t>)</a:t>
            </a:r>
            <a:r>
              <a:rPr lang="fa-IR" sz="2800" b="1" baseline="30000" dirty="0" smtClean="0">
                <a:ea typeface="Times New Roman" panose="02020603050405020304" pitchFamily="18" charset="0"/>
                <a:cs typeface="B Nazanin" panose="00000400000000000000" pitchFamily="2" charset="-78"/>
              </a:rPr>
              <a:t/>
            </a:r>
            <a:br>
              <a:rPr lang="fa-IR" sz="2800" b="1" baseline="30000" dirty="0" smtClean="0">
                <a:ea typeface="Times New Roman" panose="02020603050405020304" pitchFamily="18" charset="0"/>
                <a:cs typeface="B Nazanin" panose="00000400000000000000" pitchFamily="2" charset="-78"/>
              </a:rPr>
            </a:br>
            <a:r>
              <a:rPr lang="fa-IR" sz="2800" b="1" baseline="30000" dirty="0">
                <a:ea typeface="Times New Roman" panose="02020603050405020304" pitchFamily="18" charset="0"/>
                <a:cs typeface="B Nazanin" panose="00000400000000000000" pitchFamily="2" charset="-78"/>
              </a:rPr>
              <a:t/>
            </a:r>
            <a:br>
              <a:rPr lang="fa-IR" sz="2800" b="1" baseline="30000" dirty="0">
                <a:ea typeface="Times New Roman" panose="02020603050405020304" pitchFamily="18" charset="0"/>
                <a:cs typeface="B Nazanin" panose="00000400000000000000" pitchFamily="2" charset="-78"/>
              </a:rPr>
            </a:br>
            <a:r>
              <a:rPr lang="fa-IR" sz="2800" b="1" baseline="30000" dirty="0" smtClean="0">
                <a:ea typeface="Times New Roman" panose="02020603050405020304" pitchFamily="18" charset="0"/>
                <a:cs typeface="B Nazanin" panose="00000400000000000000" pitchFamily="2" charset="-78"/>
              </a:rPr>
              <a:t/>
            </a:r>
            <a:br>
              <a:rPr lang="fa-IR" sz="2800" b="1" baseline="30000" dirty="0" smtClean="0">
                <a:ea typeface="Times New Roman" panose="02020603050405020304" pitchFamily="18" charset="0"/>
                <a:cs typeface="B Nazanin" panose="00000400000000000000" pitchFamily="2" charset="-78"/>
              </a:rPr>
            </a:br>
            <a:r>
              <a:rPr lang="fa-IR" sz="2800" b="1" baseline="30000" dirty="0">
                <a:ea typeface="Times New Roman" panose="02020603050405020304" pitchFamily="18" charset="0"/>
                <a:cs typeface="B Nazanin" panose="00000400000000000000" pitchFamily="2" charset="-78"/>
              </a:rPr>
              <a:t/>
            </a:r>
            <a:br>
              <a:rPr lang="fa-IR" sz="2800" b="1" baseline="30000" dirty="0">
                <a:ea typeface="Times New Roman" panose="02020603050405020304" pitchFamily="18" charset="0"/>
                <a:cs typeface="B Nazanin" panose="00000400000000000000" pitchFamily="2" charset="-78"/>
              </a:rPr>
            </a:br>
            <a:r>
              <a:rPr lang="fa-IR" sz="2800" b="1" baseline="30000" dirty="0" smtClean="0">
                <a:ea typeface="Times New Roman" panose="02020603050405020304" pitchFamily="18" charset="0"/>
                <a:cs typeface="B Nazanin" panose="00000400000000000000" pitchFamily="2" charset="-78"/>
              </a:rPr>
              <a:t/>
            </a:r>
            <a:br>
              <a:rPr lang="fa-IR" sz="2800" b="1" baseline="30000" dirty="0" smtClean="0">
                <a:ea typeface="Times New Roman" panose="02020603050405020304" pitchFamily="18" charset="0"/>
                <a:cs typeface="B Nazanin" panose="00000400000000000000" pitchFamily="2" charset="-78"/>
              </a:rPr>
            </a:br>
            <a:endParaRPr lang="fa-IR" sz="2800" dirty="0">
              <a:cs typeface="B Nazanin" panose="00000400000000000000" pitchFamily="2" charset="-78"/>
            </a:endParaRPr>
          </a:p>
        </p:txBody>
      </p:sp>
      <p:graphicFrame>
        <p:nvGraphicFramePr>
          <p:cNvPr id="5" name="Table 4"/>
          <p:cNvGraphicFramePr>
            <a:graphicFrameLocks noGrp="1"/>
          </p:cNvGraphicFramePr>
          <p:nvPr>
            <p:extLst/>
          </p:nvPr>
        </p:nvGraphicFramePr>
        <p:xfrm>
          <a:off x="524434" y="1021970"/>
          <a:ext cx="10829366" cy="4814053"/>
        </p:xfrm>
        <a:graphic>
          <a:graphicData uri="http://schemas.openxmlformats.org/drawingml/2006/table">
            <a:tbl>
              <a:tblPr rtl="1" firstRow="1" firstCol="1" bandRow="1"/>
              <a:tblGrid>
                <a:gridCol w="1180694"/>
                <a:gridCol w="1354200"/>
                <a:gridCol w="1354200"/>
                <a:gridCol w="1354200"/>
                <a:gridCol w="1354200"/>
                <a:gridCol w="1354200"/>
                <a:gridCol w="1438836"/>
                <a:gridCol w="1438836"/>
              </a:tblGrid>
              <a:tr h="912386">
                <a:tc>
                  <a:txBody>
                    <a:bodyPr/>
                    <a:lstStyle/>
                    <a:p>
                      <a:pPr algn="r" rtl="1">
                        <a:lnSpc>
                          <a:spcPct val="107000"/>
                        </a:lnSpc>
                        <a:spcAft>
                          <a:spcPts val="0"/>
                        </a:spcAft>
                      </a:pPr>
                      <a:r>
                        <a:rPr lang="fa-IR" sz="1000" b="1" dirty="0">
                          <a:effectLst/>
                          <a:latin typeface="Calibri" panose="020F0502020204030204" pitchFamily="34" charset="0"/>
                          <a:ea typeface="Times New Roman" panose="02020603050405020304" pitchFamily="18" charset="0"/>
                          <a:cs typeface="Tahoma" panose="020B0604030504040204" pitchFamily="34" charset="0"/>
                        </a:rPr>
                        <a:t>گروه</a:t>
                      </a:r>
                      <a:br>
                        <a:rPr lang="fa-IR" sz="1000" b="1" dirty="0">
                          <a:effectLst/>
                          <a:latin typeface="Calibri" panose="020F0502020204030204" pitchFamily="34" charset="0"/>
                          <a:ea typeface="Times New Roman" panose="02020603050405020304" pitchFamily="18" charset="0"/>
                          <a:cs typeface="Tahoma" panose="020B0604030504040204" pitchFamily="34" charset="0"/>
                        </a:rPr>
                      </a:br>
                      <a:r>
                        <a:rPr lang="fa-IR" sz="1000" b="1" dirty="0">
                          <a:effectLst/>
                          <a:latin typeface="Calibri" panose="020F0502020204030204" pitchFamily="34" charset="0"/>
                          <a:ea typeface="Times New Roman" panose="02020603050405020304" pitchFamily="18" charset="0"/>
                          <a:cs typeface="Tahoma" panose="020B0604030504040204" pitchFamily="34" charset="0"/>
                        </a:rPr>
                        <a:t/>
                      </a:r>
                      <a:br>
                        <a:rPr lang="fa-IR" sz="1000" b="1" dirty="0">
                          <a:effectLst/>
                          <a:latin typeface="Calibri" panose="020F0502020204030204" pitchFamily="34" charset="0"/>
                          <a:ea typeface="Times New Roman" panose="02020603050405020304" pitchFamily="18" charset="0"/>
                          <a:cs typeface="Tahoma" panose="020B0604030504040204" pitchFamily="34" charset="0"/>
                        </a:rPr>
                      </a:br>
                      <a:r>
                        <a:rPr lang="fa-IR" sz="1000" b="1" dirty="0">
                          <a:effectLst/>
                          <a:latin typeface="Calibri" panose="020F0502020204030204" pitchFamily="34" charset="0"/>
                          <a:ea typeface="Times New Roman" panose="02020603050405020304" pitchFamily="18" charset="0"/>
                          <a:cs typeface="Tahoma" panose="020B0604030504040204" pitchFamily="34" charset="0"/>
                        </a:rPr>
                        <a:t>سال تحصيلي</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r" rtl="1">
                        <a:lnSpc>
                          <a:spcPct val="107000"/>
                        </a:lnSpc>
                        <a:spcAft>
                          <a:spcPts val="0"/>
                        </a:spcAft>
                      </a:pPr>
                      <a:r>
                        <a:rPr lang="fa-IR" sz="1000" b="1">
                          <a:effectLst/>
                          <a:latin typeface="Calibri" panose="020F0502020204030204" pitchFamily="34" charset="0"/>
                          <a:ea typeface="Times New Roman" panose="02020603050405020304" pitchFamily="18" charset="0"/>
                          <a:cs typeface="Tahoma" panose="020B0604030504040204" pitchFamily="34" charset="0"/>
                        </a:rPr>
                        <a:t>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1">
                        <a:lnSpc>
                          <a:spcPct val="107000"/>
                        </a:lnSpc>
                        <a:spcAft>
                          <a:spcPts val="0"/>
                        </a:spcAft>
                      </a:pPr>
                      <a:r>
                        <a:rPr lang="fa-IR" sz="1000" b="1">
                          <a:effectLst/>
                          <a:latin typeface="Calibri" panose="020F0502020204030204" pitchFamily="34" charset="0"/>
                          <a:ea typeface="Times New Roman" panose="02020603050405020304" pitchFamily="18" charset="0"/>
                          <a:cs typeface="Tahoma" panose="020B0604030504040204" pitchFamily="34" charset="0"/>
                        </a:rPr>
                        <a:t>1369-1370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1">
                        <a:lnSpc>
                          <a:spcPct val="107000"/>
                        </a:lnSpc>
                        <a:spcAft>
                          <a:spcPts val="0"/>
                        </a:spcAft>
                      </a:pPr>
                      <a:r>
                        <a:rPr lang="fa-IR" sz="1000" b="1">
                          <a:effectLst/>
                          <a:latin typeface="Calibri" panose="020F0502020204030204" pitchFamily="34" charset="0"/>
                          <a:ea typeface="Times New Roman" panose="02020603050405020304" pitchFamily="18" charset="0"/>
                          <a:cs typeface="Tahoma" panose="020B0604030504040204" pitchFamily="34" charset="0"/>
                        </a:rPr>
                        <a:t>1374-1375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1">
                        <a:lnSpc>
                          <a:spcPct val="107000"/>
                        </a:lnSpc>
                        <a:spcAft>
                          <a:spcPts val="0"/>
                        </a:spcAft>
                      </a:pPr>
                      <a:r>
                        <a:rPr lang="fa-IR" sz="1000" b="1">
                          <a:effectLst/>
                          <a:latin typeface="Calibri" panose="020F0502020204030204" pitchFamily="34" charset="0"/>
                          <a:ea typeface="Times New Roman" panose="02020603050405020304" pitchFamily="18" charset="0"/>
                          <a:cs typeface="Tahoma" panose="020B0604030504040204" pitchFamily="34" charset="0"/>
                        </a:rPr>
                        <a:t>1379-1380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1">
                        <a:lnSpc>
                          <a:spcPct val="107000"/>
                        </a:lnSpc>
                        <a:spcAft>
                          <a:spcPts val="0"/>
                        </a:spcAft>
                      </a:pPr>
                      <a:r>
                        <a:rPr lang="fa-IR" sz="1000" b="1">
                          <a:effectLst/>
                          <a:latin typeface="Calibri" panose="020F0502020204030204" pitchFamily="34" charset="0"/>
                          <a:ea typeface="Times New Roman" panose="02020603050405020304" pitchFamily="18" charset="0"/>
                          <a:cs typeface="Tahoma" panose="020B0604030504040204" pitchFamily="34" charset="0"/>
                        </a:rPr>
                        <a:t>1384-1385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1">
                        <a:lnSpc>
                          <a:spcPct val="107000"/>
                        </a:lnSpc>
                        <a:spcAft>
                          <a:spcPts val="0"/>
                        </a:spcAft>
                      </a:pPr>
                      <a:r>
                        <a:rPr lang="fa-IR" sz="1000" b="1">
                          <a:effectLst/>
                          <a:latin typeface="Calibri" panose="020F0502020204030204" pitchFamily="34" charset="0"/>
                          <a:ea typeface="Times New Roman" panose="02020603050405020304" pitchFamily="18" charset="0"/>
                          <a:cs typeface="Tahoma" panose="020B0604030504040204" pitchFamily="34" charset="0"/>
                        </a:rPr>
                        <a:t>1389-1390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1">
                        <a:lnSpc>
                          <a:spcPct val="107000"/>
                        </a:lnSpc>
                        <a:spcAft>
                          <a:spcPts val="0"/>
                        </a:spcAft>
                      </a:pPr>
                      <a:r>
                        <a:rPr lang="fa-IR" sz="1000" baseline="30000">
                          <a:effectLst/>
                          <a:latin typeface="Calibri" panose="020F0502020204030204" pitchFamily="34" charset="0"/>
                          <a:ea typeface="Times New Roman" panose="02020603050405020304" pitchFamily="18" charset="0"/>
                          <a:cs typeface="Tahoma" panose="020B0604030504040204" pitchFamily="34" charset="0"/>
                        </a:rPr>
                        <a:t>(2)</a:t>
                      </a:r>
                      <a:r>
                        <a:rPr lang="fa-IR" sz="1000" b="1">
                          <a:effectLst/>
                          <a:latin typeface="Calibri" panose="020F0502020204030204" pitchFamily="34" charset="0"/>
                          <a:ea typeface="Times New Roman" panose="02020603050405020304" pitchFamily="18" charset="0"/>
                          <a:cs typeface="Tahoma" panose="020B0604030504040204" pitchFamily="34" charset="0"/>
                        </a:rPr>
                        <a:t>1393-1394</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r>
              <a:tr h="266468">
                <a:tc rowSpan="2">
                  <a:txBody>
                    <a:bodyPr/>
                    <a:lstStyle/>
                    <a:p>
                      <a:pPr algn="r" rtl="1">
                        <a:lnSpc>
                          <a:spcPct val="107000"/>
                        </a:lnSpc>
                        <a:spcAft>
                          <a:spcPts val="0"/>
                        </a:spcAft>
                      </a:pPr>
                      <a:r>
                        <a:rPr lang="fa-IR" sz="1000">
                          <a:effectLst/>
                          <a:latin typeface="Calibri" panose="020F0502020204030204" pitchFamily="34" charset="0"/>
                          <a:ea typeface="Times New Roman" panose="02020603050405020304" pitchFamily="18" charset="0"/>
                          <a:cs typeface="Tahoma" panose="020B0604030504040204" pitchFamily="34" charset="0"/>
                        </a:rPr>
                        <a:t>جمع</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1">
                        <a:lnSpc>
                          <a:spcPct val="107000"/>
                        </a:lnSpc>
                        <a:spcAft>
                          <a:spcPts val="0"/>
                        </a:spcAft>
                      </a:pPr>
                      <a:r>
                        <a:rPr lang="fa-IR" sz="1000">
                          <a:effectLst/>
                          <a:latin typeface="Calibri" panose="020F0502020204030204" pitchFamily="34" charset="0"/>
                          <a:ea typeface="Times New Roman" panose="02020603050405020304" pitchFamily="18" charset="0"/>
                          <a:cs typeface="Tahoma" panose="020B0604030504040204" pitchFamily="34" charset="0"/>
                        </a:rPr>
                        <a:t>مرد</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07000"/>
                        </a:lnSpc>
                        <a:spcAft>
                          <a:spcPts val="0"/>
                        </a:spcAft>
                      </a:pPr>
                      <a:r>
                        <a:rPr lang="fa-IR" sz="1000">
                          <a:effectLst/>
                          <a:latin typeface="Calibri" panose="020F0502020204030204" pitchFamily="34" charset="0"/>
                          <a:ea typeface="Times New Roman" panose="02020603050405020304" pitchFamily="18" charset="0"/>
                          <a:cs typeface="Tahoma" panose="020B0604030504040204" pitchFamily="34" charset="0"/>
                        </a:rPr>
                        <a:t>226751</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07000"/>
                        </a:lnSpc>
                        <a:spcAft>
                          <a:spcPts val="0"/>
                        </a:spcAft>
                      </a:pPr>
                      <a:r>
                        <a:rPr lang="fa-IR" sz="1000">
                          <a:effectLst/>
                          <a:latin typeface="Calibri" panose="020F0502020204030204" pitchFamily="34" charset="0"/>
                          <a:ea typeface="Times New Roman" panose="02020603050405020304" pitchFamily="18" charset="0"/>
                          <a:cs typeface="Tahoma" panose="020B0604030504040204" pitchFamily="34" charset="0"/>
                        </a:rPr>
                        <a:t>663632</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07000"/>
                        </a:lnSpc>
                        <a:spcAft>
                          <a:spcPts val="0"/>
                        </a:spcAft>
                      </a:pPr>
                      <a:r>
                        <a:rPr lang="fa-IR" sz="1000">
                          <a:effectLst/>
                          <a:latin typeface="Calibri" panose="020F0502020204030204" pitchFamily="34" charset="0"/>
                          <a:ea typeface="Times New Roman" panose="02020603050405020304" pitchFamily="18" charset="0"/>
                          <a:cs typeface="Tahoma" panose="020B0604030504040204" pitchFamily="34" charset="0"/>
                        </a:rPr>
                        <a:t>825817</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07000"/>
                        </a:lnSpc>
                        <a:spcAft>
                          <a:spcPts val="0"/>
                        </a:spcAft>
                      </a:pPr>
                      <a:r>
                        <a:rPr lang="fa-IR" sz="1000">
                          <a:effectLst/>
                          <a:latin typeface="Calibri" panose="020F0502020204030204" pitchFamily="34" charset="0"/>
                          <a:ea typeface="Times New Roman" panose="02020603050405020304" pitchFamily="18" charset="0"/>
                          <a:cs typeface="Tahoma" panose="020B0604030504040204" pitchFamily="34" charset="0"/>
                        </a:rPr>
                        <a:t>1156907</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07000"/>
                        </a:lnSpc>
                        <a:spcAft>
                          <a:spcPts val="0"/>
                        </a:spcAft>
                      </a:pPr>
                      <a:r>
                        <a:rPr lang="fa-IR" sz="1000">
                          <a:effectLst/>
                          <a:latin typeface="Calibri" panose="020F0502020204030204" pitchFamily="34" charset="0"/>
                          <a:ea typeface="Times New Roman" panose="02020603050405020304" pitchFamily="18" charset="0"/>
                          <a:cs typeface="Tahoma" panose="020B0604030504040204" pitchFamily="34" charset="0"/>
                        </a:rPr>
                        <a:t>2078718</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07000"/>
                        </a:lnSpc>
                        <a:spcAft>
                          <a:spcPts val="0"/>
                        </a:spcAft>
                      </a:pPr>
                      <a:r>
                        <a:rPr lang="fa-IR" sz="1000">
                          <a:effectLst/>
                          <a:latin typeface="Calibri" panose="020F0502020204030204" pitchFamily="34" charset="0"/>
                          <a:ea typeface="Times New Roman" panose="02020603050405020304" pitchFamily="18" charset="0"/>
                          <a:cs typeface="Tahoma" panose="020B0604030504040204" pitchFamily="34" charset="0"/>
                        </a:rPr>
                        <a:t>2602346</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6468">
                <a:tc vMerge="1">
                  <a:txBody>
                    <a:bodyPr/>
                    <a:lstStyle/>
                    <a:p>
                      <a:pPr rtl="1"/>
                      <a:endParaRPr lang="fa-IR"/>
                    </a:p>
                  </a:txBody>
                  <a:tcPr/>
                </a:tc>
                <a:tc>
                  <a:txBody>
                    <a:bodyPr/>
                    <a:lstStyle/>
                    <a:p>
                      <a:pPr algn="r" rtl="1">
                        <a:lnSpc>
                          <a:spcPct val="107000"/>
                        </a:lnSpc>
                        <a:spcAft>
                          <a:spcPts val="0"/>
                        </a:spcAft>
                      </a:pPr>
                      <a:r>
                        <a:rPr lang="fa-IR" sz="1000" dirty="0">
                          <a:effectLst/>
                          <a:latin typeface="Calibri" panose="020F0502020204030204" pitchFamily="34" charset="0"/>
                          <a:ea typeface="Times New Roman" panose="02020603050405020304" pitchFamily="18" charset="0"/>
                          <a:cs typeface="Tahoma" panose="020B0604030504040204" pitchFamily="34" charset="0"/>
                        </a:rPr>
                        <a:t>زن</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07000"/>
                        </a:lnSpc>
                        <a:spcAft>
                          <a:spcPts val="0"/>
                        </a:spcAft>
                      </a:pPr>
                      <a:r>
                        <a:rPr lang="fa-IR" sz="1000">
                          <a:effectLst/>
                          <a:latin typeface="Calibri" panose="020F0502020204030204" pitchFamily="34" charset="0"/>
                          <a:ea typeface="Times New Roman" panose="02020603050405020304" pitchFamily="18" charset="0"/>
                          <a:cs typeface="Tahoma" panose="020B0604030504040204" pitchFamily="34" charset="0"/>
                        </a:rPr>
                        <a:t>85325</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07000"/>
                        </a:lnSpc>
                        <a:spcAft>
                          <a:spcPts val="0"/>
                        </a:spcAft>
                      </a:pPr>
                      <a:r>
                        <a:rPr lang="fa-IR" sz="1000">
                          <a:effectLst/>
                          <a:latin typeface="Calibri" panose="020F0502020204030204" pitchFamily="34" charset="0"/>
                          <a:ea typeface="Times New Roman" panose="02020603050405020304" pitchFamily="18" charset="0"/>
                          <a:cs typeface="Tahoma" panose="020B0604030504040204" pitchFamily="34" charset="0"/>
                        </a:rPr>
                        <a:t>384461</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07000"/>
                        </a:lnSpc>
                        <a:spcAft>
                          <a:spcPts val="0"/>
                        </a:spcAft>
                      </a:pPr>
                      <a:r>
                        <a:rPr lang="fa-IR" sz="1000">
                          <a:effectLst/>
                          <a:latin typeface="Calibri" panose="020F0502020204030204" pitchFamily="34" charset="0"/>
                          <a:ea typeface="Times New Roman" panose="02020603050405020304" pitchFamily="18" charset="0"/>
                          <a:cs typeface="Tahoma" panose="020B0604030504040204" pitchFamily="34" charset="0"/>
                        </a:rPr>
                        <a:t>743951</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07000"/>
                        </a:lnSpc>
                        <a:spcAft>
                          <a:spcPts val="0"/>
                        </a:spcAft>
                      </a:pPr>
                      <a:r>
                        <a:rPr lang="fa-IR" sz="1000">
                          <a:effectLst/>
                          <a:latin typeface="Calibri" panose="020F0502020204030204" pitchFamily="34" charset="0"/>
                          <a:ea typeface="Times New Roman" panose="02020603050405020304" pitchFamily="18" charset="0"/>
                          <a:cs typeface="Tahoma" panose="020B0604030504040204" pitchFamily="34" charset="0"/>
                        </a:rPr>
                        <a:t>1231662</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07000"/>
                        </a:lnSpc>
                        <a:spcAft>
                          <a:spcPts val="0"/>
                        </a:spcAft>
                      </a:pPr>
                      <a:r>
                        <a:rPr lang="fa-IR" sz="1000">
                          <a:effectLst/>
                          <a:latin typeface="Calibri" panose="020F0502020204030204" pitchFamily="34" charset="0"/>
                          <a:ea typeface="Times New Roman" panose="02020603050405020304" pitchFamily="18" charset="0"/>
                          <a:cs typeface="Tahoma" panose="020B0604030504040204" pitchFamily="34" charset="0"/>
                        </a:rPr>
                        <a:t>2037875</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07000"/>
                        </a:lnSpc>
                        <a:spcAft>
                          <a:spcPts val="0"/>
                        </a:spcAft>
                      </a:pPr>
                      <a:r>
                        <a:rPr lang="fa-IR" sz="1000">
                          <a:effectLst/>
                          <a:latin typeface="Calibri" panose="020F0502020204030204" pitchFamily="34" charset="0"/>
                          <a:ea typeface="Times New Roman" panose="02020603050405020304" pitchFamily="18" charset="0"/>
                          <a:cs typeface="Tahoma" panose="020B0604030504040204" pitchFamily="34" charset="0"/>
                        </a:rPr>
                        <a:t>2200375</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6468">
                <a:tc rowSpan="2">
                  <a:txBody>
                    <a:bodyPr/>
                    <a:lstStyle/>
                    <a:p>
                      <a:pPr algn="r" rtl="1">
                        <a:lnSpc>
                          <a:spcPct val="107000"/>
                        </a:lnSpc>
                        <a:spcAft>
                          <a:spcPts val="0"/>
                        </a:spcAft>
                      </a:pPr>
                      <a:r>
                        <a:rPr lang="fa-IR" sz="1000">
                          <a:effectLst/>
                          <a:latin typeface="Calibri" panose="020F0502020204030204" pitchFamily="34" charset="0"/>
                          <a:ea typeface="Times New Roman" panose="02020603050405020304" pitchFamily="18" charset="0"/>
                          <a:cs typeface="Tahoma" panose="020B0604030504040204" pitchFamily="34" charset="0"/>
                        </a:rPr>
                        <a:t>پزشكي</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1">
                        <a:lnSpc>
                          <a:spcPct val="107000"/>
                        </a:lnSpc>
                        <a:spcAft>
                          <a:spcPts val="0"/>
                        </a:spcAft>
                      </a:pPr>
                      <a:r>
                        <a:rPr lang="fa-IR" sz="1000">
                          <a:effectLst/>
                          <a:latin typeface="Calibri" panose="020F0502020204030204" pitchFamily="34" charset="0"/>
                          <a:ea typeface="Times New Roman" panose="02020603050405020304" pitchFamily="18" charset="0"/>
                          <a:cs typeface="Tahoma" panose="020B0604030504040204" pitchFamily="34" charset="0"/>
                        </a:rPr>
                        <a:t>مرد</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07000"/>
                        </a:lnSpc>
                        <a:spcAft>
                          <a:spcPts val="0"/>
                        </a:spcAft>
                      </a:pPr>
                      <a:r>
                        <a:rPr lang="fa-IR" sz="1000">
                          <a:effectLst/>
                          <a:latin typeface="Calibri" panose="020F0502020204030204" pitchFamily="34" charset="0"/>
                          <a:ea typeface="Times New Roman" panose="02020603050405020304" pitchFamily="18" charset="0"/>
                          <a:cs typeface="Tahoma" panose="020B0604030504040204" pitchFamily="34" charset="0"/>
                        </a:rPr>
                        <a:t>44697</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07000"/>
                        </a:lnSpc>
                        <a:spcAft>
                          <a:spcPts val="0"/>
                        </a:spcAft>
                      </a:pPr>
                      <a:r>
                        <a:rPr lang="fa-IR" sz="1000">
                          <a:effectLst/>
                          <a:latin typeface="Calibri" panose="020F0502020204030204" pitchFamily="34" charset="0"/>
                          <a:ea typeface="Times New Roman" panose="02020603050405020304" pitchFamily="18" charset="0"/>
                          <a:cs typeface="Tahoma" panose="020B0604030504040204" pitchFamily="34" charset="0"/>
                        </a:rPr>
                        <a:t>52868</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07000"/>
                        </a:lnSpc>
                        <a:spcAft>
                          <a:spcPts val="0"/>
                        </a:spcAft>
                      </a:pPr>
                      <a:r>
                        <a:rPr lang="fa-IR" sz="1000">
                          <a:effectLst/>
                          <a:latin typeface="Calibri" panose="020F0502020204030204" pitchFamily="34" charset="0"/>
                          <a:ea typeface="Times New Roman" panose="02020603050405020304" pitchFamily="18" charset="0"/>
                          <a:cs typeface="Tahoma" panose="020B0604030504040204" pitchFamily="34" charset="0"/>
                        </a:rPr>
                        <a:t>44190</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07000"/>
                        </a:lnSpc>
                        <a:spcAft>
                          <a:spcPts val="0"/>
                        </a:spcAft>
                      </a:pPr>
                      <a:r>
                        <a:rPr lang="fa-IR" sz="1000">
                          <a:effectLst/>
                          <a:latin typeface="Calibri" panose="020F0502020204030204" pitchFamily="34" charset="0"/>
                          <a:ea typeface="Times New Roman" panose="02020603050405020304" pitchFamily="18" charset="0"/>
                          <a:cs typeface="Tahoma" panose="020B0604030504040204" pitchFamily="34" charset="0"/>
                        </a:rPr>
                        <a:t>34729</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07000"/>
                        </a:lnSpc>
                        <a:spcAft>
                          <a:spcPts val="0"/>
                        </a:spcAft>
                      </a:pPr>
                      <a:r>
                        <a:rPr lang="fa-IR" sz="1000">
                          <a:effectLst/>
                          <a:latin typeface="Calibri" panose="020F0502020204030204" pitchFamily="34" charset="0"/>
                          <a:ea typeface="Times New Roman" panose="02020603050405020304" pitchFamily="18" charset="0"/>
                          <a:cs typeface="Tahoma" panose="020B0604030504040204" pitchFamily="34" charset="0"/>
                        </a:rPr>
                        <a:t>56354</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07000"/>
                        </a:lnSpc>
                        <a:spcAft>
                          <a:spcPts val="0"/>
                        </a:spcAft>
                      </a:pPr>
                      <a:r>
                        <a:rPr lang="fa-IR" sz="1000">
                          <a:effectLst/>
                          <a:latin typeface="Calibri" panose="020F0502020204030204" pitchFamily="34" charset="0"/>
                          <a:ea typeface="Times New Roman" panose="02020603050405020304" pitchFamily="18" charset="0"/>
                          <a:cs typeface="Tahoma" panose="020B0604030504040204" pitchFamily="34" charset="0"/>
                        </a:rPr>
                        <a:t>81660</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6468">
                <a:tc vMerge="1">
                  <a:txBody>
                    <a:bodyPr/>
                    <a:lstStyle/>
                    <a:p>
                      <a:pPr rtl="1"/>
                      <a:endParaRPr lang="fa-IR"/>
                    </a:p>
                  </a:txBody>
                  <a:tcPr/>
                </a:tc>
                <a:tc>
                  <a:txBody>
                    <a:bodyPr/>
                    <a:lstStyle/>
                    <a:p>
                      <a:pPr algn="r" rtl="1">
                        <a:lnSpc>
                          <a:spcPct val="107000"/>
                        </a:lnSpc>
                        <a:spcAft>
                          <a:spcPts val="0"/>
                        </a:spcAft>
                      </a:pPr>
                      <a:r>
                        <a:rPr lang="fa-IR" sz="1000">
                          <a:effectLst/>
                          <a:latin typeface="Calibri" panose="020F0502020204030204" pitchFamily="34" charset="0"/>
                          <a:ea typeface="Times New Roman" panose="02020603050405020304" pitchFamily="18" charset="0"/>
                          <a:cs typeface="Tahoma" panose="020B0604030504040204" pitchFamily="34" charset="0"/>
                        </a:rPr>
                        <a:t>زن</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07000"/>
                        </a:lnSpc>
                        <a:spcAft>
                          <a:spcPts val="0"/>
                        </a:spcAft>
                      </a:pPr>
                      <a:r>
                        <a:rPr lang="fa-IR" sz="1000">
                          <a:effectLst/>
                          <a:latin typeface="Calibri" panose="020F0502020204030204" pitchFamily="34" charset="0"/>
                          <a:ea typeface="Times New Roman" panose="02020603050405020304" pitchFamily="18" charset="0"/>
                          <a:cs typeface="Tahoma" panose="020B0604030504040204" pitchFamily="34" charset="0"/>
                        </a:rPr>
                        <a:t>31869</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07000"/>
                        </a:lnSpc>
                        <a:spcAft>
                          <a:spcPts val="0"/>
                        </a:spcAft>
                      </a:pPr>
                      <a:r>
                        <a:rPr lang="fa-IR" sz="1000">
                          <a:effectLst/>
                          <a:latin typeface="Calibri" panose="020F0502020204030204" pitchFamily="34" charset="0"/>
                          <a:ea typeface="Times New Roman" panose="02020603050405020304" pitchFamily="18" charset="0"/>
                          <a:cs typeface="Tahoma" panose="020B0604030504040204" pitchFamily="34" charset="0"/>
                        </a:rPr>
                        <a:t>72242</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07000"/>
                        </a:lnSpc>
                        <a:spcAft>
                          <a:spcPts val="0"/>
                        </a:spcAft>
                      </a:pPr>
                      <a:r>
                        <a:rPr lang="fa-IR" sz="1000">
                          <a:effectLst/>
                          <a:latin typeface="Calibri" panose="020F0502020204030204" pitchFamily="34" charset="0"/>
                          <a:ea typeface="Times New Roman" panose="02020603050405020304" pitchFamily="18" charset="0"/>
                          <a:cs typeface="Tahoma" panose="020B0604030504040204" pitchFamily="34" charset="0"/>
                        </a:rPr>
                        <a:t>97475</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07000"/>
                        </a:lnSpc>
                        <a:spcAft>
                          <a:spcPts val="0"/>
                        </a:spcAft>
                      </a:pPr>
                      <a:r>
                        <a:rPr lang="fa-IR" sz="1000">
                          <a:effectLst/>
                          <a:latin typeface="Calibri" panose="020F0502020204030204" pitchFamily="34" charset="0"/>
                          <a:ea typeface="Times New Roman" panose="02020603050405020304" pitchFamily="18" charset="0"/>
                          <a:cs typeface="Tahoma" panose="020B0604030504040204" pitchFamily="34" charset="0"/>
                        </a:rPr>
                        <a:t>103209</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07000"/>
                        </a:lnSpc>
                        <a:spcAft>
                          <a:spcPts val="0"/>
                        </a:spcAft>
                      </a:pPr>
                      <a:r>
                        <a:rPr lang="fa-IR" sz="1000">
                          <a:effectLst/>
                          <a:latin typeface="Calibri" panose="020F0502020204030204" pitchFamily="34" charset="0"/>
                          <a:ea typeface="Times New Roman" panose="02020603050405020304" pitchFamily="18" charset="0"/>
                          <a:cs typeface="Tahoma" panose="020B0604030504040204" pitchFamily="34" charset="0"/>
                        </a:rPr>
                        <a:t>122811</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07000"/>
                        </a:lnSpc>
                        <a:spcAft>
                          <a:spcPts val="0"/>
                        </a:spcAft>
                      </a:pPr>
                      <a:r>
                        <a:rPr lang="fa-IR" sz="1000">
                          <a:effectLst/>
                          <a:latin typeface="Calibri" panose="020F0502020204030204" pitchFamily="34" charset="0"/>
                          <a:ea typeface="Times New Roman" panose="02020603050405020304" pitchFamily="18" charset="0"/>
                          <a:cs typeface="Tahoma" panose="020B0604030504040204" pitchFamily="34" charset="0"/>
                        </a:rPr>
                        <a:t>164445</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6468">
                <a:tc rowSpan="2">
                  <a:txBody>
                    <a:bodyPr/>
                    <a:lstStyle/>
                    <a:p>
                      <a:pPr algn="r" rtl="1">
                        <a:lnSpc>
                          <a:spcPct val="107000"/>
                        </a:lnSpc>
                        <a:spcAft>
                          <a:spcPts val="0"/>
                        </a:spcAft>
                      </a:pPr>
                      <a:r>
                        <a:rPr lang="fa-IR" sz="1000">
                          <a:effectLst/>
                          <a:latin typeface="Calibri" panose="020F0502020204030204" pitchFamily="34" charset="0"/>
                          <a:ea typeface="Times New Roman" panose="02020603050405020304" pitchFamily="18" charset="0"/>
                          <a:cs typeface="Tahoma" panose="020B0604030504040204" pitchFamily="34" charset="0"/>
                        </a:rPr>
                        <a:t>علوم انساني</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1">
                        <a:lnSpc>
                          <a:spcPct val="107000"/>
                        </a:lnSpc>
                        <a:spcAft>
                          <a:spcPts val="0"/>
                        </a:spcAft>
                      </a:pPr>
                      <a:r>
                        <a:rPr lang="fa-IR" sz="1000">
                          <a:effectLst/>
                          <a:latin typeface="Calibri" panose="020F0502020204030204" pitchFamily="34" charset="0"/>
                          <a:ea typeface="Times New Roman" panose="02020603050405020304" pitchFamily="18" charset="0"/>
                          <a:cs typeface="Tahoma" panose="020B0604030504040204" pitchFamily="34" charset="0"/>
                        </a:rPr>
                        <a:t>مرد</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07000"/>
                        </a:lnSpc>
                        <a:spcAft>
                          <a:spcPts val="0"/>
                        </a:spcAft>
                      </a:pPr>
                      <a:r>
                        <a:rPr lang="fa-IR" sz="1000">
                          <a:effectLst/>
                          <a:latin typeface="Calibri" panose="020F0502020204030204" pitchFamily="34" charset="0"/>
                          <a:ea typeface="Times New Roman" panose="02020603050405020304" pitchFamily="18" charset="0"/>
                          <a:cs typeface="Tahoma" panose="020B0604030504040204" pitchFamily="34" charset="0"/>
                        </a:rPr>
                        <a:t>62070</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07000"/>
                        </a:lnSpc>
                        <a:spcAft>
                          <a:spcPts val="0"/>
                        </a:spcAft>
                      </a:pPr>
                      <a:r>
                        <a:rPr lang="fa-IR" sz="1000">
                          <a:effectLst/>
                          <a:latin typeface="Calibri" panose="020F0502020204030204" pitchFamily="34" charset="0"/>
                          <a:ea typeface="Times New Roman" panose="02020603050405020304" pitchFamily="18" charset="0"/>
                          <a:cs typeface="Tahoma" panose="020B0604030504040204" pitchFamily="34" charset="0"/>
                        </a:rPr>
                        <a:t>303804</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07000"/>
                        </a:lnSpc>
                        <a:spcAft>
                          <a:spcPts val="0"/>
                        </a:spcAft>
                      </a:pPr>
                      <a:r>
                        <a:rPr lang="fa-IR" sz="1000">
                          <a:effectLst/>
                          <a:latin typeface="Calibri" panose="020F0502020204030204" pitchFamily="34" charset="0"/>
                          <a:ea typeface="Times New Roman" panose="02020603050405020304" pitchFamily="18" charset="0"/>
                          <a:cs typeface="Tahoma" panose="020B0604030504040204" pitchFamily="34" charset="0"/>
                        </a:rPr>
                        <a:t>343928</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07000"/>
                        </a:lnSpc>
                        <a:spcAft>
                          <a:spcPts val="0"/>
                        </a:spcAft>
                      </a:pPr>
                      <a:r>
                        <a:rPr lang="fa-IR" sz="1000">
                          <a:effectLst/>
                          <a:latin typeface="Calibri" panose="020F0502020204030204" pitchFamily="34" charset="0"/>
                          <a:ea typeface="Times New Roman" panose="02020603050405020304" pitchFamily="18" charset="0"/>
                          <a:cs typeface="Tahoma" panose="020B0604030504040204" pitchFamily="34" charset="0"/>
                        </a:rPr>
                        <a:t>411453</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07000"/>
                        </a:lnSpc>
                        <a:spcAft>
                          <a:spcPts val="0"/>
                        </a:spcAft>
                      </a:pPr>
                      <a:r>
                        <a:rPr lang="fa-IR" sz="1000">
                          <a:effectLst/>
                          <a:latin typeface="Calibri" panose="020F0502020204030204" pitchFamily="34" charset="0"/>
                          <a:ea typeface="Times New Roman" panose="02020603050405020304" pitchFamily="18" charset="0"/>
                          <a:cs typeface="Tahoma" panose="020B0604030504040204" pitchFamily="34" charset="0"/>
                        </a:rPr>
                        <a:t>736647</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07000"/>
                        </a:lnSpc>
                        <a:spcAft>
                          <a:spcPts val="0"/>
                        </a:spcAft>
                      </a:pPr>
                      <a:r>
                        <a:rPr lang="fa-IR" sz="1000">
                          <a:effectLst/>
                          <a:latin typeface="Calibri" panose="020F0502020204030204" pitchFamily="34" charset="0"/>
                          <a:ea typeface="Times New Roman" panose="02020603050405020304" pitchFamily="18" charset="0"/>
                          <a:cs typeface="Tahoma" panose="020B0604030504040204" pitchFamily="34" charset="0"/>
                        </a:rPr>
                        <a:t>1023516</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6468">
                <a:tc vMerge="1">
                  <a:txBody>
                    <a:bodyPr/>
                    <a:lstStyle/>
                    <a:p>
                      <a:pPr rtl="1"/>
                      <a:endParaRPr lang="fa-IR"/>
                    </a:p>
                  </a:txBody>
                  <a:tcPr/>
                </a:tc>
                <a:tc>
                  <a:txBody>
                    <a:bodyPr/>
                    <a:lstStyle/>
                    <a:p>
                      <a:pPr algn="r" rtl="1">
                        <a:lnSpc>
                          <a:spcPct val="107000"/>
                        </a:lnSpc>
                        <a:spcAft>
                          <a:spcPts val="0"/>
                        </a:spcAft>
                      </a:pPr>
                      <a:r>
                        <a:rPr lang="fa-IR" sz="1000">
                          <a:effectLst/>
                          <a:latin typeface="Calibri" panose="020F0502020204030204" pitchFamily="34" charset="0"/>
                          <a:ea typeface="Times New Roman" panose="02020603050405020304" pitchFamily="18" charset="0"/>
                          <a:cs typeface="Tahoma" panose="020B0604030504040204" pitchFamily="34" charset="0"/>
                        </a:rPr>
                        <a:t>زن</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07000"/>
                        </a:lnSpc>
                        <a:spcAft>
                          <a:spcPts val="0"/>
                        </a:spcAft>
                      </a:pPr>
                      <a:r>
                        <a:rPr lang="fa-IR" sz="1000">
                          <a:effectLst/>
                          <a:latin typeface="Calibri" panose="020F0502020204030204" pitchFamily="34" charset="0"/>
                          <a:ea typeface="Times New Roman" panose="02020603050405020304" pitchFamily="18" charset="0"/>
                          <a:cs typeface="Tahoma" panose="020B0604030504040204" pitchFamily="34" charset="0"/>
                        </a:rPr>
                        <a:t>31617</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07000"/>
                        </a:lnSpc>
                        <a:spcAft>
                          <a:spcPts val="0"/>
                        </a:spcAft>
                      </a:pPr>
                      <a:r>
                        <a:rPr lang="fa-IR" sz="1000">
                          <a:effectLst/>
                          <a:latin typeface="Calibri" panose="020F0502020204030204" pitchFamily="34" charset="0"/>
                          <a:ea typeface="Times New Roman" panose="02020603050405020304" pitchFamily="18" charset="0"/>
                          <a:cs typeface="Tahoma" panose="020B0604030504040204" pitchFamily="34" charset="0"/>
                        </a:rPr>
                        <a:t>223163</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07000"/>
                        </a:lnSpc>
                        <a:spcAft>
                          <a:spcPts val="0"/>
                        </a:spcAft>
                      </a:pPr>
                      <a:r>
                        <a:rPr lang="fa-IR" sz="1000">
                          <a:effectLst/>
                          <a:latin typeface="Calibri" panose="020F0502020204030204" pitchFamily="34" charset="0"/>
                          <a:ea typeface="Times New Roman" panose="02020603050405020304" pitchFamily="18" charset="0"/>
                          <a:cs typeface="Tahoma" panose="020B0604030504040204" pitchFamily="34" charset="0"/>
                        </a:rPr>
                        <a:t>422939</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07000"/>
                        </a:lnSpc>
                        <a:spcAft>
                          <a:spcPts val="0"/>
                        </a:spcAft>
                      </a:pPr>
                      <a:r>
                        <a:rPr lang="fa-IR" sz="1000">
                          <a:effectLst/>
                          <a:latin typeface="Calibri" panose="020F0502020204030204" pitchFamily="34" charset="0"/>
                          <a:ea typeface="Times New Roman" panose="02020603050405020304" pitchFamily="18" charset="0"/>
                          <a:cs typeface="Tahoma" panose="020B0604030504040204" pitchFamily="34" charset="0"/>
                        </a:rPr>
                        <a:t>661338</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07000"/>
                        </a:lnSpc>
                        <a:spcAft>
                          <a:spcPts val="0"/>
                        </a:spcAft>
                      </a:pPr>
                      <a:r>
                        <a:rPr lang="fa-IR" sz="1000">
                          <a:effectLst/>
                          <a:latin typeface="Calibri" panose="020F0502020204030204" pitchFamily="34" charset="0"/>
                          <a:ea typeface="Times New Roman" panose="02020603050405020304" pitchFamily="18" charset="0"/>
                          <a:cs typeface="Tahoma" panose="020B0604030504040204" pitchFamily="34" charset="0"/>
                        </a:rPr>
                        <a:t>1113546</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07000"/>
                        </a:lnSpc>
                        <a:spcAft>
                          <a:spcPts val="0"/>
                        </a:spcAft>
                      </a:pPr>
                      <a:r>
                        <a:rPr lang="fa-IR" sz="1000">
                          <a:effectLst/>
                          <a:latin typeface="Calibri" panose="020F0502020204030204" pitchFamily="34" charset="0"/>
                          <a:ea typeface="Times New Roman" panose="02020603050405020304" pitchFamily="18" charset="0"/>
                          <a:cs typeface="Tahoma" panose="020B0604030504040204" pitchFamily="34" charset="0"/>
                        </a:rPr>
                        <a:t>1164229</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6468">
                <a:tc rowSpan="2">
                  <a:txBody>
                    <a:bodyPr/>
                    <a:lstStyle/>
                    <a:p>
                      <a:pPr algn="r" rtl="1">
                        <a:lnSpc>
                          <a:spcPct val="107000"/>
                        </a:lnSpc>
                        <a:spcAft>
                          <a:spcPts val="0"/>
                        </a:spcAft>
                      </a:pPr>
                      <a:r>
                        <a:rPr lang="fa-IR" sz="1000">
                          <a:effectLst/>
                          <a:latin typeface="Calibri" panose="020F0502020204030204" pitchFamily="34" charset="0"/>
                          <a:ea typeface="Times New Roman" panose="02020603050405020304" pitchFamily="18" charset="0"/>
                          <a:cs typeface="Tahoma" panose="020B0604030504040204" pitchFamily="34" charset="0"/>
                        </a:rPr>
                        <a:t>علوم پايه</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1">
                        <a:lnSpc>
                          <a:spcPct val="107000"/>
                        </a:lnSpc>
                        <a:spcAft>
                          <a:spcPts val="0"/>
                        </a:spcAft>
                      </a:pPr>
                      <a:r>
                        <a:rPr lang="fa-IR" sz="1000">
                          <a:effectLst/>
                          <a:latin typeface="Calibri" panose="020F0502020204030204" pitchFamily="34" charset="0"/>
                          <a:ea typeface="Times New Roman" panose="02020603050405020304" pitchFamily="18" charset="0"/>
                          <a:cs typeface="Tahoma" panose="020B0604030504040204" pitchFamily="34" charset="0"/>
                        </a:rPr>
                        <a:t>مرد</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07000"/>
                        </a:lnSpc>
                        <a:spcAft>
                          <a:spcPts val="0"/>
                        </a:spcAft>
                      </a:pPr>
                      <a:r>
                        <a:rPr lang="fa-IR" sz="1000">
                          <a:effectLst/>
                          <a:latin typeface="Calibri" panose="020F0502020204030204" pitchFamily="34" charset="0"/>
                          <a:ea typeface="Times New Roman" panose="02020603050405020304" pitchFamily="18" charset="0"/>
                          <a:cs typeface="Tahoma" panose="020B0604030504040204" pitchFamily="34" charset="0"/>
                        </a:rPr>
                        <a:t>31506</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07000"/>
                        </a:lnSpc>
                        <a:spcAft>
                          <a:spcPts val="0"/>
                        </a:spcAft>
                      </a:pPr>
                      <a:r>
                        <a:rPr lang="fa-IR" sz="1000">
                          <a:effectLst/>
                          <a:latin typeface="Calibri" panose="020F0502020204030204" pitchFamily="34" charset="0"/>
                          <a:ea typeface="Times New Roman" panose="02020603050405020304" pitchFamily="18" charset="0"/>
                          <a:cs typeface="Tahoma" panose="020B0604030504040204" pitchFamily="34" charset="0"/>
                        </a:rPr>
                        <a:t>57630</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07000"/>
                        </a:lnSpc>
                        <a:spcAft>
                          <a:spcPts val="0"/>
                        </a:spcAft>
                      </a:pPr>
                      <a:r>
                        <a:rPr lang="fa-IR" sz="1000">
                          <a:effectLst/>
                          <a:latin typeface="Calibri" panose="020F0502020204030204" pitchFamily="34" charset="0"/>
                          <a:ea typeface="Times New Roman" panose="02020603050405020304" pitchFamily="18" charset="0"/>
                          <a:cs typeface="Tahoma" panose="020B0604030504040204" pitchFamily="34" charset="0"/>
                        </a:rPr>
                        <a:t>60008</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07000"/>
                        </a:lnSpc>
                        <a:spcAft>
                          <a:spcPts val="0"/>
                        </a:spcAft>
                      </a:pPr>
                      <a:r>
                        <a:rPr lang="fa-IR" sz="1000">
                          <a:effectLst/>
                          <a:latin typeface="Calibri" panose="020F0502020204030204" pitchFamily="34" charset="0"/>
                          <a:ea typeface="Times New Roman" panose="02020603050405020304" pitchFamily="18" charset="0"/>
                          <a:cs typeface="Tahoma" panose="020B0604030504040204" pitchFamily="34" charset="0"/>
                        </a:rPr>
                        <a:t>75609</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07000"/>
                        </a:lnSpc>
                        <a:spcAft>
                          <a:spcPts val="0"/>
                        </a:spcAft>
                      </a:pPr>
                      <a:r>
                        <a:rPr lang="fa-IR" sz="1000">
                          <a:effectLst/>
                          <a:latin typeface="Calibri" panose="020F0502020204030204" pitchFamily="34" charset="0"/>
                          <a:ea typeface="Times New Roman" panose="02020603050405020304" pitchFamily="18" charset="0"/>
                          <a:cs typeface="Tahoma" panose="020B0604030504040204" pitchFamily="34" charset="0"/>
                        </a:rPr>
                        <a:t>93681</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07000"/>
                        </a:lnSpc>
                        <a:spcAft>
                          <a:spcPts val="0"/>
                        </a:spcAft>
                      </a:pPr>
                      <a:r>
                        <a:rPr lang="fa-IR" sz="1000">
                          <a:effectLst/>
                          <a:latin typeface="Calibri" panose="020F0502020204030204" pitchFamily="34" charset="0"/>
                          <a:ea typeface="Times New Roman" panose="02020603050405020304" pitchFamily="18" charset="0"/>
                          <a:cs typeface="Tahoma" panose="020B0604030504040204" pitchFamily="34" charset="0"/>
                        </a:rPr>
                        <a:t>81939</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6468">
                <a:tc vMerge="1">
                  <a:txBody>
                    <a:bodyPr/>
                    <a:lstStyle/>
                    <a:p>
                      <a:pPr rtl="1"/>
                      <a:endParaRPr lang="fa-IR"/>
                    </a:p>
                  </a:txBody>
                  <a:tcPr/>
                </a:tc>
                <a:tc>
                  <a:txBody>
                    <a:bodyPr/>
                    <a:lstStyle/>
                    <a:p>
                      <a:pPr algn="r" rtl="1">
                        <a:lnSpc>
                          <a:spcPct val="107000"/>
                        </a:lnSpc>
                        <a:spcAft>
                          <a:spcPts val="0"/>
                        </a:spcAft>
                      </a:pPr>
                      <a:r>
                        <a:rPr lang="fa-IR" sz="1000">
                          <a:effectLst/>
                          <a:latin typeface="Calibri" panose="020F0502020204030204" pitchFamily="34" charset="0"/>
                          <a:ea typeface="Times New Roman" panose="02020603050405020304" pitchFamily="18" charset="0"/>
                          <a:cs typeface="Tahoma" panose="020B0604030504040204" pitchFamily="34" charset="0"/>
                        </a:rPr>
                        <a:t>زن</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07000"/>
                        </a:lnSpc>
                        <a:spcAft>
                          <a:spcPts val="0"/>
                        </a:spcAft>
                      </a:pPr>
                      <a:r>
                        <a:rPr lang="fa-IR" sz="1000" dirty="0">
                          <a:effectLst/>
                          <a:latin typeface="Calibri" panose="020F0502020204030204" pitchFamily="34" charset="0"/>
                          <a:ea typeface="Times New Roman" panose="02020603050405020304" pitchFamily="18" charset="0"/>
                          <a:cs typeface="Tahoma" panose="020B0604030504040204" pitchFamily="34" charset="0"/>
                        </a:rPr>
                        <a:t>15950</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07000"/>
                        </a:lnSpc>
                        <a:spcAft>
                          <a:spcPts val="0"/>
                        </a:spcAft>
                      </a:pPr>
                      <a:r>
                        <a:rPr lang="fa-IR" sz="1000">
                          <a:effectLst/>
                          <a:latin typeface="Calibri" panose="020F0502020204030204" pitchFamily="34" charset="0"/>
                          <a:ea typeface="Times New Roman" panose="02020603050405020304" pitchFamily="18" charset="0"/>
                          <a:cs typeface="Tahoma" panose="020B0604030504040204" pitchFamily="34" charset="0"/>
                        </a:rPr>
                        <a:t>48811</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07000"/>
                        </a:lnSpc>
                        <a:spcAft>
                          <a:spcPts val="0"/>
                        </a:spcAft>
                      </a:pPr>
                      <a:r>
                        <a:rPr lang="fa-IR" sz="1000">
                          <a:effectLst/>
                          <a:latin typeface="Calibri" panose="020F0502020204030204" pitchFamily="34" charset="0"/>
                          <a:ea typeface="Times New Roman" panose="02020603050405020304" pitchFamily="18" charset="0"/>
                          <a:cs typeface="Tahoma" panose="020B0604030504040204" pitchFamily="34" charset="0"/>
                        </a:rPr>
                        <a:t>104236</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07000"/>
                        </a:lnSpc>
                        <a:spcAft>
                          <a:spcPts val="0"/>
                        </a:spcAft>
                      </a:pPr>
                      <a:r>
                        <a:rPr lang="fa-IR" sz="1000">
                          <a:effectLst/>
                          <a:latin typeface="Calibri" panose="020F0502020204030204" pitchFamily="34" charset="0"/>
                          <a:ea typeface="Times New Roman" panose="02020603050405020304" pitchFamily="18" charset="0"/>
                          <a:cs typeface="Tahoma" panose="020B0604030504040204" pitchFamily="34" charset="0"/>
                        </a:rPr>
                        <a:t>181660</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07000"/>
                        </a:lnSpc>
                        <a:spcAft>
                          <a:spcPts val="0"/>
                        </a:spcAft>
                      </a:pPr>
                      <a:r>
                        <a:rPr lang="fa-IR" sz="1000">
                          <a:effectLst/>
                          <a:latin typeface="Calibri" panose="020F0502020204030204" pitchFamily="34" charset="0"/>
                          <a:ea typeface="Times New Roman" panose="02020603050405020304" pitchFamily="18" charset="0"/>
                          <a:cs typeface="Tahoma" panose="020B0604030504040204" pitchFamily="34" charset="0"/>
                        </a:rPr>
                        <a:t>210554</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07000"/>
                        </a:lnSpc>
                        <a:spcAft>
                          <a:spcPts val="0"/>
                        </a:spcAft>
                      </a:pPr>
                      <a:r>
                        <a:rPr lang="fa-IR" sz="1000">
                          <a:effectLst/>
                          <a:latin typeface="Calibri" panose="020F0502020204030204" pitchFamily="34" charset="0"/>
                          <a:ea typeface="Times New Roman" panose="02020603050405020304" pitchFamily="18" charset="0"/>
                          <a:cs typeface="Tahoma" panose="020B0604030504040204" pitchFamily="34" charset="0"/>
                        </a:rPr>
                        <a:t>180081</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6468">
                <a:tc rowSpan="2">
                  <a:txBody>
                    <a:bodyPr/>
                    <a:lstStyle/>
                    <a:p>
                      <a:pPr algn="r" rtl="1">
                        <a:lnSpc>
                          <a:spcPct val="107000"/>
                        </a:lnSpc>
                        <a:spcAft>
                          <a:spcPts val="0"/>
                        </a:spcAft>
                      </a:pPr>
                      <a:r>
                        <a:rPr lang="fa-IR" sz="1000">
                          <a:effectLst/>
                          <a:latin typeface="Calibri" panose="020F0502020204030204" pitchFamily="34" charset="0"/>
                          <a:ea typeface="Times New Roman" panose="02020603050405020304" pitchFamily="18" charset="0"/>
                          <a:cs typeface="Tahoma" panose="020B0604030504040204" pitchFamily="34" charset="0"/>
                        </a:rPr>
                        <a:t>فني مهندسي</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1">
                        <a:lnSpc>
                          <a:spcPct val="107000"/>
                        </a:lnSpc>
                        <a:spcAft>
                          <a:spcPts val="0"/>
                        </a:spcAft>
                      </a:pPr>
                      <a:r>
                        <a:rPr lang="fa-IR" sz="1000">
                          <a:effectLst/>
                          <a:latin typeface="Calibri" panose="020F0502020204030204" pitchFamily="34" charset="0"/>
                          <a:ea typeface="Times New Roman" panose="02020603050405020304" pitchFamily="18" charset="0"/>
                          <a:cs typeface="Tahoma" panose="020B0604030504040204" pitchFamily="34" charset="0"/>
                        </a:rPr>
                        <a:t>مرد</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07000"/>
                        </a:lnSpc>
                        <a:spcAft>
                          <a:spcPts val="0"/>
                        </a:spcAft>
                      </a:pPr>
                      <a:r>
                        <a:rPr lang="fa-IR" sz="1000">
                          <a:effectLst/>
                          <a:latin typeface="Calibri" panose="020F0502020204030204" pitchFamily="34" charset="0"/>
                          <a:ea typeface="Times New Roman" panose="02020603050405020304" pitchFamily="18" charset="0"/>
                          <a:cs typeface="Tahoma" panose="020B0604030504040204" pitchFamily="34" charset="0"/>
                        </a:rPr>
                        <a:t>68765</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07000"/>
                        </a:lnSpc>
                        <a:spcAft>
                          <a:spcPts val="0"/>
                        </a:spcAft>
                      </a:pPr>
                      <a:r>
                        <a:rPr lang="fa-IR" sz="1000">
                          <a:effectLst/>
                          <a:latin typeface="Calibri" panose="020F0502020204030204" pitchFamily="34" charset="0"/>
                          <a:ea typeface="Times New Roman" panose="02020603050405020304" pitchFamily="18" charset="0"/>
                          <a:cs typeface="Tahoma" panose="020B0604030504040204" pitchFamily="34" charset="0"/>
                        </a:rPr>
                        <a:t>181458</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07000"/>
                        </a:lnSpc>
                        <a:spcAft>
                          <a:spcPts val="0"/>
                        </a:spcAft>
                      </a:pPr>
                      <a:r>
                        <a:rPr lang="fa-IR" sz="1000">
                          <a:effectLst/>
                          <a:latin typeface="Calibri" panose="020F0502020204030204" pitchFamily="34" charset="0"/>
                          <a:ea typeface="Times New Roman" panose="02020603050405020304" pitchFamily="18" charset="0"/>
                          <a:cs typeface="Tahoma" panose="020B0604030504040204" pitchFamily="34" charset="0"/>
                        </a:rPr>
                        <a:t>289200</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07000"/>
                        </a:lnSpc>
                        <a:spcAft>
                          <a:spcPts val="0"/>
                        </a:spcAft>
                      </a:pPr>
                      <a:r>
                        <a:rPr lang="fa-IR" sz="1000">
                          <a:effectLst/>
                          <a:latin typeface="Calibri" panose="020F0502020204030204" pitchFamily="34" charset="0"/>
                          <a:ea typeface="Times New Roman" panose="02020603050405020304" pitchFamily="18" charset="0"/>
                          <a:cs typeface="Tahoma" panose="020B0604030504040204" pitchFamily="34" charset="0"/>
                        </a:rPr>
                        <a:t>518306</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07000"/>
                        </a:lnSpc>
                        <a:spcAft>
                          <a:spcPts val="0"/>
                        </a:spcAft>
                      </a:pPr>
                      <a:r>
                        <a:rPr lang="fa-IR" sz="1000">
                          <a:effectLst/>
                          <a:latin typeface="Calibri" panose="020F0502020204030204" pitchFamily="34" charset="0"/>
                          <a:ea typeface="Times New Roman" panose="02020603050405020304" pitchFamily="18" charset="0"/>
                          <a:cs typeface="Tahoma" panose="020B0604030504040204" pitchFamily="34" charset="0"/>
                        </a:rPr>
                        <a:t>1013255</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07000"/>
                        </a:lnSpc>
                        <a:spcAft>
                          <a:spcPts val="0"/>
                        </a:spcAft>
                      </a:pPr>
                      <a:r>
                        <a:rPr lang="fa-IR" sz="1000">
                          <a:effectLst/>
                          <a:latin typeface="Calibri" panose="020F0502020204030204" pitchFamily="34" charset="0"/>
                          <a:ea typeface="Times New Roman" panose="02020603050405020304" pitchFamily="18" charset="0"/>
                          <a:cs typeface="Tahoma" panose="020B0604030504040204" pitchFamily="34" charset="0"/>
                        </a:rPr>
                        <a:t>1148044</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6468">
                <a:tc vMerge="1">
                  <a:txBody>
                    <a:bodyPr/>
                    <a:lstStyle/>
                    <a:p>
                      <a:pPr rtl="1"/>
                      <a:endParaRPr lang="fa-IR"/>
                    </a:p>
                  </a:txBody>
                  <a:tcPr/>
                </a:tc>
                <a:tc>
                  <a:txBody>
                    <a:bodyPr/>
                    <a:lstStyle/>
                    <a:p>
                      <a:pPr algn="r" rtl="1">
                        <a:lnSpc>
                          <a:spcPct val="107000"/>
                        </a:lnSpc>
                        <a:spcAft>
                          <a:spcPts val="0"/>
                        </a:spcAft>
                      </a:pPr>
                      <a:r>
                        <a:rPr lang="fa-IR" sz="1000">
                          <a:effectLst/>
                          <a:latin typeface="Calibri" panose="020F0502020204030204" pitchFamily="34" charset="0"/>
                          <a:ea typeface="Times New Roman" panose="02020603050405020304" pitchFamily="18" charset="0"/>
                          <a:cs typeface="Tahoma" panose="020B0604030504040204" pitchFamily="34" charset="0"/>
                        </a:rPr>
                        <a:t>زن</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07000"/>
                        </a:lnSpc>
                        <a:spcAft>
                          <a:spcPts val="0"/>
                        </a:spcAft>
                      </a:pPr>
                      <a:r>
                        <a:rPr lang="fa-IR" sz="1000">
                          <a:effectLst/>
                          <a:latin typeface="Calibri" panose="020F0502020204030204" pitchFamily="34" charset="0"/>
                          <a:ea typeface="Times New Roman" panose="02020603050405020304" pitchFamily="18" charset="0"/>
                          <a:cs typeface="Tahoma" panose="020B0604030504040204" pitchFamily="34" charset="0"/>
                        </a:rPr>
                        <a:t>3147</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07000"/>
                        </a:lnSpc>
                        <a:spcAft>
                          <a:spcPts val="0"/>
                        </a:spcAft>
                      </a:pPr>
                      <a:r>
                        <a:rPr lang="fa-IR" sz="1000">
                          <a:effectLst/>
                          <a:latin typeface="Calibri" panose="020F0502020204030204" pitchFamily="34" charset="0"/>
                          <a:ea typeface="Times New Roman" panose="02020603050405020304" pitchFamily="18" charset="0"/>
                          <a:cs typeface="Tahoma" panose="020B0604030504040204" pitchFamily="34" charset="0"/>
                        </a:rPr>
                        <a:t>22494</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07000"/>
                        </a:lnSpc>
                        <a:spcAft>
                          <a:spcPts val="0"/>
                        </a:spcAft>
                      </a:pPr>
                      <a:r>
                        <a:rPr lang="fa-IR" sz="1000">
                          <a:effectLst/>
                          <a:latin typeface="Calibri" panose="020F0502020204030204" pitchFamily="34" charset="0"/>
                          <a:ea typeface="Times New Roman" panose="02020603050405020304" pitchFamily="18" charset="0"/>
                          <a:cs typeface="Tahoma" panose="020B0604030504040204" pitchFamily="34" charset="0"/>
                        </a:rPr>
                        <a:t>62563</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07000"/>
                        </a:lnSpc>
                        <a:spcAft>
                          <a:spcPts val="0"/>
                        </a:spcAft>
                      </a:pPr>
                      <a:r>
                        <a:rPr lang="fa-IR" sz="1000">
                          <a:effectLst/>
                          <a:latin typeface="Calibri" panose="020F0502020204030204" pitchFamily="34" charset="0"/>
                          <a:ea typeface="Times New Roman" panose="02020603050405020304" pitchFamily="18" charset="0"/>
                          <a:cs typeface="Tahoma" panose="020B0604030504040204" pitchFamily="34" charset="0"/>
                        </a:rPr>
                        <a:t>158622</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07000"/>
                        </a:lnSpc>
                        <a:spcAft>
                          <a:spcPts val="0"/>
                        </a:spcAft>
                      </a:pPr>
                      <a:r>
                        <a:rPr lang="fa-IR" sz="1000">
                          <a:effectLst/>
                          <a:latin typeface="Calibri" panose="020F0502020204030204" pitchFamily="34" charset="0"/>
                          <a:ea typeface="Times New Roman" panose="02020603050405020304" pitchFamily="18" charset="0"/>
                          <a:cs typeface="Tahoma" panose="020B0604030504040204" pitchFamily="34" charset="0"/>
                        </a:rPr>
                        <a:t>346321</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07000"/>
                        </a:lnSpc>
                        <a:spcAft>
                          <a:spcPts val="0"/>
                        </a:spcAft>
                      </a:pPr>
                      <a:r>
                        <a:rPr lang="fa-IR" sz="1000">
                          <a:effectLst/>
                          <a:latin typeface="Calibri" panose="020F0502020204030204" pitchFamily="34" charset="0"/>
                          <a:ea typeface="Times New Roman" panose="02020603050405020304" pitchFamily="18" charset="0"/>
                          <a:cs typeface="Tahoma" panose="020B0604030504040204" pitchFamily="34" charset="0"/>
                        </a:rPr>
                        <a:t>355260</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6468">
                <a:tc rowSpan="2">
                  <a:txBody>
                    <a:bodyPr/>
                    <a:lstStyle/>
                    <a:p>
                      <a:pPr algn="r" rtl="1">
                        <a:lnSpc>
                          <a:spcPct val="107000"/>
                        </a:lnSpc>
                        <a:spcAft>
                          <a:spcPts val="0"/>
                        </a:spcAft>
                      </a:pPr>
                      <a:r>
                        <a:rPr lang="fa-IR" sz="1000">
                          <a:effectLst/>
                          <a:latin typeface="Calibri" panose="020F0502020204030204" pitchFamily="34" charset="0"/>
                          <a:ea typeface="Times New Roman" panose="02020603050405020304" pitchFamily="18" charset="0"/>
                          <a:cs typeface="Tahoma" panose="020B0604030504040204" pitchFamily="34" charset="0"/>
                        </a:rPr>
                        <a:t>كشاورزي و دامپزشكي</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1">
                        <a:lnSpc>
                          <a:spcPct val="107000"/>
                        </a:lnSpc>
                        <a:spcAft>
                          <a:spcPts val="0"/>
                        </a:spcAft>
                      </a:pPr>
                      <a:r>
                        <a:rPr lang="fa-IR" sz="1000">
                          <a:effectLst/>
                          <a:latin typeface="Calibri" panose="020F0502020204030204" pitchFamily="34" charset="0"/>
                          <a:ea typeface="Times New Roman" panose="02020603050405020304" pitchFamily="18" charset="0"/>
                          <a:cs typeface="Tahoma" panose="020B0604030504040204" pitchFamily="34" charset="0"/>
                        </a:rPr>
                        <a:t>مرد</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07000"/>
                        </a:lnSpc>
                        <a:spcAft>
                          <a:spcPts val="0"/>
                        </a:spcAft>
                      </a:pPr>
                      <a:r>
                        <a:rPr lang="fa-IR" sz="1000">
                          <a:effectLst/>
                          <a:latin typeface="Calibri" panose="020F0502020204030204" pitchFamily="34" charset="0"/>
                          <a:ea typeface="Times New Roman" panose="02020603050405020304" pitchFamily="18" charset="0"/>
                          <a:cs typeface="Tahoma" panose="020B0604030504040204" pitchFamily="34" charset="0"/>
                        </a:rPr>
                        <a:t>15138</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07000"/>
                        </a:lnSpc>
                        <a:spcAft>
                          <a:spcPts val="0"/>
                        </a:spcAft>
                      </a:pPr>
                      <a:r>
                        <a:rPr lang="fa-IR" sz="1000">
                          <a:effectLst/>
                          <a:latin typeface="Calibri" panose="020F0502020204030204" pitchFamily="34" charset="0"/>
                          <a:ea typeface="Times New Roman" panose="02020603050405020304" pitchFamily="18" charset="0"/>
                          <a:cs typeface="Tahoma" panose="020B0604030504040204" pitchFamily="34" charset="0"/>
                        </a:rPr>
                        <a:t>58474</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07000"/>
                        </a:lnSpc>
                        <a:spcAft>
                          <a:spcPts val="0"/>
                        </a:spcAft>
                      </a:pPr>
                      <a:r>
                        <a:rPr lang="fa-IR" sz="1000">
                          <a:effectLst/>
                          <a:latin typeface="Calibri" panose="020F0502020204030204" pitchFamily="34" charset="0"/>
                          <a:ea typeface="Times New Roman" panose="02020603050405020304" pitchFamily="18" charset="0"/>
                          <a:cs typeface="Tahoma" panose="020B0604030504040204" pitchFamily="34" charset="0"/>
                        </a:rPr>
                        <a:t>69239</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07000"/>
                        </a:lnSpc>
                        <a:spcAft>
                          <a:spcPts val="0"/>
                        </a:spcAft>
                      </a:pPr>
                      <a:r>
                        <a:rPr lang="fa-IR" sz="1000">
                          <a:effectLst/>
                          <a:latin typeface="Calibri" panose="020F0502020204030204" pitchFamily="34" charset="0"/>
                          <a:ea typeface="Times New Roman" panose="02020603050405020304" pitchFamily="18" charset="0"/>
                          <a:cs typeface="Tahoma" panose="020B0604030504040204" pitchFamily="34" charset="0"/>
                        </a:rPr>
                        <a:t>89264</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07000"/>
                        </a:lnSpc>
                        <a:spcAft>
                          <a:spcPts val="0"/>
                        </a:spcAft>
                      </a:pPr>
                      <a:r>
                        <a:rPr lang="fa-IR" sz="1000">
                          <a:effectLst/>
                          <a:latin typeface="Calibri" panose="020F0502020204030204" pitchFamily="34" charset="0"/>
                          <a:ea typeface="Times New Roman" panose="02020603050405020304" pitchFamily="18" charset="0"/>
                          <a:cs typeface="Tahoma" panose="020B0604030504040204" pitchFamily="34" charset="0"/>
                        </a:rPr>
                        <a:t>116436</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07000"/>
                        </a:lnSpc>
                        <a:spcAft>
                          <a:spcPts val="0"/>
                        </a:spcAft>
                      </a:pPr>
                      <a:r>
                        <a:rPr lang="fa-IR" sz="1000">
                          <a:effectLst/>
                          <a:latin typeface="Calibri" panose="020F0502020204030204" pitchFamily="34" charset="0"/>
                          <a:ea typeface="Times New Roman" panose="02020603050405020304" pitchFamily="18" charset="0"/>
                          <a:cs typeface="Tahoma" panose="020B0604030504040204" pitchFamily="34" charset="0"/>
                        </a:rPr>
                        <a:t>104555</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37583">
                <a:tc vMerge="1">
                  <a:txBody>
                    <a:bodyPr/>
                    <a:lstStyle/>
                    <a:p>
                      <a:pPr rtl="1"/>
                      <a:endParaRPr lang="fa-IR"/>
                    </a:p>
                  </a:txBody>
                  <a:tcPr/>
                </a:tc>
                <a:tc>
                  <a:txBody>
                    <a:bodyPr/>
                    <a:lstStyle/>
                    <a:p>
                      <a:pPr algn="r" rtl="1">
                        <a:lnSpc>
                          <a:spcPct val="107000"/>
                        </a:lnSpc>
                        <a:spcAft>
                          <a:spcPts val="0"/>
                        </a:spcAft>
                      </a:pPr>
                      <a:r>
                        <a:rPr lang="fa-IR" sz="1000">
                          <a:effectLst/>
                          <a:latin typeface="Calibri" panose="020F0502020204030204" pitchFamily="34" charset="0"/>
                          <a:ea typeface="Times New Roman" panose="02020603050405020304" pitchFamily="18" charset="0"/>
                          <a:cs typeface="Tahoma" panose="020B0604030504040204" pitchFamily="34" charset="0"/>
                        </a:rPr>
                        <a:t>زن</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07000"/>
                        </a:lnSpc>
                        <a:spcAft>
                          <a:spcPts val="0"/>
                        </a:spcAft>
                      </a:pPr>
                      <a:r>
                        <a:rPr lang="fa-IR" sz="1000">
                          <a:effectLst/>
                          <a:latin typeface="Calibri" panose="020F0502020204030204" pitchFamily="34" charset="0"/>
                          <a:ea typeface="Times New Roman" panose="02020603050405020304" pitchFamily="18" charset="0"/>
                          <a:cs typeface="Tahoma" panose="020B0604030504040204" pitchFamily="34" charset="0"/>
                        </a:rPr>
                        <a:t>445</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07000"/>
                        </a:lnSpc>
                        <a:spcAft>
                          <a:spcPts val="0"/>
                        </a:spcAft>
                      </a:pPr>
                      <a:r>
                        <a:rPr lang="fa-IR" sz="1000">
                          <a:effectLst/>
                          <a:latin typeface="Calibri" panose="020F0502020204030204" pitchFamily="34" charset="0"/>
                          <a:ea typeface="Times New Roman" panose="02020603050405020304" pitchFamily="18" charset="0"/>
                          <a:cs typeface="Tahoma" panose="020B0604030504040204" pitchFamily="34" charset="0"/>
                        </a:rPr>
                        <a:t>8820</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07000"/>
                        </a:lnSpc>
                        <a:spcAft>
                          <a:spcPts val="0"/>
                        </a:spcAft>
                      </a:pPr>
                      <a:r>
                        <a:rPr lang="fa-IR" sz="1000">
                          <a:effectLst/>
                          <a:latin typeface="Calibri" panose="020F0502020204030204" pitchFamily="34" charset="0"/>
                          <a:ea typeface="Times New Roman" panose="02020603050405020304" pitchFamily="18" charset="0"/>
                          <a:cs typeface="Tahoma" panose="020B0604030504040204" pitchFamily="34" charset="0"/>
                        </a:rPr>
                        <a:t>29490</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07000"/>
                        </a:lnSpc>
                        <a:spcAft>
                          <a:spcPts val="0"/>
                        </a:spcAft>
                      </a:pPr>
                      <a:r>
                        <a:rPr lang="fa-IR" sz="1000">
                          <a:effectLst/>
                          <a:latin typeface="Calibri" panose="020F0502020204030204" pitchFamily="34" charset="0"/>
                          <a:ea typeface="Times New Roman" panose="02020603050405020304" pitchFamily="18" charset="0"/>
                          <a:cs typeface="Tahoma" panose="020B0604030504040204" pitchFamily="34" charset="0"/>
                        </a:rPr>
                        <a:t>68856</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07000"/>
                        </a:lnSpc>
                        <a:spcAft>
                          <a:spcPts val="0"/>
                        </a:spcAft>
                      </a:pPr>
                      <a:r>
                        <a:rPr lang="fa-IR" sz="1000">
                          <a:effectLst/>
                          <a:latin typeface="Calibri" panose="020F0502020204030204" pitchFamily="34" charset="0"/>
                          <a:ea typeface="Times New Roman" panose="02020603050405020304" pitchFamily="18" charset="0"/>
                          <a:cs typeface="Tahoma" panose="020B0604030504040204" pitchFamily="34" charset="0"/>
                        </a:rPr>
                        <a:t>122549</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07000"/>
                        </a:lnSpc>
                        <a:spcAft>
                          <a:spcPts val="0"/>
                        </a:spcAft>
                      </a:pPr>
                      <a:r>
                        <a:rPr lang="fa-IR" sz="1000">
                          <a:effectLst/>
                          <a:latin typeface="Calibri" panose="020F0502020204030204" pitchFamily="34" charset="0"/>
                          <a:ea typeface="Times New Roman" panose="02020603050405020304" pitchFamily="18" charset="0"/>
                          <a:cs typeface="Tahoma" panose="020B0604030504040204" pitchFamily="34" charset="0"/>
                        </a:rPr>
                        <a:t>113452</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6468">
                <a:tc rowSpan="2">
                  <a:txBody>
                    <a:bodyPr/>
                    <a:lstStyle/>
                    <a:p>
                      <a:pPr algn="r" rtl="1">
                        <a:lnSpc>
                          <a:spcPct val="107000"/>
                        </a:lnSpc>
                        <a:spcAft>
                          <a:spcPts val="0"/>
                        </a:spcAft>
                      </a:pPr>
                      <a:r>
                        <a:rPr lang="fa-IR" sz="1000">
                          <a:effectLst/>
                          <a:latin typeface="Calibri" panose="020F0502020204030204" pitchFamily="34" charset="0"/>
                          <a:ea typeface="Times New Roman" panose="02020603050405020304" pitchFamily="18" charset="0"/>
                          <a:cs typeface="Tahoma" panose="020B0604030504040204" pitchFamily="34" charset="0"/>
                        </a:rPr>
                        <a:t>هنر</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1">
                        <a:lnSpc>
                          <a:spcPct val="107000"/>
                        </a:lnSpc>
                        <a:spcAft>
                          <a:spcPts val="0"/>
                        </a:spcAft>
                      </a:pPr>
                      <a:r>
                        <a:rPr lang="fa-IR" sz="1000">
                          <a:effectLst/>
                          <a:latin typeface="Calibri" panose="020F0502020204030204" pitchFamily="34" charset="0"/>
                          <a:ea typeface="Times New Roman" panose="02020603050405020304" pitchFamily="18" charset="0"/>
                          <a:cs typeface="Tahoma" panose="020B0604030504040204" pitchFamily="34" charset="0"/>
                        </a:rPr>
                        <a:t>مرد</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07000"/>
                        </a:lnSpc>
                        <a:spcAft>
                          <a:spcPts val="0"/>
                        </a:spcAft>
                      </a:pPr>
                      <a:r>
                        <a:rPr lang="fa-IR" sz="1000">
                          <a:effectLst/>
                          <a:latin typeface="Calibri" panose="020F0502020204030204" pitchFamily="34" charset="0"/>
                          <a:ea typeface="Times New Roman" panose="02020603050405020304" pitchFamily="18" charset="0"/>
                          <a:cs typeface="Tahoma" panose="020B0604030504040204" pitchFamily="34" charset="0"/>
                        </a:rPr>
                        <a:t>4575</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07000"/>
                        </a:lnSpc>
                        <a:spcAft>
                          <a:spcPts val="0"/>
                        </a:spcAft>
                      </a:pPr>
                      <a:r>
                        <a:rPr lang="fa-IR" sz="1000">
                          <a:effectLst/>
                          <a:latin typeface="Calibri" panose="020F0502020204030204" pitchFamily="34" charset="0"/>
                          <a:ea typeface="Times New Roman" panose="02020603050405020304" pitchFamily="18" charset="0"/>
                          <a:cs typeface="Tahoma" panose="020B0604030504040204" pitchFamily="34" charset="0"/>
                        </a:rPr>
                        <a:t>9398</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07000"/>
                        </a:lnSpc>
                        <a:spcAft>
                          <a:spcPts val="0"/>
                        </a:spcAft>
                      </a:pPr>
                      <a:r>
                        <a:rPr lang="fa-IR" sz="1000">
                          <a:effectLst/>
                          <a:latin typeface="Calibri" panose="020F0502020204030204" pitchFamily="34" charset="0"/>
                          <a:ea typeface="Times New Roman" panose="02020603050405020304" pitchFamily="18" charset="0"/>
                          <a:cs typeface="Tahoma" panose="020B0604030504040204" pitchFamily="34" charset="0"/>
                        </a:rPr>
                        <a:t>19252</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07000"/>
                        </a:lnSpc>
                        <a:spcAft>
                          <a:spcPts val="0"/>
                        </a:spcAft>
                      </a:pPr>
                      <a:r>
                        <a:rPr lang="fa-IR" sz="1000">
                          <a:effectLst/>
                          <a:latin typeface="Calibri" panose="020F0502020204030204" pitchFamily="34" charset="0"/>
                          <a:ea typeface="Times New Roman" panose="02020603050405020304" pitchFamily="18" charset="0"/>
                          <a:cs typeface="Tahoma" panose="020B0604030504040204" pitchFamily="34" charset="0"/>
                        </a:rPr>
                        <a:t>27546</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07000"/>
                        </a:lnSpc>
                        <a:spcAft>
                          <a:spcPts val="0"/>
                        </a:spcAft>
                      </a:pPr>
                      <a:r>
                        <a:rPr lang="fa-IR" sz="1000">
                          <a:effectLst/>
                          <a:latin typeface="Calibri" panose="020F0502020204030204" pitchFamily="34" charset="0"/>
                          <a:ea typeface="Times New Roman" panose="02020603050405020304" pitchFamily="18" charset="0"/>
                          <a:cs typeface="Tahoma" panose="020B0604030504040204" pitchFamily="34" charset="0"/>
                        </a:rPr>
                        <a:t>62345</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07000"/>
                        </a:lnSpc>
                        <a:spcAft>
                          <a:spcPts val="0"/>
                        </a:spcAft>
                      </a:pPr>
                      <a:r>
                        <a:rPr lang="fa-IR" sz="1000">
                          <a:effectLst/>
                          <a:latin typeface="Calibri" panose="020F0502020204030204" pitchFamily="34" charset="0"/>
                          <a:ea typeface="Times New Roman" panose="02020603050405020304" pitchFamily="18" charset="0"/>
                          <a:cs typeface="Tahoma" panose="020B0604030504040204" pitchFamily="34" charset="0"/>
                        </a:rPr>
                        <a:t>162632</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6468">
                <a:tc vMerge="1">
                  <a:txBody>
                    <a:bodyPr/>
                    <a:lstStyle/>
                    <a:p>
                      <a:pPr rtl="1"/>
                      <a:endParaRPr lang="fa-IR"/>
                    </a:p>
                  </a:txBody>
                  <a:tcPr/>
                </a:tc>
                <a:tc>
                  <a:txBody>
                    <a:bodyPr/>
                    <a:lstStyle/>
                    <a:p>
                      <a:pPr algn="r" rtl="1">
                        <a:lnSpc>
                          <a:spcPct val="107000"/>
                        </a:lnSpc>
                        <a:spcAft>
                          <a:spcPts val="0"/>
                        </a:spcAft>
                      </a:pPr>
                      <a:r>
                        <a:rPr lang="fa-IR" sz="1000">
                          <a:effectLst/>
                          <a:latin typeface="Calibri" panose="020F0502020204030204" pitchFamily="34" charset="0"/>
                          <a:ea typeface="Times New Roman" panose="02020603050405020304" pitchFamily="18" charset="0"/>
                          <a:cs typeface="Tahoma" panose="020B0604030504040204" pitchFamily="34" charset="0"/>
                        </a:rPr>
                        <a:t>زن</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07000"/>
                        </a:lnSpc>
                        <a:spcAft>
                          <a:spcPts val="0"/>
                        </a:spcAft>
                      </a:pPr>
                      <a:r>
                        <a:rPr lang="fa-IR" sz="1000">
                          <a:effectLst/>
                          <a:latin typeface="Calibri" panose="020F0502020204030204" pitchFamily="34" charset="0"/>
                          <a:ea typeface="Times New Roman" panose="02020603050405020304" pitchFamily="18" charset="0"/>
                          <a:cs typeface="Tahoma" panose="020B0604030504040204" pitchFamily="34" charset="0"/>
                        </a:rPr>
                        <a:t>2297</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07000"/>
                        </a:lnSpc>
                        <a:spcAft>
                          <a:spcPts val="0"/>
                        </a:spcAft>
                      </a:pPr>
                      <a:r>
                        <a:rPr lang="fa-IR" sz="1000">
                          <a:effectLst/>
                          <a:latin typeface="Calibri" panose="020F0502020204030204" pitchFamily="34" charset="0"/>
                          <a:ea typeface="Times New Roman" panose="02020603050405020304" pitchFamily="18" charset="0"/>
                          <a:cs typeface="Tahoma" panose="020B0604030504040204" pitchFamily="34" charset="0"/>
                        </a:rPr>
                        <a:t>8931</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07000"/>
                        </a:lnSpc>
                        <a:spcAft>
                          <a:spcPts val="0"/>
                        </a:spcAft>
                      </a:pPr>
                      <a:r>
                        <a:rPr lang="fa-IR" sz="1000">
                          <a:effectLst/>
                          <a:latin typeface="Calibri" panose="020F0502020204030204" pitchFamily="34" charset="0"/>
                          <a:ea typeface="Times New Roman" panose="02020603050405020304" pitchFamily="18" charset="0"/>
                          <a:cs typeface="Tahoma" panose="020B0604030504040204" pitchFamily="34" charset="0"/>
                        </a:rPr>
                        <a:t>27248</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07000"/>
                        </a:lnSpc>
                        <a:spcAft>
                          <a:spcPts val="0"/>
                        </a:spcAft>
                      </a:pPr>
                      <a:r>
                        <a:rPr lang="fa-IR" sz="1000">
                          <a:effectLst/>
                          <a:latin typeface="Calibri" panose="020F0502020204030204" pitchFamily="34" charset="0"/>
                          <a:ea typeface="Times New Roman" panose="02020603050405020304" pitchFamily="18" charset="0"/>
                          <a:cs typeface="Tahoma" panose="020B0604030504040204" pitchFamily="34" charset="0"/>
                        </a:rPr>
                        <a:t>57977</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07000"/>
                        </a:lnSpc>
                        <a:spcAft>
                          <a:spcPts val="0"/>
                        </a:spcAft>
                      </a:pPr>
                      <a:r>
                        <a:rPr lang="fa-IR" sz="1000">
                          <a:effectLst/>
                          <a:latin typeface="Calibri" panose="020F0502020204030204" pitchFamily="34" charset="0"/>
                          <a:ea typeface="Times New Roman" panose="02020603050405020304" pitchFamily="18" charset="0"/>
                          <a:cs typeface="Tahoma" panose="020B0604030504040204" pitchFamily="34" charset="0"/>
                        </a:rPr>
                        <a:t>122094</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07000"/>
                        </a:lnSpc>
                        <a:spcAft>
                          <a:spcPts val="0"/>
                        </a:spcAft>
                      </a:pPr>
                      <a:r>
                        <a:rPr lang="fa-IR" sz="1000" dirty="0">
                          <a:effectLst/>
                          <a:latin typeface="Calibri" panose="020F0502020204030204" pitchFamily="34" charset="0"/>
                          <a:ea typeface="Times New Roman" panose="02020603050405020304" pitchFamily="18" charset="0"/>
                          <a:cs typeface="Tahoma" panose="020B0604030504040204" pitchFamily="34" charset="0"/>
                        </a:rPr>
                        <a:t>222908</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6" name="Rectangle 5"/>
          <p:cNvSpPr/>
          <p:nvPr/>
        </p:nvSpPr>
        <p:spPr>
          <a:xfrm>
            <a:off x="3738282" y="5936083"/>
            <a:ext cx="7615518" cy="400110"/>
          </a:xfrm>
          <a:prstGeom prst="rect">
            <a:avLst/>
          </a:prstGeom>
        </p:spPr>
        <p:txBody>
          <a:bodyPr wrap="square">
            <a:spAutoFit/>
          </a:bodyPr>
          <a:lstStyle/>
          <a:p>
            <a:pPr marL="457200" algn="just"/>
            <a:r>
              <a:rPr lang="fa-IR" sz="2000" dirty="0" smtClean="0">
                <a:solidFill>
                  <a:prstClr val="black"/>
                </a:solidFill>
                <a:latin typeface="Times New Roman" panose="02020603050405020304" pitchFamily="18" charset="0"/>
                <a:ea typeface="Calibri" panose="020F0502020204030204" pitchFamily="34" charset="0"/>
                <a:cs typeface="B Lotus" panose="00000400000000000000" pitchFamily="2" charset="-78"/>
              </a:rPr>
              <a:t>(</a:t>
            </a:r>
            <a:r>
              <a:rPr lang="fa-IR" sz="2000" dirty="0">
                <a:solidFill>
                  <a:prstClr val="black"/>
                </a:solidFill>
                <a:latin typeface="Times New Roman" panose="02020603050405020304" pitchFamily="18" charset="0"/>
                <a:ea typeface="Calibri" panose="020F0502020204030204" pitchFamily="34" charset="0"/>
                <a:cs typeface="B Lotus" panose="00000400000000000000" pitchFamily="2" charset="-78"/>
              </a:rPr>
              <a:t>1) از سال تحصيلي 75-1374 شامل آمار دانشگاه آزاد اسلامي نيز مي‌باشد.</a:t>
            </a:r>
            <a:endParaRPr lang="en-US" sz="2000" dirty="0">
              <a:solidFill>
                <a:prstClr val="black"/>
              </a:solidFill>
              <a:latin typeface="Times New Roman" panose="02020603050405020304" pitchFamily="18" charset="0"/>
              <a:ea typeface="Calibri" panose="020F0502020204030204" pitchFamily="34" charset="0"/>
              <a:cs typeface="B Lotus" panose="00000400000000000000" pitchFamily="2" charset="-78"/>
            </a:endParaRPr>
          </a:p>
        </p:txBody>
      </p:sp>
      <p:sp>
        <p:nvSpPr>
          <p:cNvPr id="4" name="TextBox 3"/>
          <p:cNvSpPr txBox="1"/>
          <p:nvPr/>
        </p:nvSpPr>
        <p:spPr>
          <a:xfrm>
            <a:off x="6338047" y="6336193"/>
            <a:ext cx="443753" cy="369332"/>
          </a:xfrm>
          <a:prstGeom prst="rect">
            <a:avLst/>
          </a:prstGeom>
          <a:noFill/>
        </p:spPr>
        <p:txBody>
          <a:bodyPr wrap="square" rtlCol="1">
            <a:spAutoFit/>
          </a:bodyPr>
          <a:lstStyle/>
          <a:p>
            <a:r>
              <a:rPr lang="fa-IR" dirty="0" smtClean="0"/>
              <a:t>31</a:t>
            </a:r>
            <a:endParaRPr lang="fa-IR" dirty="0"/>
          </a:p>
        </p:txBody>
      </p:sp>
    </p:spTree>
    <p:extLst>
      <p:ext uri="{BB962C8B-B14F-4D97-AF65-F5344CB8AC3E}">
        <p14:creationId xmlns:p14="http://schemas.microsoft.com/office/powerpoint/2010/main" val="30766729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Chart 45"/>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92625" y="1277471"/>
            <a:ext cx="9224681" cy="4961964"/>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p:cNvSpPr/>
          <p:nvPr/>
        </p:nvSpPr>
        <p:spPr>
          <a:xfrm>
            <a:off x="4727277" y="300601"/>
            <a:ext cx="3329116" cy="434734"/>
          </a:xfrm>
          <a:prstGeom prst="rect">
            <a:avLst/>
          </a:prstGeom>
        </p:spPr>
        <p:txBody>
          <a:bodyPr wrap="none">
            <a:spAutoFit/>
          </a:bodyPr>
          <a:lstStyle/>
          <a:p>
            <a:pPr marL="546100" indent="-365760" algn="just">
              <a:lnSpc>
                <a:spcPct val="115000"/>
              </a:lnSpc>
              <a:spcBef>
                <a:spcPts val="1200"/>
              </a:spcBef>
              <a:spcAft>
                <a:spcPts val="300"/>
              </a:spcAft>
            </a:pPr>
            <a:r>
              <a:rPr lang="ar-SA" sz="2000" b="1" dirty="0" smtClean="0">
                <a:effectLst/>
                <a:latin typeface="Times New Roman Bold" panose="02020803070505020304" pitchFamily="18" charset="0"/>
                <a:ea typeface="B Zar" panose="00000400000000000000" pitchFamily="2" charset="-78"/>
                <a:cs typeface="B Titr" panose="00000700000000000000" pitchFamily="2" charset="-78"/>
              </a:rPr>
              <a:t>تعداد دانشجویان شاغل به تحصیل</a:t>
            </a:r>
            <a:endParaRPr lang="en-US" sz="2000" b="1" dirty="0">
              <a:effectLst/>
              <a:latin typeface="Times New Roman Bold" panose="02020803070505020304" pitchFamily="18" charset="0"/>
              <a:ea typeface="B Zar" panose="00000400000000000000" pitchFamily="2" charset="-78"/>
              <a:cs typeface="B Titr" panose="00000700000000000000" pitchFamily="2" charset="-78"/>
            </a:endParaRPr>
          </a:p>
        </p:txBody>
      </p:sp>
      <p:sp>
        <p:nvSpPr>
          <p:cNvPr id="2" name="TextBox 1"/>
          <p:cNvSpPr txBox="1"/>
          <p:nvPr/>
        </p:nvSpPr>
        <p:spPr>
          <a:xfrm>
            <a:off x="6225988" y="6427694"/>
            <a:ext cx="685800" cy="369332"/>
          </a:xfrm>
          <a:prstGeom prst="rect">
            <a:avLst/>
          </a:prstGeom>
          <a:noFill/>
        </p:spPr>
        <p:txBody>
          <a:bodyPr wrap="square" rtlCol="1">
            <a:spAutoFit/>
          </a:bodyPr>
          <a:lstStyle/>
          <a:p>
            <a:r>
              <a:rPr lang="fa-IR" dirty="0" smtClean="0"/>
              <a:t>32</a:t>
            </a:r>
            <a:endParaRPr lang="fa-IR" dirty="0"/>
          </a:p>
        </p:txBody>
      </p:sp>
    </p:spTree>
    <p:extLst>
      <p:ext uri="{BB962C8B-B14F-4D97-AF65-F5344CB8AC3E}">
        <p14:creationId xmlns:p14="http://schemas.microsoft.com/office/powerpoint/2010/main" val="27901911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954016" y="797042"/>
            <a:ext cx="3001143" cy="400110"/>
          </a:xfrm>
          <a:prstGeom prst="rect">
            <a:avLst/>
          </a:prstGeom>
        </p:spPr>
        <p:txBody>
          <a:bodyPr wrap="none">
            <a:spAutoFit/>
          </a:bodyPr>
          <a:lstStyle/>
          <a:p>
            <a:r>
              <a:rPr lang="fa-IR" sz="2000" b="1" dirty="0">
                <a:solidFill>
                  <a:prstClr val="black"/>
                </a:solidFill>
                <a:effectLst>
                  <a:outerShdw blurRad="38100" dist="38100" dir="2700000" algn="tl">
                    <a:srgbClr val="000000">
                      <a:alpha val="43137"/>
                    </a:srgbClr>
                  </a:outerShdw>
                </a:effectLst>
                <a:ea typeface="Calibri" panose="020F0502020204030204" pitchFamily="34" charset="0"/>
                <a:cs typeface="B Nazanin" panose="00000400000000000000" pitchFamily="2" charset="-78"/>
              </a:rPr>
              <a:t>تعداد دانش­آموختگان دانشگاهی</a:t>
            </a:r>
            <a:endParaRPr lang="fa-IR" sz="2000" b="1" dirty="0">
              <a:solidFill>
                <a:prstClr val="black"/>
              </a:solidFill>
              <a:effectLst>
                <a:outerShdw blurRad="38100" dist="38100" dir="2700000" algn="tl">
                  <a:srgbClr val="000000">
                    <a:alpha val="43137"/>
                  </a:srgbClr>
                </a:outerShdw>
              </a:effectLst>
              <a:cs typeface="B Nazanin" panose="00000400000000000000" pitchFamily="2" charset="-78"/>
            </a:endParaRPr>
          </a:p>
        </p:txBody>
      </p:sp>
      <p:pic>
        <p:nvPicPr>
          <p:cNvPr id="12290" name="Chart 64"/>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93376" y="1425388"/>
            <a:ext cx="10381130" cy="4639236"/>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p:cNvSpPr txBox="1"/>
          <p:nvPr/>
        </p:nvSpPr>
        <p:spPr>
          <a:xfrm>
            <a:off x="6441141" y="6279776"/>
            <a:ext cx="645459" cy="369332"/>
          </a:xfrm>
          <a:prstGeom prst="rect">
            <a:avLst/>
          </a:prstGeom>
          <a:noFill/>
        </p:spPr>
        <p:txBody>
          <a:bodyPr wrap="square" rtlCol="1">
            <a:spAutoFit/>
          </a:bodyPr>
          <a:lstStyle/>
          <a:p>
            <a:r>
              <a:rPr lang="fa-IR" dirty="0" smtClean="0"/>
              <a:t>33</a:t>
            </a:r>
            <a:endParaRPr lang="fa-IR" dirty="0"/>
          </a:p>
        </p:txBody>
      </p:sp>
    </p:spTree>
    <p:extLst>
      <p:ext uri="{BB962C8B-B14F-4D97-AF65-F5344CB8AC3E}">
        <p14:creationId xmlns:p14="http://schemas.microsoft.com/office/powerpoint/2010/main" val="13492351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5158307" y="711189"/>
            <a:ext cx="2350323" cy="400110"/>
          </a:xfrm>
          <a:prstGeom prst="rect">
            <a:avLst/>
          </a:prstGeom>
        </p:spPr>
        <p:txBody>
          <a:bodyPr wrap="none">
            <a:spAutoFit/>
          </a:bodyPr>
          <a:lstStyle/>
          <a:p>
            <a:r>
              <a:rPr lang="fa-IR" sz="2000" b="1" dirty="0">
                <a:solidFill>
                  <a:prstClr val="black"/>
                </a:solidFill>
                <a:effectLst>
                  <a:outerShdw blurRad="38100" dist="38100" dir="2700000" algn="tl">
                    <a:srgbClr val="000000">
                      <a:alpha val="43137"/>
                    </a:srgbClr>
                  </a:outerShdw>
                </a:effectLst>
                <a:ea typeface="Calibri" panose="020F0502020204030204" pitchFamily="34" charset="0"/>
                <a:cs typeface="B Nazanin" panose="00000400000000000000" pitchFamily="2" charset="-78"/>
              </a:rPr>
              <a:t>تعداد اعضای هیات علمی</a:t>
            </a:r>
            <a:endParaRPr lang="fa-IR" sz="2000" b="1" dirty="0">
              <a:solidFill>
                <a:prstClr val="black"/>
              </a:solidFill>
              <a:effectLst>
                <a:outerShdw blurRad="38100" dist="38100" dir="2700000" algn="tl">
                  <a:srgbClr val="000000">
                    <a:alpha val="43137"/>
                  </a:srgbClr>
                </a:outerShdw>
              </a:effectLst>
              <a:cs typeface="B Nazanin" panose="00000400000000000000" pitchFamily="2" charset="-78"/>
            </a:endParaRPr>
          </a:p>
        </p:txBody>
      </p:sp>
      <p:pic>
        <p:nvPicPr>
          <p:cNvPr id="13316" name="Chart 82"/>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26141" y="1111299"/>
            <a:ext cx="10690411" cy="51281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extBox 1"/>
          <p:cNvSpPr txBox="1"/>
          <p:nvPr/>
        </p:nvSpPr>
        <p:spPr>
          <a:xfrm>
            <a:off x="6535271" y="6427694"/>
            <a:ext cx="484094" cy="369332"/>
          </a:xfrm>
          <a:prstGeom prst="rect">
            <a:avLst/>
          </a:prstGeom>
          <a:noFill/>
        </p:spPr>
        <p:txBody>
          <a:bodyPr wrap="square" rtlCol="1">
            <a:spAutoFit/>
          </a:bodyPr>
          <a:lstStyle/>
          <a:p>
            <a:r>
              <a:rPr lang="fa-IR" dirty="0" smtClean="0"/>
              <a:t>34</a:t>
            </a:r>
            <a:endParaRPr lang="fa-IR" dirty="0"/>
          </a:p>
        </p:txBody>
      </p:sp>
    </p:spTree>
    <p:extLst>
      <p:ext uri="{BB962C8B-B14F-4D97-AF65-F5344CB8AC3E}">
        <p14:creationId xmlns:p14="http://schemas.microsoft.com/office/powerpoint/2010/main" val="37582947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251947" y="148779"/>
            <a:ext cx="6096000" cy="1733808"/>
          </a:xfrm>
          <a:prstGeom prst="rect">
            <a:avLst/>
          </a:prstGeom>
        </p:spPr>
        <p:txBody>
          <a:bodyPr>
            <a:spAutoFit/>
          </a:bodyPr>
          <a:lstStyle/>
          <a:p>
            <a:pPr marL="226695" indent="-226695" algn="just"/>
            <a:r>
              <a:rPr lang="fa-IR" sz="2000" b="1" dirty="0">
                <a:solidFill>
                  <a:prstClr val="black"/>
                </a:solidFill>
                <a:effectLst>
                  <a:outerShdw blurRad="38100" dist="38100" dir="2700000" algn="tl">
                    <a:srgbClr val="000000">
                      <a:alpha val="43137"/>
                    </a:srgbClr>
                  </a:outerShdw>
                </a:effectLst>
                <a:ea typeface="Calibri" panose="020F0502020204030204" pitchFamily="34" charset="0"/>
                <a:cs typeface="B Nazanin" panose="00000400000000000000" pitchFamily="2" charset="-78"/>
              </a:rPr>
              <a:t>تعداد فارغ­التحصیلان</a:t>
            </a:r>
            <a:endParaRPr lang="en-US" sz="2000" b="1" dirty="0">
              <a:solidFill>
                <a:prstClr val="black"/>
              </a:solidFill>
              <a:effectLst>
                <a:outerShdw blurRad="38100" dist="38100" dir="2700000" algn="tl">
                  <a:srgbClr val="000000">
                    <a:alpha val="43137"/>
                  </a:srgbClr>
                </a:outerShdw>
              </a:effectLst>
              <a:ea typeface="Calibri" panose="020F0502020204030204" pitchFamily="34" charset="0"/>
              <a:cs typeface="B Nazanin" panose="00000400000000000000" pitchFamily="2" charset="-78"/>
            </a:endParaRPr>
          </a:p>
          <a:p>
            <a:pPr algn="just">
              <a:spcAft>
                <a:spcPts val="800"/>
              </a:spcAft>
              <a:buSzPts val="1200"/>
            </a:pPr>
            <a:r>
              <a:rPr lang="fa-IR" sz="2000" b="1" dirty="0">
                <a:solidFill>
                  <a:prstClr val="black"/>
                </a:solidFill>
                <a:effectLst>
                  <a:outerShdw blurRad="38100" dist="38100" dir="2700000" algn="tl">
                    <a:srgbClr val="000000">
                      <a:alpha val="43137"/>
                    </a:srgbClr>
                  </a:outerShdw>
                </a:effectLst>
                <a:ea typeface="Calibri" panose="020F0502020204030204" pitchFamily="34" charset="0"/>
                <a:cs typeface="B Nazanin" panose="00000400000000000000" pitchFamily="2" charset="-78"/>
              </a:rPr>
              <a:t>1- جمعیت فارغ­التحصیل یا در حال تحصیل دوره­های عالي برحسب وضع فعالیت اقتصادی ایران، 1384-1392</a:t>
            </a:r>
            <a:endParaRPr lang="en-US" sz="2000" b="1" dirty="0">
              <a:solidFill>
                <a:prstClr val="black"/>
              </a:solidFill>
              <a:effectLst>
                <a:outerShdw blurRad="38100" dist="38100" dir="2700000" algn="tl">
                  <a:srgbClr val="000000">
                    <a:alpha val="43137"/>
                  </a:srgbClr>
                </a:outerShdw>
              </a:effectLst>
              <a:ea typeface="Calibri" panose="020F0502020204030204" pitchFamily="34" charset="0"/>
              <a:cs typeface="B Nazanin" panose="00000400000000000000" pitchFamily="2" charset="-78"/>
            </a:endParaRPr>
          </a:p>
          <a:p>
            <a:pPr algn="just">
              <a:spcAft>
                <a:spcPts val="800"/>
              </a:spcAft>
              <a:buSzPts val="1200"/>
            </a:pPr>
            <a:r>
              <a:rPr lang="fa-IR" sz="2000" b="1" dirty="0">
                <a:solidFill>
                  <a:prstClr val="black"/>
                </a:solidFill>
                <a:effectLst>
                  <a:outerShdw blurRad="38100" dist="38100" dir="2700000" algn="tl">
                    <a:srgbClr val="000000">
                      <a:alpha val="43137"/>
                    </a:srgbClr>
                  </a:outerShdw>
                </a:effectLst>
                <a:ea typeface="Calibri" panose="020F0502020204030204" pitchFamily="34" charset="0"/>
                <a:cs typeface="B Nazanin" panose="00000400000000000000" pitchFamily="2" charset="-78"/>
              </a:rPr>
              <a:t>2- جمعیت فعال (شاغل و بیکار) و غیر فعال فارغ­التحصیل یا در حال تحصیل دوره­های عالي ایران، 1384-1392</a:t>
            </a:r>
            <a:endParaRPr lang="en-US" sz="2000" b="1" dirty="0">
              <a:solidFill>
                <a:prstClr val="black"/>
              </a:solidFill>
              <a:effectLst>
                <a:outerShdw blurRad="38100" dist="38100" dir="2700000" algn="tl">
                  <a:srgbClr val="000000">
                    <a:alpha val="43137"/>
                  </a:srgbClr>
                </a:outerShdw>
              </a:effectLst>
              <a:ea typeface="Calibri" panose="020F0502020204030204" pitchFamily="34" charset="0"/>
              <a:cs typeface="B Nazanin" panose="00000400000000000000" pitchFamily="2" charset="-78"/>
            </a:endParaRPr>
          </a:p>
        </p:txBody>
      </p:sp>
      <p:pic>
        <p:nvPicPr>
          <p:cNvPr id="3" name="Picture 2"/>
          <p:cNvPicPr/>
          <p:nvPr/>
        </p:nvPicPr>
        <p:blipFill>
          <a:blip r:embed="rId2"/>
          <a:stretch>
            <a:fillRect/>
          </a:stretch>
        </p:blipFill>
        <p:spPr>
          <a:xfrm>
            <a:off x="927847" y="1882587"/>
            <a:ext cx="10219765" cy="4450978"/>
          </a:xfrm>
          <a:prstGeom prst="rect">
            <a:avLst/>
          </a:prstGeom>
        </p:spPr>
      </p:pic>
      <p:sp>
        <p:nvSpPr>
          <p:cNvPr id="4" name="TextBox 3"/>
          <p:cNvSpPr txBox="1"/>
          <p:nvPr/>
        </p:nvSpPr>
        <p:spPr>
          <a:xfrm>
            <a:off x="6562165" y="6333565"/>
            <a:ext cx="618564" cy="369332"/>
          </a:xfrm>
          <a:prstGeom prst="rect">
            <a:avLst/>
          </a:prstGeom>
          <a:noFill/>
        </p:spPr>
        <p:txBody>
          <a:bodyPr wrap="square" rtlCol="1">
            <a:spAutoFit/>
          </a:bodyPr>
          <a:lstStyle/>
          <a:p>
            <a:r>
              <a:rPr lang="fa-IR" dirty="0" smtClean="0"/>
              <a:t>35</a:t>
            </a:r>
            <a:endParaRPr lang="fa-IR" dirty="0"/>
          </a:p>
        </p:txBody>
      </p:sp>
    </p:spTree>
    <p:extLst>
      <p:ext uri="{BB962C8B-B14F-4D97-AF65-F5344CB8AC3E}">
        <p14:creationId xmlns:p14="http://schemas.microsoft.com/office/powerpoint/2010/main" val="19067646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766981" y="312949"/>
            <a:ext cx="3092823" cy="400110"/>
          </a:xfrm>
          <a:prstGeom prst="rect">
            <a:avLst/>
          </a:prstGeom>
        </p:spPr>
        <p:txBody>
          <a:bodyPr wrap="square">
            <a:spAutoFit/>
          </a:bodyPr>
          <a:lstStyle/>
          <a:p>
            <a:pPr marL="226695" indent="-226695" algn="ctr"/>
            <a:r>
              <a:rPr lang="fa-IR" sz="2000" b="1" dirty="0" smtClean="0">
                <a:solidFill>
                  <a:prstClr val="black"/>
                </a:solidFill>
                <a:effectLst>
                  <a:outerShdw blurRad="38100" dist="38100" dir="2700000" algn="tl">
                    <a:srgbClr val="000000">
                      <a:alpha val="43137"/>
                    </a:srgbClr>
                  </a:outerShdw>
                </a:effectLst>
                <a:ea typeface="Calibri" panose="020F0502020204030204" pitchFamily="34" charset="0"/>
                <a:cs typeface="B Nazanin" panose="00000400000000000000" pitchFamily="2" charset="-78"/>
              </a:rPr>
              <a:t>تعداد </a:t>
            </a:r>
            <a:r>
              <a:rPr lang="fa-IR" sz="2000" b="1" dirty="0">
                <a:solidFill>
                  <a:prstClr val="black"/>
                </a:solidFill>
                <a:effectLst>
                  <a:outerShdw blurRad="38100" dist="38100" dir="2700000" algn="tl">
                    <a:srgbClr val="000000">
                      <a:alpha val="43137"/>
                    </a:srgbClr>
                  </a:outerShdw>
                </a:effectLst>
                <a:ea typeface="Calibri" panose="020F0502020204030204" pitchFamily="34" charset="0"/>
                <a:cs typeface="B Nazanin" panose="00000400000000000000" pitchFamily="2" charset="-78"/>
              </a:rPr>
              <a:t>محققین</a:t>
            </a:r>
            <a:endParaRPr lang="en-US" sz="2000" b="1" dirty="0">
              <a:solidFill>
                <a:prstClr val="black"/>
              </a:solidFill>
              <a:effectLst>
                <a:outerShdw blurRad="38100" dist="38100" dir="2700000" algn="tl">
                  <a:srgbClr val="000000">
                    <a:alpha val="43137"/>
                  </a:srgbClr>
                </a:outerShdw>
              </a:effectLst>
              <a:ea typeface="Calibri" panose="020F0502020204030204" pitchFamily="34" charset="0"/>
              <a:cs typeface="B Nazanin" panose="00000400000000000000" pitchFamily="2" charset="-78"/>
            </a:endParaRPr>
          </a:p>
        </p:txBody>
      </p:sp>
      <p:pic>
        <p:nvPicPr>
          <p:cNvPr id="3" name="Picture 2"/>
          <p:cNvPicPr/>
          <p:nvPr/>
        </p:nvPicPr>
        <p:blipFill>
          <a:blip r:embed="rId2">
            <a:extLst>
              <a:ext uri="{28A0092B-C50C-407E-A947-70E740481C1C}">
                <a14:useLocalDpi xmlns:a14="http://schemas.microsoft.com/office/drawing/2010/main" val="0"/>
              </a:ext>
            </a:extLst>
          </a:blip>
          <a:srcRect/>
          <a:stretch>
            <a:fillRect/>
          </a:stretch>
        </p:blipFill>
        <p:spPr bwMode="auto">
          <a:xfrm>
            <a:off x="1452282" y="1411941"/>
            <a:ext cx="9722223" cy="4101351"/>
          </a:xfrm>
          <a:prstGeom prst="rect">
            <a:avLst/>
          </a:prstGeom>
          <a:noFill/>
          <a:ln>
            <a:noFill/>
          </a:ln>
        </p:spPr>
      </p:pic>
      <p:sp>
        <p:nvSpPr>
          <p:cNvPr id="4" name="TextBox 3"/>
          <p:cNvSpPr txBox="1"/>
          <p:nvPr/>
        </p:nvSpPr>
        <p:spPr>
          <a:xfrm>
            <a:off x="6360459" y="6306671"/>
            <a:ext cx="551329" cy="369332"/>
          </a:xfrm>
          <a:prstGeom prst="rect">
            <a:avLst/>
          </a:prstGeom>
          <a:noFill/>
        </p:spPr>
        <p:txBody>
          <a:bodyPr wrap="square" rtlCol="1">
            <a:spAutoFit/>
          </a:bodyPr>
          <a:lstStyle/>
          <a:p>
            <a:r>
              <a:rPr lang="fa-IR" dirty="0" smtClean="0"/>
              <a:t>36</a:t>
            </a:r>
            <a:endParaRPr lang="fa-IR" dirty="0"/>
          </a:p>
        </p:txBody>
      </p:sp>
    </p:spTree>
    <p:extLst>
      <p:ext uri="{BB962C8B-B14F-4D97-AF65-F5344CB8AC3E}">
        <p14:creationId xmlns:p14="http://schemas.microsoft.com/office/powerpoint/2010/main" val="11405563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506697" y="2138250"/>
            <a:ext cx="3406702" cy="871008"/>
          </a:xfrm>
          <a:prstGeom prst="rect">
            <a:avLst/>
          </a:prstGeom>
        </p:spPr>
        <p:txBody>
          <a:bodyPr wrap="none">
            <a:spAutoFit/>
          </a:bodyPr>
          <a:lstStyle/>
          <a:p>
            <a:pPr>
              <a:lnSpc>
                <a:spcPct val="115000"/>
              </a:lnSpc>
            </a:pPr>
            <a:r>
              <a:rPr lang="fa-IR" sz="4400" b="1" dirty="0">
                <a:solidFill>
                  <a:srgbClr val="000000"/>
                </a:solidFill>
                <a:latin typeface="Times New Roman" panose="02020603050405020304" pitchFamily="18" charset="0"/>
                <a:ea typeface="Times New Roman" panose="02020603050405020304" pitchFamily="18" charset="0"/>
                <a:cs typeface="B Titr" panose="00000700000000000000" pitchFamily="2" charset="-78"/>
              </a:rPr>
              <a:t>خلاصه مدیریتی </a:t>
            </a:r>
            <a:endParaRPr lang="en-US" sz="4400" dirty="0">
              <a:solidFill>
                <a:prstClr val="black"/>
              </a:solidFill>
              <a:ea typeface="Calibri" panose="020F0502020204030204" pitchFamily="34" charset="0"/>
              <a:cs typeface="B Nazanin" panose="00000400000000000000" pitchFamily="2" charset="-78"/>
            </a:endParaRPr>
          </a:p>
        </p:txBody>
      </p:sp>
      <p:sp>
        <p:nvSpPr>
          <p:cNvPr id="3" name="TextBox 2"/>
          <p:cNvSpPr txBox="1"/>
          <p:nvPr/>
        </p:nvSpPr>
        <p:spPr>
          <a:xfrm>
            <a:off x="6008342" y="5768789"/>
            <a:ext cx="403412" cy="369332"/>
          </a:xfrm>
          <a:prstGeom prst="rect">
            <a:avLst/>
          </a:prstGeom>
          <a:noFill/>
        </p:spPr>
        <p:txBody>
          <a:bodyPr wrap="square" rtlCol="1">
            <a:spAutoFit/>
          </a:bodyPr>
          <a:lstStyle/>
          <a:p>
            <a:r>
              <a:rPr lang="fa-IR" dirty="0" smtClean="0"/>
              <a:t>1</a:t>
            </a:r>
            <a:endParaRPr lang="fa-IR" dirty="0"/>
          </a:p>
        </p:txBody>
      </p:sp>
    </p:spTree>
    <p:extLst>
      <p:ext uri="{BB962C8B-B14F-4D97-AF65-F5344CB8AC3E}">
        <p14:creationId xmlns:p14="http://schemas.microsoft.com/office/powerpoint/2010/main" val="14376161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868953" y="372490"/>
            <a:ext cx="8014823" cy="400110"/>
          </a:xfrm>
          <a:prstGeom prst="rect">
            <a:avLst/>
          </a:prstGeom>
        </p:spPr>
        <p:txBody>
          <a:bodyPr wrap="none">
            <a:spAutoFit/>
          </a:bodyPr>
          <a:lstStyle/>
          <a:p>
            <a:pPr algn="just">
              <a:spcAft>
                <a:spcPts val="800"/>
              </a:spcAft>
              <a:buSzPts val="1200"/>
            </a:pPr>
            <a:r>
              <a:rPr lang="fa-IR" sz="2000" b="1" dirty="0">
                <a:solidFill>
                  <a:prstClr val="black"/>
                </a:solidFill>
                <a:ea typeface="Calibri" panose="020F0502020204030204" pitchFamily="34" charset="0"/>
                <a:cs typeface="B Nazanin" panose="00000400000000000000" pitchFamily="2" charset="-78"/>
              </a:rPr>
              <a:t>مقايسه تعداد پژوهشگران دارای شاخص </a:t>
            </a:r>
            <a:r>
              <a:rPr lang="en-US" sz="2000" b="1" dirty="0">
                <a:solidFill>
                  <a:prstClr val="black"/>
                </a:solidFill>
                <a:ea typeface="Calibri" panose="020F0502020204030204" pitchFamily="34" charset="0"/>
                <a:cs typeface="B Nazanin" panose="00000400000000000000" pitchFamily="2" charset="-78"/>
              </a:rPr>
              <a:t>15</a:t>
            </a:r>
            <a:r>
              <a:rPr lang="fa-IR" sz="2000" b="1" dirty="0">
                <a:solidFill>
                  <a:prstClr val="black"/>
                </a:solidFill>
                <a:ea typeface="Calibri" panose="020F0502020204030204" pitchFamily="34" charset="0"/>
                <a:cs typeface="B Nazanin" panose="00000400000000000000" pitchFamily="2" charset="-78"/>
              </a:rPr>
              <a:t>≤</a:t>
            </a:r>
            <a:r>
              <a:rPr lang="en-US" sz="2000" b="1" dirty="0">
                <a:solidFill>
                  <a:prstClr val="black"/>
                </a:solidFill>
                <a:ea typeface="Calibri" panose="020F0502020204030204" pitchFamily="34" charset="0"/>
                <a:cs typeface="B Nazanin" panose="00000400000000000000" pitchFamily="2" charset="-78"/>
              </a:rPr>
              <a:t>H-Index</a:t>
            </a:r>
            <a:r>
              <a:rPr lang="fa-IR" sz="2000" b="1" dirty="0">
                <a:solidFill>
                  <a:prstClr val="black"/>
                </a:solidFill>
                <a:ea typeface="Calibri" panose="020F0502020204030204" pitchFamily="34" charset="0"/>
                <a:cs typeface="B Nazanin" panose="00000400000000000000" pitchFamily="2" charset="-78"/>
              </a:rPr>
              <a:t> کشورهای منطقه مبتنی بر </a:t>
            </a:r>
            <a:r>
              <a:rPr lang="en-US" sz="2000" b="1" dirty="0">
                <a:solidFill>
                  <a:prstClr val="black"/>
                </a:solidFill>
                <a:ea typeface="Calibri" panose="020F0502020204030204" pitchFamily="34" charset="0"/>
                <a:cs typeface="B Nazanin" panose="00000400000000000000" pitchFamily="2" charset="-78"/>
              </a:rPr>
              <a:t>Scopus</a:t>
            </a:r>
          </a:p>
        </p:txBody>
      </p:sp>
      <p:pic>
        <p:nvPicPr>
          <p:cNvPr id="3" name="Picture 2"/>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331258" y="1089213"/>
            <a:ext cx="9897035" cy="4988858"/>
          </a:xfrm>
          <a:prstGeom prst="rect">
            <a:avLst/>
          </a:prstGeom>
          <a:noFill/>
        </p:spPr>
      </p:pic>
      <p:sp>
        <p:nvSpPr>
          <p:cNvPr id="4" name="TextBox 3"/>
          <p:cNvSpPr txBox="1"/>
          <p:nvPr/>
        </p:nvSpPr>
        <p:spPr>
          <a:xfrm>
            <a:off x="6535271" y="6333565"/>
            <a:ext cx="632011" cy="376517"/>
          </a:xfrm>
          <a:prstGeom prst="rect">
            <a:avLst/>
          </a:prstGeom>
          <a:noFill/>
        </p:spPr>
        <p:txBody>
          <a:bodyPr wrap="square" rtlCol="1">
            <a:spAutoFit/>
          </a:bodyPr>
          <a:lstStyle/>
          <a:p>
            <a:r>
              <a:rPr lang="fa-IR" dirty="0" smtClean="0"/>
              <a:t>37</a:t>
            </a:r>
            <a:endParaRPr lang="fa-IR" dirty="0"/>
          </a:p>
        </p:txBody>
      </p:sp>
    </p:spTree>
    <p:extLst>
      <p:ext uri="{BB962C8B-B14F-4D97-AF65-F5344CB8AC3E}">
        <p14:creationId xmlns:p14="http://schemas.microsoft.com/office/powerpoint/2010/main" val="9543667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927846" y="553442"/>
            <a:ext cx="10327341" cy="707886"/>
          </a:xfrm>
          <a:prstGeom prst="rect">
            <a:avLst/>
          </a:prstGeom>
        </p:spPr>
        <p:txBody>
          <a:bodyPr wrap="square">
            <a:spAutoFit/>
          </a:bodyPr>
          <a:lstStyle/>
          <a:p>
            <a:pPr algn="just">
              <a:spcAft>
                <a:spcPts val="800"/>
              </a:spcAft>
              <a:buSzPts val="1200"/>
            </a:pPr>
            <a:r>
              <a:rPr lang="fa-IR" sz="2000" b="1" dirty="0">
                <a:solidFill>
                  <a:prstClr val="black"/>
                </a:solidFill>
                <a:ea typeface="Calibri" panose="020F0502020204030204" pitchFamily="34" charset="0"/>
                <a:cs typeface="B Nazanin" panose="00000400000000000000" pitchFamily="2" charset="-78"/>
              </a:rPr>
              <a:t>دانشمندان برجسته و موثر عضو در پایگاه وب‌آو ساینس در سال 2017 برای ایران و کشورهای منطقه (تعداد پژوهشگران پراستناد)</a:t>
            </a:r>
            <a:endParaRPr lang="en-US" sz="2000" b="1" dirty="0">
              <a:solidFill>
                <a:prstClr val="black"/>
              </a:solidFill>
              <a:ea typeface="Calibri" panose="020F0502020204030204" pitchFamily="34" charset="0"/>
              <a:cs typeface="B Nazanin" panose="00000400000000000000" pitchFamily="2" charset="-78"/>
            </a:endParaRPr>
          </a:p>
        </p:txBody>
      </p:sp>
      <p:graphicFrame>
        <p:nvGraphicFramePr>
          <p:cNvPr id="5" name="Table 4"/>
          <p:cNvGraphicFramePr>
            <a:graphicFrameLocks noGrp="1"/>
          </p:cNvGraphicFramePr>
          <p:nvPr>
            <p:extLst/>
          </p:nvPr>
        </p:nvGraphicFramePr>
        <p:xfrm>
          <a:off x="1304364" y="1856935"/>
          <a:ext cx="9950823" cy="2025748"/>
        </p:xfrm>
        <a:graphic>
          <a:graphicData uri="http://schemas.openxmlformats.org/drawingml/2006/table">
            <a:tbl>
              <a:tblPr rtl="1" firstRow="1" firstCol="1" bandRow="1">
                <a:tableStyleId>{1FECB4D8-DB02-4DC6-A0A2-4F2EBAE1DC90}</a:tableStyleId>
              </a:tblPr>
              <a:tblGrid>
                <a:gridCol w="2806457"/>
                <a:gridCol w="1159426"/>
                <a:gridCol w="890337"/>
                <a:gridCol w="1614524"/>
                <a:gridCol w="1260558"/>
                <a:gridCol w="1011337"/>
                <a:gridCol w="1208184"/>
              </a:tblGrid>
              <a:tr h="1350499">
                <a:tc>
                  <a:txBody>
                    <a:bodyPr/>
                    <a:lstStyle/>
                    <a:p>
                      <a:pPr algn="ctr" rtl="1">
                        <a:lnSpc>
                          <a:spcPct val="115000"/>
                        </a:lnSpc>
                        <a:spcAft>
                          <a:spcPts val="0"/>
                        </a:spcAft>
                      </a:pPr>
                      <a:r>
                        <a:rPr lang="ar-SA" sz="2800" b="1" dirty="0">
                          <a:effectLst>
                            <a:outerShdw blurRad="38100" dist="38100" dir="2700000" algn="tl">
                              <a:srgbClr val="000000">
                                <a:alpha val="43137"/>
                              </a:srgbClr>
                            </a:outerShdw>
                          </a:effectLst>
                          <a:cs typeface="B Nazanin" panose="00000400000000000000" pitchFamily="2" charset="-78"/>
                        </a:rPr>
                        <a:t>حوزه</a:t>
                      </a:r>
                      <a:endParaRPr lang="en-US" sz="2800" b="1" dirty="0">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B Nazanin" panose="00000400000000000000" pitchFamily="2" charset="-78"/>
                      </a:endParaRPr>
                    </a:p>
                  </a:txBody>
                  <a:tcPr marL="0" marR="0" marT="0" marB="0" anchor="ctr"/>
                </a:tc>
                <a:tc>
                  <a:txBody>
                    <a:bodyPr/>
                    <a:lstStyle/>
                    <a:p>
                      <a:pPr algn="ctr" rtl="1">
                        <a:lnSpc>
                          <a:spcPct val="115000"/>
                        </a:lnSpc>
                        <a:spcAft>
                          <a:spcPts val="0"/>
                        </a:spcAft>
                      </a:pPr>
                      <a:r>
                        <a:rPr lang="ar-SA" sz="2800" b="1" dirty="0">
                          <a:effectLst>
                            <a:outerShdw blurRad="38100" dist="38100" dir="2700000" algn="tl">
                              <a:srgbClr val="000000">
                                <a:alpha val="43137"/>
                              </a:srgbClr>
                            </a:outerShdw>
                          </a:effectLst>
                          <a:cs typeface="B Nazanin" panose="00000400000000000000" pitchFamily="2" charset="-78"/>
                        </a:rPr>
                        <a:t>تعداد کل در دنیا</a:t>
                      </a:r>
                      <a:endParaRPr lang="en-US" sz="2800" b="1" dirty="0">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B Nazanin" panose="00000400000000000000" pitchFamily="2" charset="-78"/>
                      </a:endParaRPr>
                    </a:p>
                  </a:txBody>
                  <a:tcPr marL="0" marR="0" marT="0" marB="0" anchor="ctr"/>
                </a:tc>
                <a:tc>
                  <a:txBody>
                    <a:bodyPr/>
                    <a:lstStyle/>
                    <a:p>
                      <a:pPr algn="ctr" rtl="1">
                        <a:lnSpc>
                          <a:spcPct val="115000"/>
                        </a:lnSpc>
                        <a:spcAft>
                          <a:spcPts val="0"/>
                        </a:spcAft>
                      </a:pPr>
                      <a:r>
                        <a:rPr lang="ar-SA" sz="2800" b="1" dirty="0">
                          <a:effectLst>
                            <a:outerShdw blurRad="38100" dist="38100" dir="2700000" algn="tl">
                              <a:srgbClr val="000000">
                                <a:alpha val="43137"/>
                              </a:srgbClr>
                            </a:outerShdw>
                          </a:effectLst>
                          <a:cs typeface="B Nazanin" panose="00000400000000000000" pitchFamily="2" charset="-78"/>
                        </a:rPr>
                        <a:t>ایران</a:t>
                      </a:r>
                      <a:endParaRPr lang="en-US" sz="2800" b="1" dirty="0">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B Nazanin" panose="00000400000000000000" pitchFamily="2" charset="-78"/>
                      </a:endParaRPr>
                    </a:p>
                  </a:txBody>
                  <a:tcPr marL="0" marR="0" marT="0" marB="0" anchor="ctr"/>
                </a:tc>
                <a:tc>
                  <a:txBody>
                    <a:bodyPr/>
                    <a:lstStyle/>
                    <a:p>
                      <a:pPr algn="ctr" rtl="1">
                        <a:lnSpc>
                          <a:spcPct val="115000"/>
                        </a:lnSpc>
                        <a:spcAft>
                          <a:spcPts val="0"/>
                        </a:spcAft>
                      </a:pPr>
                      <a:r>
                        <a:rPr lang="ar-SA" sz="2800" b="1">
                          <a:effectLst>
                            <a:outerShdw blurRad="38100" dist="38100" dir="2700000" algn="tl">
                              <a:srgbClr val="000000">
                                <a:alpha val="43137"/>
                              </a:srgbClr>
                            </a:outerShdw>
                          </a:effectLst>
                          <a:cs typeface="B Nazanin" panose="00000400000000000000" pitchFamily="2" charset="-78"/>
                        </a:rPr>
                        <a:t>رژیم صهیونیستی</a:t>
                      </a:r>
                      <a:endParaRPr lang="en-US" sz="2800" b="1">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B Nazanin" panose="00000400000000000000" pitchFamily="2" charset="-78"/>
                      </a:endParaRPr>
                    </a:p>
                  </a:txBody>
                  <a:tcPr marL="0" marR="0" marT="0" marB="0" anchor="ctr"/>
                </a:tc>
                <a:tc>
                  <a:txBody>
                    <a:bodyPr/>
                    <a:lstStyle/>
                    <a:p>
                      <a:pPr algn="ctr" rtl="1">
                        <a:lnSpc>
                          <a:spcPct val="115000"/>
                        </a:lnSpc>
                        <a:spcAft>
                          <a:spcPts val="0"/>
                        </a:spcAft>
                      </a:pPr>
                      <a:r>
                        <a:rPr lang="ar-SA" sz="2800" b="1">
                          <a:effectLst>
                            <a:outerShdw blurRad="38100" dist="38100" dir="2700000" algn="tl">
                              <a:srgbClr val="000000">
                                <a:alpha val="43137"/>
                              </a:srgbClr>
                            </a:outerShdw>
                          </a:effectLst>
                          <a:cs typeface="B Nazanin" panose="00000400000000000000" pitchFamily="2" charset="-78"/>
                        </a:rPr>
                        <a:t>عربستان</a:t>
                      </a:r>
                      <a:endParaRPr lang="en-US" sz="2800" b="1">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B Nazanin" panose="00000400000000000000" pitchFamily="2" charset="-78"/>
                      </a:endParaRPr>
                    </a:p>
                  </a:txBody>
                  <a:tcPr marL="0" marR="0" marT="0" marB="0" anchor="ctr"/>
                </a:tc>
                <a:tc>
                  <a:txBody>
                    <a:bodyPr/>
                    <a:lstStyle/>
                    <a:p>
                      <a:pPr algn="ctr" rtl="1">
                        <a:lnSpc>
                          <a:spcPct val="115000"/>
                        </a:lnSpc>
                        <a:spcAft>
                          <a:spcPts val="0"/>
                        </a:spcAft>
                      </a:pPr>
                      <a:r>
                        <a:rPr lang="ar-SA" sz="2800" b="1">
                          <a:effectLst>
                            <a:outerShdw blurRad="38100" dist="38100" dir="2700000" algn="tl">
                              <a:srgbClr val="000000">
                                <a:alpha val="43137"/>
                              </a:srgbClr>
                            </a:outerShdw>
                          </a:effectLst>
                          <a:cs typeface="B Nazanin" panose="00000400000000000000" pitchFamily="2" charset="-78"/>
                        </a:rPr>
                        <a:t>ترکیه</a:t>
                      </a:r>
                      <a:endParaRPr lang="en-US" sz="2800" b="1">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B Nazanin" panose="00000400000000000000" pitchFamily="2" charset="-78"/>
                      </a:endParaRPr>
                    </a:p>
                  </a:txBody>
                  <a:tcPr marL="0" marR="0" marT="0" marB="0" anchor="ctr"/>
                </a:tc>
                <a:tc>
                  <a:txBody>
                    <a:bodyPr/>
                    <a:lstStyle/>
                    <a:p>
                      <a:pPr algn="ctr" rtl="1">
                        <a:lnSpc>
                          <a:spcPct val="115000"/>
                        </a:lnSpc>
                        <a:spcAft>
                          <a:spcPts val="0"/>
                        </a:spcAft>
                      </a:pPr>
                      <a:r>
                        <a:rPr lang="ar-SA" sz="2800" b="1">
                          <a:effectLst>
                            <a:outerShdw blurRad="38100" dist="38100" dir="2700000" algn="tl">
                              <a:srgbClr val="000000">
                                <a:alpha val="43137"/>
                              </a:srgbClr>
                            </a:outerShdw>
                          </a:effectLst>
                          <a:cs typeface="B Nazanin" panose="00000400000000000000" pitchFamily="2" charset="-78"/>
                        </a:rPr>
                        <a:t>پاکستان</a:t>
                      </a:r>
                      <a:endParaRPr lang="en-US" sz="2800" b="1">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B Nazanin" panose="00000400000000000000" pitchFamily="2" charset="-78"/>
                      </a:endParaRPr>
                    </a:p>
                  </a:txBody>
                  <a:tcPr marL="0" marR="0" marT="0" marB="0" anchor="ctr"/>
                </a:tc>
              </a:tr>
              <a:tr h="675249">
                <a:tc>
                  <a:txBody>
                    <a:bodyPr/>
                    <a:lstStyle/>
                    <a:p>
                      <a:pPr algn="ctr" rtl="1">
                        <a:lnSpc>
                          <a:spcPct val="115000"/>
                        </a:lnSpc>
                        <a:spcAft>
                          <a:spcPts val="0"/>
                        </a:spcAft>
                      </a:pPr>
                      <a:r>
                        <a:rPr lang="ar-SA" sz="2800" b="1" dirty="0">
                          <a:effectLst>
                            <a:outerShdw blurRad="38100" dist="38100" dir="2700000" algn="tl">
                              <a:srgbClr val="000000">
                                <a:alpha val="43137"/>
                              </a:srgbClr>
                            </a:outerShdw>
                          </a:effectLst>
                          <a:cs typeface="B Nazanin" panose="00000400000000000000" pitchFamily="2" charset="-78"/>
                        </a:rPr>
                        <a:t>مجموع</a:t>
                      </a:r>
                      <a:endParaRPr lang="en-US" sz="2800" b="1" dirty="0">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B Nazanin" panose="00000400000000000000" pitchFamily="2" charset="-78"/>
                      </a:endParaRPr>
                    </a:p>
                  </a:txBody>
                  <a:tcPr marL="0" marR="0" marT="0" marB="0" anchor="ctr"/>
                </a:tc>
                <a:tc>
                  <a:txBody>
                    <a:bodyPr/>
                    <a:lstStyle/>
                    <a:p>
                      <a:pPr algn="ctr" rtl="1">
                        <a:lnSpc>
                          <a:spcPct val="115000"/>
                        </a:lnSpc>
                        <a:spcAft>
                          <a:spcPts val="0"/>
                        </a:spcAft>
                      </a:pPr>
                      <a:r>
                        <a:rPr lang="ar-SA" sz="2800" b="1" dirty="0">
                          <a:effectLst>
                            <a:outerShdw blurRad="38100" dist="38100" dir="2700000" algn="tl">
                              <a:srgbClr val="000000">
                                <a:alpha val="43137"/>
                              </a:srgbClr>
                            </a:outerShdw>
                          </a:effectLst>
                          <a:cs typeface="B Nazanin" panose="00000400000000000000" pitchFamily="2" charset="-78"/>
                        </a:rPr>
                        <a:t>3538</a:t>
                      </a:r>
                      <a:endParaRPr lang="en-US" sz="2800" b="1" dirty="0">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B Nazanin" panose="00000400000000000000" pitchFamily="2" charset="-78"/>
                      </a:endParaRPr>
                    </a:p>
                  </a:txBody>
                  <a:tcPr marL="0" marR="0" marT="0" marB="0" anchor="ctr"/>
                </a:tc>
                <a:tc>
                  <a:txBody>
                    <a:bodyPr/>
                    <a:lstStyle/>
                    <a:p>
                      <a:pPr algn="ctr" rtl="1">
                        <a:lnSpc>
                          <a:spcPct val="115000"/>
                        </a:lnSpc>
                        <a:spcAft>
                          <a:spcPts val="0"/>
                        </a:spcAft>
                      </a:pPr>
                      <a:r>
                        <a:rPr lang="ar-SA" sz="2800" b="1" dirty="0">
                          <a:effectLst>
                            <a:outerShdw blurRad="38100" dist="38100" dir="2700000" algn="tl">
                              <a:srgbClr val="000000">
                                <a:alpha val="43137"/>
                              </a:srgbClr>
                            </a:outerShdw>
                          </a:effectLst>
                          <a:cs typeface="B Nazanin" panose="00000400000000000000" pitchFamily="2" charset="-78"/>
                        </a:rPr>
                        <a:t>7</a:t>
                      </a:r>
                      <a:endParaRPr lang="en-US" sz="2800" b="1" dirty="0">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B Nazanin" panose="00000400000000000000" pitchFamily="2" charset="-78"/>
                      </a:endParaRPr>
                    </a:p>
                  </a:txBody>
                  <a:tcPr marL="0" marR="0" marT="0" marB="0" anchor="ctr"/>
                </a:tc>
                <a:tc>
                  <a:txBody>
                    <a:bodyPr/>
                    <a:lstStyle/>
                    <a:p>
                      <a:pPr algn="ctr" rtl="1">
                        <a:lnSpc>
                          <a:spcPct val="115000"/>
                        </a:lnSpc>
                        <a:spcAft>
                          <a:spcPts val="0"/>
                        </a:spcAft>
                      </a:pPr>
                      <a:r>
                        <a:rPr lang="ar-SA" sz="2800" b="1" dirty="0">
                          <a:effectLst>
                            <a:outerShdw blurRad="38100" dist="38100" dir="2700000" algn="tl">
                              <a:srgbClr val="000000">
                                <a:alpha val="43137"/>
                              </a:srgbClr>
                            </a:outerShdw>
                          </a:effectLst>
                          <a:cs typeface="B Nazanin" panose="00000400000000000000" pitchFamily="2" charset="-78"/>
                        </a:rPr>
                        <a:t>15</a:t>
                      </a:r>
                      <a:endParaRPr lang="en-US" sz="2800" b="1" dirty="0">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B Nazanin" panose="00000400000000000000" pitchFamily="2" charset="-78"/>
                      </a:endParaRPr>
                    </a:p>
                  </a:txBody>
                  <a:tcPr marL="0" marR="0" marT="0" marB="0" anchor="ctr"/>
                </a:tc>
                <a:tc>
                  <a:txBody>
                    <a:bodyPr/>
                    <a:lstStyle/>
                    <a:p>
                      <a:pPr algn="ctr" rtl="1">
                        <a:lnSpc>
                          <a:spcPct val="115000"/>
                        </a:lnSpc>
                        <a:spcAft>
                          <a:spcPts val="0"/>
                        </a:spcAft>
                      </a:pPr>
                      <a:r>
                        <a:rPr lang="ar-SA" sz="2800" b="1" dirty="0">
                          <a:effectLst>
                            <a:outerShdw blurRad="38100" dist="38100" dir="2700000" algn="tl">
                              <a:srgbClr val="000000">
                                <a:alpha val="43137"/>
                              </a:srgbClr>
                            </a:outerShdw>
                          </a:effectLst>
                          <a:cs typeface="B Nazanin" panose="00000400000000000000" pitchFamily="2" charset="-78"/>
                        </a:rPr>
                        <a:t>57</a:t>
                      </a:r>
                      <a:endParaRPr lang="en-US" sz="2800" b="1" dirty="0">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B Nazanin" panose="00000400000000000000" pitchFamily="2" charset="-78"/>
                      </a:endParaRPr>
                    </a:p>
                  </a:txBody>
                  <a:tcPr marL="0" marR="0" marT="0" marB="0" anchor="ctr"/>
                </a:tc>
                <a:tc>
                  <a:txBody>
                    <a:bodyPr/>
                    <a:lstStyle/>
                    <a:p>
                      <a:pPr algn="ctr" rtl="1">
                        <a:lnSpc>
                          <a:spcPct val="115000"/>
                        </a:lnSpc>
                        <a:spcAft>
                          <a:spcPts val="0"/>
                        </a:spcAft>
                      </a:pPr>
                      <a:r>
                        <a:rPr lang="ar-SA" sz="2800" b="1" dirty="0">
                          <a:effectLst>
                            <a:outerShdw blurRad="38100" dist="38100" dir="2700000" algn="tl">
                              <a:srgbClr val="000000">
                                <a:alpha val="43137"/>
                              </a:srgbClr>
                            </a:outerShdw>
                          </a:effectLst>
                          <a:cs typeface="B Nazanin" panose="00000400000000000000" pitchFamily="2" charset="-78"/>
                        </a:rPr>
                        <a:t>6</a:t>
                      </a:r>
                      <a:endParaRPr lang="en-US" sz="2800" b="1" dirty="0">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B Nazanin" panose="00000400000000000000" pitchFamily="2" charset="-78"/>
                      </a:endParaRPr>
                    </a:p>
                  </a:txBody>
                  <a:tcPr marL="0" marR="0" marT="0" marB="0" anchor="ctr"/>
                </a:tc>
                <a:tc>
                  <a:txBody>
                    <a:bodyPr/>
                    <a:lstStyle/>
                    <a:p>
                      <a:pPr algn="ctr" rtl="1">
                        <a:lnSpc>
                          <a:spcPct val="115000"/>
                        </a:lnSpc>
                        <a:spcAft>
                          <a:spcPts val="0"/>
                        </a:spcAft>
                      </a:pPr>
                      <a:r>
                        <a:rPr lang="ar-SA" sz="2800" b="1" dirty="0">
                          <a:effectLst>
                            <a:outerShdw blurRad="38100" dist="38100" dir="2700000" algn="tl">
                              <a:srgbClr val="000000">
                                <a:alpha val="43137"/>
                              </a:srgbClr>
                            </a:outerShdw>
                          </a:effectLst>
                          <a:cs typeface="B Nazanin" panose="00000400000000000000" pitchFamily="2" charset="-78"/>
                        </a:rPr>
                        <a:t>1</a:t>
                      </a:r>
                      <a:endParaRPr lang="en-US" sz="2800" b="1" dirty="0">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B Nazanin" panose="00000400000000000000" pitchFamily="2" charset="-78"/>
                      </a:endParaRPr>
                    </a:p>
                  </a:txBody>
                  <a:tcPr marL="0" marR="0" marT="0" marB="0" anchor="ctr"/>
                </a:tc>
              </a:tr>
            </a:tbl>
          </a:graphicData>
        </a:graphic>
      </p:graphicFrame>
      <p:sp>
        <p:nvSpPr>
          <p:cNvPr id="2" name="TextBox 1"/>
          <p:cNvSpPr txBox="1"/>
          <p:nvPr/>
        </p:nvSpPr>
        <p:spPr>
          <a:xfrm>
            <a:off x="6252882" y="6145306"/>
            <a:ext cx="685800" cy="369332"/>
          </a:xfrm>
          <a:prstGeom prst="rect">
            <a:avLst/>
          </a:prstGeom>
          <a:noFill/>
        </p:spPr>
        <p:txBody>
          <a:bodyPr wrap="square" rtlCol="1">
            <a:spAutoFit/>
          </a:bodyPr>
          <a:lstStyle/>
          <a:p>
            <a:r>
              <a:rPr lang="fa-IR" dirty="0" smtClean="0"/>
              <a:t>38</a:t>
            </a:r>
            <a:endParaRPr lang="fa-IR" dirty="0"/>
          </a:p>
        </p:txBody>
      </p:sp>
    </p:spTree>
    <p:extLst>
      <p:ext uri="{BB962C8B-B14F-4D97-AF65-F5344CB8AC3E}">
        <p14:creationId xmlns:p14="http://schemas.microsoft.com/office/powerpoint/2010/main" val="9653260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849622" y="304945"/>
            <a:ext cx="4885633" cy="446276"/>
          </a:xfrm>
          <a:prstGeom prst="rect">
            <a:avLst/>
          </a:prstGeom>
        </p:spPr>
        <p:txBody>
          <a:bodyPr wrap="none">
            <a:spAutoFit/>
          </a:bodyPr>
          <a:lstStyle/>
          <a:p>
            <a:pPr marL="546100" indent="-365760" algn="just">
              <a:lnSpc>
                <a:spcPct val="115000"/>
              </a:lnSpc>
              <a:spcBef>
                <a:spcPts val="1200"/>
              </a:spcBef>
              <a:spcAft>
                <a:spcPts val="300"/>
              </a:spcAft>
            </a:pPr>
            <a:r>
              <a:rPr lang="ar-SA" sz="2000" b="1" dirty="0" smtClean="0">
                <a:effectLst>
                  <a:outerShdw blurRad="38100" dist="38100" dir="2700000" algn="tl">
                    <a:srgbClr val="000000">
                      <a:alpha val="43137"/>
                    </a:srgbClr>
                  </a:outerShdw>
                </a:effectLst>
                <a:latin typeface="Times New Roman Bold" panose="02020803070505020304" pitchFamily="18" charset="0"/>
                <a:ea typeface="B Zar" panose="00000400000000000000" pitchFamily="2" charset="-78"/>
                <a:cs typeface="B Nazanin" panose="00000400000000000000" pitchFamily="2" charset="-78"/>
              </a:rPr>
              <a:t>تعداد شاغلان در پارکهای علم و فناوری و مراکز رشد</a:t>
            </a:r>
            <a:endParaRPr lang="en-US" sz="2000" b="1" dirty="0">
              <a:effectLst>
                <a:outerShdw blurRad="38100" dist="38100" dir="2700000" algn="tl">
                  <a:srgbClr val="000000">
                    <a:alpha val="43137"/>
                  </a:srgbClr>
                </a:outerShdw>
              </a:effectLst>
              <a:latin typeface="Times New Roman Bold" panose="02020803070505020304" pitchFamily="18" charset="0"/>
              <a:ea typeface="B Zar" panose="00000400000000000000" pitchFamily="2" charset="-78"/>
              <a:cs typeface="B Nazanin" panose="00000400000000000000" pitchFamily="2" charset="-78"/>
            </a:endParaRPr>
          </a:p>
        </p:txBody>
      </p:sp>
      <p:pic>
        <p:nvPicPr>
          <p:cNvPr id="14338" name="Chart 4"/>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21976" y="1237129"/>
            <a:ext cx="9547411" cy="49216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TextBox 2"/>
          <p:cNvSpPr txBox="1"/>
          <p:nvPr/>
        </p:nvSpPr>
        <p:spPr>
          <a:xfrm>
            <a:off x="6414247" y="6414247"/>
            <a:ext cx="484094" cy="369332"/>
          </a:xfrm>
          <a:prstGeom prst="rect">
            <a:avLst/>
          </a:prstGeom>
          <a:noFill/>
        </p:spPr>
        <p:txBody>
          <a:bodyPr wrap="square" rtlCol="1">
            <a:spAutoFit/>
          </a:bodyPr>
          <a:lstStyle/>
          <a:p>
            <a:r>
              <a:rPr lang="fa-IR" dirty="0" smtClean="0"/>
              <a:t>39</a:t>
            </a:r>
            <a:endParaRPr lang="fa-IR" dirty="0"/>
          </a:p>
        </p:txBody>
      </p:sp>
    </p:spTree>
    <p:extLst>
      <p:ext uri="{BB962C8B-B14F-4D97-AF65-F5344CB8AC3E}">
        <p14:creationId xmlns:p14="http://schemas.microsoft.com/office/powerpoint/2010/main" val="24668438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926976" y="1938912"/>
            <a:ext cx="6096000" cy="1485022"/>
          </a:xfrm>
          <a:prstGeom prst="rect">
            <a:avLst/>
          </a:prstGeom>
        </p:spPr>
        <p:txBody>
          <a:bodyPr>
            <a:spAutoFit/>
          </a:bodyPr>
          <a:lstStyle/>
          <a:p>
            <a:pPr indent="-274320" algn="ctr">
              <a:lnSpc>
                <a:spcPct val="115000"/>
              </a:lnSpc>
            </a:pPr>
            <a:r>
              <a:rPr lang="ar-SA" sz="4000" b="1" kern="1600" dirty="0" smtClean="0">
                <a:solidFill>
                  <a:srgbClr val="000000"/>
                </a:solidFill>
                <a:effectLst/>
                <a:latin typeface="Times New Roman Bold" panose="02020803070505020304" pitchFamily="18" charset="0"/>
                <a:ea typeface="B Nazanin" panose="00000400000000000000" pitchFamily="2" charset="-78"/>
                <a:cs typeface="B Titr" panose="00000700000000000000" pitchFamily="2" charset="-78"/>
              </a:rPr>
              <a:t>شاخص‌هاي زیرساختی </a:t>
            </a:r>
            <a:endParaRPr lang="en-US" sz="4000" dirty="0" smtClean="0">
              <a:effectLst/>
              <a:latin typeface="Calibri" panose="020F0502020204030204" pitchFamily="34" charset="0"/>
              <a:ea typeface="Calibri" panose="020F0502020204030204" pitchFamily="34" charset="0"/>
              <a:cs typeface="Arial" panose="020B0604020202020204" pitchFamily="34" charset="0"/>
            </a:endParaRPr>
          </a:p>
          <a:p>
            <a:pPr indent="-274320" algn="ctr">
              <a:lnSpc>
                <a:spcPct val="115000"/>
              </a:lnSpc>
            </a:pPr>
            <a:r>
              <a:rPr lang="ar-SA" sz="4000" b="1" kern="1600" dirty="0" smtClean="0">
                <a:solidFill>
                  <a:srgbClr val="000000"/>
                </a:solidFill>
                <a:effectLst/>
                <a:latin typeface="Times New Roman Bold" panose="02020803070505020304" pitchFamily="18" charset="0"/>
                <a:ea typeface="B Nazanin" panose="00000400000000000000" pitchFamily="2" charset="-78"/>
                <a:cs typeface="B Titr" panose="00000700000000000000" pitchFamily="2" charset="-78"/>
              </a:rPr>
              <a:t>علم و فناوري ایران</a:t>
            </a:r>
            <a:endParaRPr lang="en-US" sz="40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3" name="TextBox 2"/>
          <p:cNvSpPr txBox="1"/>
          <p:nvPr/>
        </p:nvSpPr>
        <p:spPr>
          <a:xfrm>
            <a:off x="6481482" y="6051176"/>
            <a:ext cx="551330" cy="369332"/>
          </a:xfrm>
          <a:prstGeom prst="rect">
            <a:avLst/>
          </a:prstGeom>
          <a:noFill/>
        </p:spPr>
        <p:txBody>
          <a:bodyPr wrap="square" rtlCol="1">
            <a:spAutoFit/>
          </a:bodyPr>
          <a:lstStyle/>
          <a:p>
            <a:r>
              <a:rPr lang="fa-IR" dirty="0" smtClean="0"/>
              <a:t>40</a:t>
            </a:r>
            <a:endParaRPr lang="fa-IR" dirty="0"/>
          </a:p>
        </p:txBody>
      </p:sp>
    </p:spTree>
    <p:extLst>
      <p:ext uri="{BB962C8B-B14F-4D97-AF65-F5344CB8AC3E}">
        <p14:creationId xmlns:p14="http://schemas.microsoft.com/office/powerpoint/2010/main" val="17524886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872753" y="269397"/>
            <a:ext cx="5696769" cy="584775"/>
          </a:xfrm>
          <a:prstGeom prst="rect">
            <a:avLst/>
          </a:prstGeom>
        </p:spPr>
        <p:txBody>
          <a:bodyPr wrap="square">
            <a:spAutoFit/>
          </a:bodyPr>
          <a:lstStyle/>
          <a:p>
            <a:pPr marL="226695" indent="-226695" algn="ctr"/>
            <a:r>
              <a:rPr lang="fa-IR" sz="3200" b="1" dirty="0" smtClean="0">
                <a:solidFill>
                  <a:prstClr val="black"/>
                </a:solidFill>
                <a:ea typeface="Calibri" panose="020F0502020204030204" pitchFamily="34" charset="0"/>
                <a:cs typeface="B Nazanin" panose="00000400000000000000" pitchFamily="2" charset="-78"/>
              </a:rPr>
              <a:t>تعداد مدارس</a:t>
            </a:r>
            <a:endParaRPr lang="en-US" sz="3200" b="1" dirty="0">
              <a:solidFill>
                <a:prstClr val="black"/>
              </a:solidFill>
              <a:ea typeface="Calibri" panose="020F0502020204030204" pitchFamily="34" charset="0"/>
              <a:cs typeface="B Nazanin" panose="00000400000000000000" pitchFamily="2" charset="-78"/>
            </a:endParaRPr>
          </a:p>
        </p:txBody>
      </p:sp>
      <p:sp>
        <p:nvSpPr>
          <p:cNvPr id="3" name="Rectangle 2"/>
          <p:cNvSpPr/>
          <p:nvPr/>
        </p:nvSpPr>
        <p:spPr>
          <a:xfrm>
            <a:off x="1532965" y="1346615"/>
            <a:ext cx="9722224" cy="3207032"/>
          </a:xfrm>
          <a:prstGeom prst="rect">
            <a:avLst/>
          </a:prstGeom>
        </p:spPr>
        <p:txBody>
          <a:bodyPr wrap="square">
            <a:spAutoFit/>
          </a:bodyPr>
          <a:lstStyle/>
          <a:p>
            <a:pPr algn="just">
              <a:lnSpc>
                <a:spcPct val="115000"/>
              </a:lnSpc>
            </a:pPr>
            <a:r>
              <a:rPr lang="fa-IR" sz="4400" dirty="0">
                <a:solidFill>
                  <a:prstClr val="black"/>
                </a:solidFill>
                <a:ea typeface="Calibri" panose="020F0502020204030204" pitchFamily="34" charset="0"/>
                <a:cs typeface="B Nazanin" panose="00000400000000000000" pitchFamily="2" charset="-78"/>
              </a:rPr>
              <a:t>پیش از انقلاب، تعداد ۴۷ هزار مدرسه در سراسر ایران دایر بود، اما امروز حدود ۱۰۰ هزار واحد مدرسه در کشور به ارائه خدمات آموزشی به آینده سازان ایران اسلامی مشغول‌اند</a:t>
            </a:r>
            <a:r>
              <a:rPr lang="en-US" sz="4400" dirty="0">
                <a:solidFill>
                  <a:prstClr val="black"/>
                </a:solidFill>
                <a:ea typeface="Calibri" panose="020F0502020204030204" pitchFamily="34" charset="0"/>
                <a:cs typeface="B Nazanin" panose="00000400000000000000" pitchFamily="2" charset="-78"/>
              </a:rPr>
              <a:t>.</a:t>
            </a:r>
          </a:p>
        </p:txBody>
      </p:sp>
      <p:sp>
        <p:nvSpPr>
          <p:cNvPr id="4" name="TextBox 3"/>
          <p:cNvSpPr txBox="1"/>
          <p:nvPr/>
        </p:nvSpPr>
        <p:spPr>
          <a:xfrm>
            <a:off x="6347012" y="6010835"/>
            <a:ext cx="578223" cy="369332"/>
          </a:xfrm>
          <a:prstGeom prst="rect">
            <a:avLst/>
          </a:prstGeom>
          <a:noFill/>
        </p:spPr>
        <p:txBody>
          <a:bodyPr wrap="square" rtlCol="1">
            <a:spAutoFit/>
          </a:bodyPr>
          <a:lstStyle/>
          <a:p>
            <a:r>
              <a:rPr lang="fa-IR" dirty="0" smtClean="0"/>
              <a:t>41</a:t>
            </a:r>
            <a:endParaRPr lang="fa-IR" dirty="0"/>
          </a:p>
        </p:txBody>
      </p:sp>
    </p:spTree>
    <p:extLst>
      <p:ext uri="{BB962C8B-B14F-4D97-AF65-F5344CB8AC3E}">
        <p14:creationId xmlns:p14="http://schemas.microsoft.com/office/powerpoint/2010/main" val="28261687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382351" y="492845"/>
            <a:ext cx="3403496" cy="400110"/>
          </a:xfrm>
          <a:prstGeom prst="rect">
            <a:avLst/>
          </a:prstGeom>
        </p:spPr>
        <p:txBody>
          <a:bodyPr wrap="none">
            <a:spAutoFit/>
          </a:bodyPr>
          <a:lstStyle/>
          <a:p>
            <a:pPr marL="226695" indent="-226695" algn="just"/>
            <a:r>
              <a:rPr lang="fa-IR" sz="2000" b="1" dirty="0">
                <a:solidFill>
                  <a:prstClr val="black"/>
                </a:solidFill>
                <a:ea typeface="Calibri" panose="020F0502020204030204" pitchFamily="34" charset="0"/>
                <a:cs typeface="B Nazanin" panose="00000400000000000000" pitchFamily="2" charset="-78"/>
              </a:rPr>
              <a:t>تعداد دانشگاه­ها و مراکز آموزش عالی</a:t>
            </a:r>
            <a:endParaRPr lang="en-US" sz="2000" b="1" dirty="0">
              <a:solidFill>
                <a:prstClr val="black"/>
              </a:solidFill>
              <a:ea typeface="Calibri" panose="020F0502020204030204" pitchFamily="34" charset="0"/>
              <a:cs typeface="B Nazanin" panose="00000400000000000000" pitchFamily="2" charset="-78"/>
            </a:endParaRPr>
          </a:p>
        </p:txBody>
      </p:sp>
      <p:pic>
        <p:nvPicPr>
          <p:cNvPr id="3" name="Picture 2"/>
          <p:cNvPicPr/>
          <p:nvPr/>
        </p:nvPicPr>
        <p:blipFill rotWithShape="1">
          <a:blip r:embed="rId2"/>
          <a:srcRect t="34368" b="8869"/>
          <a:stretch/>
        </p:blipFill>
        <p:spPr bwMode="auto">
          <a:xfrm>
            <a:off x="914401" y="1250576"/>
            <a:ext cx="10112188" cy="4733365"/>
          </a:xfrm>
          <a:prstGeom prst="rect">
            <a:avLst/>
          </a:prstGeom>
          <a:ln>
            <a:noFill/>
          </a:ln>
          <a:extLst>
            <a:ext uri="{53640926-AAD7-44D8-BBD7-CCE9431645EC}">
              <a14:shadowObscured xmlns:a14="http://schemas.microsoft.com/office/drawing/2010/main"/>
            </a:ext>
          </a:extLst>
        </p:spPr>
      </p:pic>
      <p:sp>
        <p:nvSpPr>
          <p:cNvPr id="4" name="TextBox 3"/>
          <p:cNvSpPr txBox="1"/>
          <p:nvPr/>
        </p:nvSpPr>
        <p:spPr>
          <a:xfrm>
            <a:off x="6508376" y="6454588"/>
            <a:ext cx="658906" cy="369332"/>
          </a:xfrm>
          <a:prstGeom prst="rect">
            <a:avLst/>
          </a:prstGeom>
          <a:noFill/>
        </p:spPr>
        <p:txBody>
          <a:bodyPr wrap="square" rtlCol="1">
            <a:spAutoFit/>
          </a:bodyPr>
          <a:lstStyle/>
          <a:p>
            <a:r>
              <a:rPr lang="fa-IR" dirty="0" smtClean="0"/>
              <a:t>42</a:t>
            </a:r>
            <a:endParaRPr lang="fa-IR" dirty="0"/>
          </a:p>
        </p:txBody>
      </p:sp>
    </p:spTree>
    <p:extLst>
      <p:ext uri="{BB962C8B-B14F-4D97-AF65-F5344CB8AC3E}">
        <p14:creationId xmlns:p14="http://schemas.microsoft.com/office/powerpoint/2010/main" val="1523347194"/>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val="2227488756"/>
              </p:ext>
            </p:extLst>
          </p:nvPr>
        </p:nvGraphicFramePr>
        <p:xfrm>
          <a:off x="954739" y="2124635"/>
          <a:ext cx="9923932" cy="2944906"/>
        </p:xfrm>
        <a:graphic>
          <a:graphicData uri="http://schemas.openxmlformats.org/drawingml/2006/table">
            <a:tbl>
              <a:tblPr rtl="1" firstRow="1" bandRow="1">
                <a:tableStyleId>{5C22544A-7EE6-4342-B048-85BDC9FD1C3A}</a:tableStyleId>
              </a:tblPr>
              <a:tblGrid>
                <a:gridCol w="2480983"/>
                <a:gridCol w="2480983"/>
                <a:gridCol w="2480983"/>
                <a:gridCol w="2480983"/>
              </a:tblGrid>
              <a:tr h="832256">
                <a:tc>
                  <a:txBody>
                    <a:bodyPr/>
                    <a:lstStyle/>
                    <a:p>
                      <a:pPr algn="ctr" rtl="1"/>
                      <a:r>
                        <a:rPr lang="fa-IR" sz="2000" dirty="0" smtClean="0">
                          <a:cs typeface="B Nazanin" panose="00000400000000000000" pitchFamily="2" charset="-78"/>
                        </a:rPr>
                        <a:t>شاخص </a:t>
                      </a:r>
                      <a:endParaRPr lang="fa-IR" sz="2000" dirty="0">
                        <a:cs typeface="B Nazanin" panose="00000400000000000000" pitchFamily="2" charset="-78"/>
                      </a:endParaRPr>
                    </a:p>
                  </a:txBody>
                  <a:tcPr/>
                </a:tc>
                <a:tc>
                  <a:txBody>
                    <a:bodyPr/>
                    <a:lstStyle/>
                    <a:p>
                      <a:pPr algn="ctr" rtl="1"/>
                      <a:r>
                        <a:rPr lang="fa-IR" sz="2000" dirty="0" smtClean="0">
                          <a:cs typeface="B Nazanin" panose="00000400000000000000" pitchFamily="2" charset="-78"/>
                        </a:rPr>
                        <a:t>1357</a:t>
                      </a:r>
                      <a:endParaRPr lang="fa-IR" sz="2000" dirty="0">
                        <a:cs typeface="B Nazanin" panose="00000400000000000000" pitchFamily="2" charset="-78"/>
                      </a:endParaRPr>
                    </a:p>
                  </a:txBody>
                  <a:tcPr/>
                </a:tc>
                <a:tc>
                  <a:txBody>
                    <a:bodyPr/>
                    <a:lstStyle/>
                    <a:p>
                      <a:pPr algn="ctr" rtl="1"/>
                      <a:r>
                        <a:rPr lang="fa-IR" sz="2000" dirty="0" smtClean="0">
                          <a:cs typeface="B Nazanin" panose="00000400000000000000" pitchFamily="2" charset="-78"/>
                        </a:rPr>
                        <a:t>1392</a:t>
                      </a:r>
                      <a:endParaRPr lang="fa-IR" sz="2000" dirty="0">
                        <a:cs typeface="B Nazanin" panose="00000400000000000000" pitchFamily="2" charset="-78"/>
                      </a:endParaRPr>
                    </a:p>
                  </a:txBody>
                  <a:tcPr/>
                </a:tc>
                <a:tc>
                  <a:txBody>
                    <a:bodyPr/>
                    <a:lstStyle/>
                    <a:p>
                      <a:pPr algn="ctr" rtl="1"/>
                      <a:r>
                        <a:rPr lang="fa-IR" sz="2000" dirty="0" smtClean="0">
                          <a:cs typeface="B Nazanin" panose="00000400000000000000" pitchFamily="2" charset="-78"/>
                        </a:rPr>
                        <a:t>1394</a:t>
                      </a:r>
                      <a:endParaRPr lang="fa-IR" sz="2000" dirty="0">
                        <a:cs typeface="B Nazanin" panose="00000400000000000000" pitchFamily="2" charset="-78"/>
                      </a:endParaRPr>
                    </a:p>
                  </a:txBody>
                  <a:tcPr/>
                </a:tc>
              </a:tr>
              <a:tr h="2112650">
                <a:tc>
                  <a:txBody>
                    <a:bodyPr/>
                    <a:lstStyle/>
                    <a:p>
                      <a:pPr algn="ctr" rtl="1"/>
                      <a:r>
                        <a:rPr lang="fa-IR" sz="2000" dirty="0" smtClean="0">
                          <a:cs typeface="B Nazanin" panose="00000400000000000000" pitchFamily="2" charset="-78"/>
                        </a:rPr>
                        <a:t>تعداد کل دانشگاه های و مراکز آموزش عالی دولتی و غیر دولتی</a:t>
                      </a:r>
                      <a:r>
                        <a:rPr lang="fa-IR" sz="2000" baseline="0" dirty="0" smtClean="0">
                          <a:cs typeface="B Nazanin" panose="00000400000000000000" pitchFamily="2" charset="-78"/>
                        </a:rPr>
                        <a:t> </a:t>
                      </a:r>
                      <a:endParaRPr lang="fa-IR" sz="2000" dirty="0">
                        <a:cs typeface="B Nazanin" panose="00000400000000000000" pitchFamily="2" charset="-78"/>
                      </a:endParaRPr>
                    </a:p>
                  </a:txBody>
                  <a:tcPr/>
                </a:tc>
                <a:tc>
                  <a:txBody>
                    <a:bodyPr/>
                    <a:lstStyle/>
                    <a:p>
                      <a:pPr algn="ctr" rtl="1"/>
                      <a:r>
                        <a:rPr lang="fa-IR" sz="2000" dirty="0" smtClean="0">
                          <a:cs typeface="B Nazanin" panose="00000400000000000000" pitchFamily="2" charset="-78"/>
                        </a:rPr>
                        <a:t>223</a:t>
                      </a:r>
                      <a:endParaRPr lang="fa-IR" sz="2000" dirty="0">
                        <a:cs typeface="B Nazanin" panose="00000400000000000000" pitchFamily="2" charset="-78"/>
                      </a:endParaRPr>
                    </a:p>
                  </a:txBody>
                  <a:tcPr/>
                </a:tc>
                <a:tc>
                  <a:txBody>
                    <a:bodyPr/>
                    <a:lstStyle/>
                    <a:p>
                      <a:pPr algn="ctr" rtl="1"/>
                      <a:r>
                        <a:rPr lang="fa-IR" sz="2000" dirty="0" smtClean="0">
                          <a:cs typeface="B Nazanin" panose="00000400000000000000" pitchFamily="2" charset="-78"/>
                        </a:rPr>
                        <a:t>2639</a:t>
                      </a:r>
                      <a:endParaRPr lang="fa-IR" sz="2000" dirty="0">
                        <a:cs typeface="B Nazanin" panose="00000400000000000000" pitchFamily="2" charset="-78"/>
                      </a:endParaRPr>
                    </a:p>
                  </a:txBody>
                  <a:tcPr/>
                </a:tc>
                <a:tc>
                  <a:txBody>
                    <a:bodyPr/>
                    <a:lstStyle/>
                    <a:p>
                      <a:pPr algn="ctr" rtl="1"/>
                      <a:r>
                        <a:rPr lang="fa-IR" sz="2000" dirty="0" smtClean="0">
                          <a:cs typeface="B Nazanin" panose="00000400000000000000" pitchFamily="2" charset="-78"/>
                        </a:rPr>
                        <a:t>2859</a:t>
                      </a:r>
                      <a:endParaRPr lang="fa-IR" sz="2000" dirty="0">
                        <a:cs typeface="B Nazanin" panose="00000400000000000000" pitchFamily="2" charset="-78"/>
                      </a:endParaRPr>
                    </a:p>
                  </a:txBody>
                  <a:tcPr/>
                </a:tc>
              </a:tr>
            </a:tbl>
          </a:graphicData>
        </a:graphic>
      </p:graphicFrame>
      <p:sp>
        <p:nvSpPr>
          <p:cNvPr id="3" name="Rounded Rectangle 2"/>
          <p:cNvSpPr/>
          <p:nvPr/>
        </p:nvSpPr>
        <p:spPr>
          <a:xfrm>
            <a:off x="4948518" y="820271"/>
            <a:ext cx="2891117" cy="1035423"/>
          </a:xfrm>
          <a:prstGeom prst="roundRect">
            <a:avLst/>
          </a:prstGeom>
        </p:spPr>
        <p:style>
          <a:lnRef idx="2">
            <a:schemeClr val="accent6"/>
          </a:lnRef>
          <a:fillRef idx="1">
            <a:schemeClr val="lt1"/>
          </a:fillRef>
          <a:effectRef idx="0">
            <a:schemeClr val="accent6"/>
          </a:effectRef>
          <a:fontRef idx="minor">
            <a:schemeClr val="dk1"/>
          </a:fontRef>
        </p:style>
        <p:txBody>
          <a:bodyPr rtlCol="1" anchor="ctr"/>
          <a:lstStyle/>
          <a:p>
            <a:pPr algn="ctr"/>
            <a:r>
              <a:rPr lang="fa-IR" sz="2800" b="1" dirty="0" smtClean="0">
                <a:effectLst>
                  <a:outerShdw blurRad="38100" dist="38100" dir="2700000" algn="tl">
                    <a:srgbClr val="000000">
                      <a:alpha val="43137"/>
                    </a:srgbClr>
                  </a:outerShdw>
                </a:effectLst>
                <a:cs typeface="B Nazanin" panose="00000400000000000000" pitchFamily="2" charset="-78"/>
              </a:rPr>
              <a:t>تعداد دانشگاه</a:t>
            </a:r>
            <a:endParaRPr lang="fa-IR" sz="2800" b="1" dirty="0">
              <a:effectLst>
                <a:outerShdw blurRad="38100" dist="38100" dir="2700000" algn="tl">
                  <a:srgbClr val="000000">
                    <a:alpha val="43137"/>
                  </a:srgbClr>
                </a:outerShdw>
              </a:effectLst>
              <a:cs typeface="B Nazanin" panose="00000400000000000000" pitchFamily="2" charset="-78"/>
            </a:endParaRPr>
          </a:p>
        </p:txBody>
      </p:sp>
      <p:sp>
        <p:nvSpPr>
          <p:cNvPr id="4" name="TextBox 3"/>
          <p:cNvSpPr txBox="1"/>
          <p:nvPr/>
        </p:nvSpPr>
        <p:spPr>
          <a:xfrm>
            <a:off x="6199094" y="6333565"/>
            <a:ext cx="685800" cy="369332"/>
          </a:xfrm>
          <a:prstGeom prst="rect">
            <a:avLst/>
          </a:prstGeom>
          <a:noFill/>
        </p:spPr>
        <p:txBody>
          <a:bodyPr wrap="square" rtlCol="1">
            <a:spAutoFit/>
          </a:bodyPr>
          <a:lstStyle/>
          <a:p>
            <a:r>
              <a:rPr lang="fa-IR" dirty="0" smtClean="0"/>
              <a:t>43</a:t>
            </a:r>
            <a:endParaRPr lang="fa-IR" dirty="0"/>
          </a:p>
        </p:txBody>
      </p:sp>
    </p:spTree>
    <p:extLst>
      <p:ext uri="{BB962C8B-B14F-4D97-AF65-F5344CB8AC3E}">
        <p14:creationId xmlns:p14="http://schemas.microsoft.com/office/powerpoint/2010/main" val="2551013559"/>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2904565" y="336174"/>
            <a:ext cx="5876363" cy="1061829"/>
          </a:xfrm>
          <a:prstGeom prst="rect">
            <a:avLst/>
          </a:prstGeom>
        </p:spPr>
        <p:txBody>
          <a:bodyPr wrap="square">
            <a:spAutoFit/>
          </a:bodyPr>
          <a:lstStyle/>
          <a:p>
            <a:pPr algn="ctr">
              <a:lnSpc>
                <a:spcPct val="115000"/>
              </a:lnSpc>
            </a:pPr>
            <a:r>
              <a:rPr lang="fa-IR" sz="2000" b="1" dirty="0">
                <a:solidFill>
                  <a:prstClr val="black"/>
                </a:solidFill>
                <a:effectLst>
                  <a:outerShdw blurRad="38100" dist="38100" dir="2700000" algn="tl">
                    <a:srgbClr val="000000">
                      <a:alpha val="43137"/>
                    </a:srgbClr>
                  </a:outerShdw>
                </a:effectLst>
                <a:ea typeface="Calibri" panose="020F0502020204030204" pitchFamily="34" charset="0"/>
                <a:cs typeface="B Nazanin" panose="00000400000000000000" pitchFamily="2" charset="-78"/>
              </a:rPr>
              <a:t> </a:t>
            </a:r>
            <a:endParaRPr lang="en-US" sz="2000" b="1" dirty="0">
              <a:solidFill>
                <a:prstClr val="black"/>
              </a:solidFill>
              <a:effectLst>
                <a:outerShdw blurRad="38100" dist="38100" dir="2700000" algn="tl">
                  <a:srgbClr val="000000">
                    <a:alpha val="43137"/>
                  </a:srgbClr>
                </a:outerShdw>
              </a:effectLst>
              <a:ea typeface="Calibri" panose="020F0502020204030204" pitchFamily="34" charset="0"/>
              <a:cs typeface="B Nazanin" panose="00000400000000000000" pitchFamily="2" charset="-78"/>
            </a:endParaRPr>
          </a:p>
          <a:p>
            <a:pPr algn="ctr"/>
            <a:r>
              <a:rPr lang="ar-SA" sz="2000" b="1" dirty="0">
                <a:solidFill>
                  <a:prstClr val="black"/>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cs typeface="B Nazanin" panose="00000400000000000000" pitchFamily="2" charset="-78"/>
              </a:rPr>
              <a:t>تعداد دانشگاه ها به تفکیک نوع وابستگی برای ایران و کشورهای منطقه (منبع: </a:t>
            </a:r>
            <a:r>
              <a:rPr lang="fa-IR" sz="2000" b="1" dirty="0">
                <a:solidFill>
                  <a:prstClr val="black"/>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cs typeface="B Nazanin" panose="00000400000000000000" pitchFamily="2" charset="-78"/>
              </a:rPr>
              <a:t>وب سایت رنکینگ دانشگاه­های جهان)</a:t>
            </a:r>
            <a:endParaRPr lang="en-US" sz="2000" b="1" i="1" dirty="0">
              <a:solidFill>
                <a:prstClr val="black"/>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cs typeface="B Nazanin" panose="00000400000000000000" pitchFamily="2" charset="-78"/>
            </a:endParaRPr>
          </a:p>
        </p:txBody>
      </p:sp>
      <p:graphicFrame>
        <p:nvGraphicFramePr>
          <p:cNvPr id="8" name="Table 7"/>
          <p:cNvGraphicFramePr>
            <a:graphicFrameLocks noGrp="1"/>
          </p:cNvGraphicFramePr>
          <p:nvPr>
            <p:extLst>
              <p:ext uri="{D42A27DB-BD31-4B8C-83A1-F6EECF244321}">
                <p14:modId xmlns:p14="http://schemas.microsoft.com/office/powerpoint/2010/main" val="762392405"/>
              </p:ext>
            </p:extLst>
          </p:nvPr>
        </p:nvGraphicFramePr>
        <p:xfrm>
          <a:off x="1452283" y="1948279"/>
          <a:ext cx="8565776" cy="971697"/>
        </p:xfrm>
        <a:graphic>
          <a:graphicData uri="http://schemas.openxmlformats.org/drawingml/2006/table">
            <a:tbl>
              <a:tblPr firstRow="1" firstCol="1" bandRow="1">
                <a:tableStyleId>{8799B23B-EC83-4686-B30A-512413B5E67A}</a:tableStyleId>
              </a:tblPr>
              <a:tblGrid>
                <a:gridCol w="1169893"/>
                <a:gridCol w="1223683"/>
                <a:gridCol w="806823"/>
                <a:gridCol w="928427"/>
                <a:gridCol w="1180170"/>
                <a:gridCol w="3256780"/>
              </a:tblGrid>
              <a:tr h="971697">
                <a:tc>
                  <a:txBody>
                    <a:bodyPr/>
                    <a:lstStyle/>
                    <a:p>
                      <a:pPr marL="71755" marR="71755" algn="ctr" rtl="1">
                        <a:lnSpc>
                          <a:spcPct val="115000"/>
                        </a:lnSpc>
                        <a:spcAft>
                          <a:spcPts val="0"/>
                        </a:spcAft>
                      </a:pPr>
                      <a:r>
                        <a:rPr lang="ar-SA" sz="2000" dirty="0" smtClean="0">
                          <a:effectLst/>
                          <a:cs typeface="B Nazanin" panose="00000400000000000000" pitchFamily="2" charset="-78"/>
                        </a:rPr>
                        <a:t>ترکیه</a:t>
                      </a:r>
                      <a:endParaRPr lang="en-US" sz="2000" dirty="0">
                        <a:effectLst/>
                        <a:latin typeface="Calibri" panose="020F0502020204030204" pitchFamily="34" charset="0"/>
                        <a:ea typeface="Calibri" panose="020F0502020204030204" pitchFamily="34" charset="0"/>
                        <a:cs typeface="B Nazanin" panose="00000400000000000000" pitchFamily="2" charset="-78"/>
                      </a:endParaRPr>
                    </a:p>
                  </a:txBody>
                  <a:tcPr marL="0" marR="0" marT="0" marB="0" vert="vert270" anchor="ctr"/>
                </a:tc>
                <a:tc>
                  <a:txBody>
                    <a:bodyPr/>
                    <a:lstStyle/>
                    <a:p>
                      <a:pPr marL="71755" marR="71755" algn="ctr" rtl="1">
                        <a:lnSpc>
                          <a:spcPct val="115000"/>
                        </a:lnSpc>
                        <a:spcAft>
                          <a:spcPts val="0"/>
                        </a:spcAft>
                      </a:pPr>
                      <a:r>
                        <a:rPr lang="ar-SA" sz="2000">
                          <a:effectLst/>
                          <a:cs typeface="B Nazanin" panose="00000400000000000000" pitchFamily="2" charset="-78"/>
                        </a:rPr>
                        <a:t>رژیم­اشغالگر قدس‌</a:t>
                      </a:r>
                      <a:endParaRPr lang="en-US" sz="2000">
                        <a:effectLst/>
                        <a:latin typeface="Calibri" panose="020F0502020204030204" pitchFamily="34" charset="0"/>
                        <a:ea typeface="Calibri" panose="020F0502020204030204" pitchFamily="34" charset="0"/>
                        <a:cs typeface="B Nazanin" panose="00000400000000000000" pitchFamily="2" charset="-78"/>
                      </a:endParaRPr>
                    </a:p>
                  </a:txBody>
                  <a:tcPr marL="0" marR="0" marT="0" marB="0" vert="vert270" anchor="ctr"/>
                </a:tc>
                <a:tc>
                  <a:txBody>
                    <a:bodyPr/>
                    <a:lstStyle/>
                    <a:p>
                      <a:pPr marL="71755" marR="71755" algn="ctr" rtl="1">
                        <a:lnSpc>
                          <a:spcPct val="115000"/>
                        </a:lnSpc>
                        <a:spcAft>
                          <a:spcPts val="0"/>
                        </a:spcAft>
                      </a:pPr>
                      <a:r>
                        <a:rPr lang="ar-SA" sz="2000" dirty="0">
                          <a:effectLst/>
                          <a:cs typeface="B Nazanin" panose="00000400000000000000" pitchFamily="2" charset="-78"/>
                        </a:rPr>
                        <a:t>عربستان</a:t>
                      </a:r>
                      <a:endParaRPr lang="en-US" sz="2000" dirty="0">
                        <a:effectLst/>
                        <a:latin typeface="Calibri" panose="020F0502020204030204" pitchFamily="34" charset="0"/>
                        <a:ea typeface="Calibri" panose="020F0502020204030204" pitchFamily="34" charset="0"/>
                        <a:cs typeface="B Nazanin" panose="00000400000000000000" pitchFamily="2" charset="-78"/>
                      </a:endParaRPr>
                    </a:p>
                  </a:txBody>
                  <a:tcPr marL="0" marR="0" marT="0" marB="0" vert="vert270" anchor="ctr"/>
                </a:tc>
                <a:tc>
                  <a:txBody>
                    <a:bodyPr/>
                    <a:lstStyle/>
                    <a:p>
                      <a:pPr marL="71755" marR="71755" algn="ctr" rtl="1">
                        <a:lnSpc>
                          <a:spcPct val="115000"/>
                        </a:lnSpc>
                        <a:spcAft>
                          <a:spcPts val="0"/>
                        </a:spcAft>
                      </a:pPr>
                      <a:r>
                        <a:rPr lang="ar-SA" sz="2000">
                          <a:effectLst/>
                          <a:cs typeface="B Nazanin" panose="00000400000000000000" pitchFamily="2" charset="-78"/>
                        </a:rPr>
                        <a:t>پاکستان</a:t>
                      </a:r>
                      <a:endParaRPr lang="en-US" sz="2000">
                        <a:effectLst/>
                        <a:latin typeface="Calibri" panose="020F0502020204030204" pitchFamily="34" charset="0"/>
                        <a:ea typeface="Calibri" panose="020F0502020204030204" pitchFamily="34" charset="0"/>
                        <a:cs typeface="B Nazanin" panose="00000400000000000000" pitchFamily="2" charset="-78"/>
                      </a:endParaRPr>
                    </a:p>
                  </a:txBody>
                  <a:tcPr marL="0" marR="0" marT="0" marB="0" vert="vert270" anchor="ctr"/>
                </a:tc>
                <a:tc>
                  <a:txBody>
                    <a:bodyPr/>
                    <a:lstStyle/>
                    <a:p>
                      <a:pPr marL="71755" marR="71755" algn="ctr" rtl="1">
                        <a:lnSpc>
                          <a:spcPct val="115000"/>
                        </a:lnSpc>
                        <a:spcAft>
                          <a:spcPts val="0"/>
                        </a:spcAft>
                      </a:pPr>
                      <a:r>
                        <a:rPr lang="ar-SA" sz="2000" dirty="0">
                          <a:effectLst/>
                          <a:cs typeface="B Nazanin" panose="00000400000000000000" pitchFamily="2" charset="-78"/>
                        </a:rPr>
                        <a:t>ایران</a:t>
                      </a:r>
                      <a:endParaRPr lang="en-US" sz="2000" dirty="0">
                        <a:effectLst/>
                        <a:latin typeface="Calibri" panose="020F0502020204030204" pitchFamily="34" charset="0"/>
                        <a:ea typeface="Calibri" panose="020F0502020204030204" pitchFamily="34" charset="0"/>
                        <a:cs typeface="B Nazanin" panose="00000400000000000000" pitchFamily="2" charset="-78"/>
                      </a:endParaRPr>
                    </a:p>
                  </a:txBody>
                  <a:tcPr marL="0" marR="0" marT="0" marB="0" vert="vert270" anchor="ctr"/>
                </a:tc>
                <a:tc>
                  <a:txBody>
                    <a:bodyPr/>
                    <a:lstStyle/>
                    <a:p>
                      <a:pPr algn="ctr" rtl="1">
                        <a:lnSpc>
                          <a:spcPct val="115000"/>
                        </a:lnSpc>
                        <a:spcAft>
                          <a:spcPts val="0"/>
                        </a:spcAft>
                      </a:pPr>
                      <a:r>
                        <a:rPr lang="ar-SA" sz="2000" dirty="0">
                          <a:effectLst/>
                          <a:cs typeface="B Nazanin" panose="00000400000000000000" pitchFamily="2" charset="-78"/>
                        </a:rPr>
                        <a:t>نوع دانشگاه</a:t>
                      </a:r>
                      <a:endParaRPr lang="en-US" sz="2000" dirty="0">
                        <a:effectLst/>
                        <a:latin typeface="Calibri" panose="020F0502020204030204" pitchFamily="34" charset="0"/>
                        <a:ea typeface="Calibri" panose="020F0502020204030204" pitchFamily="34" charset="0"/>
                        <a:cs typeface="B Nazanin" panose="00000400000000000000" pitchFamily="2" charset="-78"/>
                      </a:endParaRPr>
                    </a:p>
                  </a:txBody>
                  <a:tcPr marL="0" marR="0" marT="0" marB="0" anchor="ctr"/>
                </a:tc>
              </a:tr>
            </a:tbl>
          </a:graphicData>
        </a:graphic>
      </p:graphicFrame>
      <p:graphicFrame>
        <p:nvGraphicFramePr>
          <p:cNvPr id="9" name="Table 8"/>
          <p:cNvGraphicFramePr>
            <a:graphicFrameLocks noGrp="1"/>
          </p:cNvGraphicFramePr>
          <p:nvPr>
            <p:extLst>
              <p:ext uri="{D42A27DB-BD31-4B8C-83A1-F6EECF244321}">
                <p14:modId xmlns:p14="http://schemas.microsoft.com/office/powerpoint/2010/main" val="419131318"/>
              </p:ext>
            </p:extLst>
          </p:nvPr>
        </p:nvGraphicFramePr>
        <p:xfrm>
          <a:off x="1452282" y="2918012"/>
          <a:ext cx="8565776" cy="3213845"/>
        </p:xfrm>
        <a:graphic>
          <a:graphicData uri="http://schemas.openxmlformats.org/drawingml/2006/table">
            <a:tbl>
              <a:tblPr firstRow="1" firstCol="1" bandRow="1"/>
              <a:tblGrid>
                <a:gridCol w="1165051"/>
                <a:gridCol w="1218009"/>
                <a:gridCol w="807592"/>
                <a:gridCol w="926746"/>
                <a:gridCol w="1125334"/>
                <a:gridCol w="3323044"/>
              </a:tblGrid>
              <a:tr h="654021">
                <a:tc>
                  <a:txBody>
                    <a:bodyPr/>
                    <a:lstStyle/>
                    <a:p>
                      <a:pPr algn="ctr" rtl="1">
                        <a:lnSpc>
                          <a:spcPct val="115000"/>
                        </a:lnSpc>
                        <a:spcAft>
                          <a:spcPts val="0"/>
                        </a:spcAft>
                      </a:pPr>
                      <a:r>
                        <a:rPr lang="ar-SA" sz="1600" b="1" dirty="0">
                          <a:solidFill>
                            <a:srgbClr val="4A442A"/>
                          </a:solidFill>
                          <a:effectLst/>
                          <a:latin typeface="Times New Roman" panose="02020603050405020304" pitchFamily="18" charset="0"/>
                          <a:ea typeface="Calibri" panose="020F0502020204030204" pitchFamily="34" charset="0"/>
                          <a:cs typeface="B Lotus" panose="00000400000000000000" pitchFamily="2" charset="-78"/>
                        </a:rPr>
                        <a:t>110</a:t>
                      </a:r>
                      <a:endParaRPr lang="en-US" sz="1600" dirty="0">
                        <a:effectLst/>
                        <a:latin typeface="Calibri" panose="020F0502020204030204" pitchFamily="34" charset="0"/>
                        <a:ea typeface="Calibri" panose="020F0502020204030204" pitchFamily="34" charset="0"/>
                        <a:cs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1">
                        <a:lnSpc>
                          <a:spcPct val="115000"/>
                        </a:lnSpc>
                        <a:spcAft>
                          <a:spcPts val="0"/>
                        </a:spcAft>
                      </a:pPr>
                      <a:r>
                        <a:rPr lang="ar-SA" sz="1600" b="1">
                          <a:solidFill>
                            <a:srgbClr val="4A442A"/>
                          </a:solidFill>
                          <a:effectLst/>
                          <a:latin typeface="Times New Roman" panose="02020603050405020304" pitchFamily="18" charset="0"/>
                          <a:ea typeface="Calibri" panose="020F0502020204030204" pitchFamily="34" charset="0"/>
                          <a:cs typeface="B Lotus" panose="00000400000000000000" pitchFamily="2" charset="-78"/>
                        </a:rPr>
                        <a:t>19</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1">
                        <a:lnSpc>
                          <a:spcPct val="115000"/>
                        </a:lnSpc>
                        <a:spcAft>
                          <a:spcPts val="0"/>
                        </a:spcAft>
                      </a:pPr>
                      <a:r>
                        <a:rPr lang="ar-SA" sz="1600" b="1">
                          <a:solidFill>
                            <a:srgbClr val="4A442A"/>
                          </a:solidFill>
                          <a:effectLst/>
                          <a:latin typeface="Times New Roman" panose="02020603050405020304" pitchFamily="18" charset="0"/>
                          <a:ea typeface="Calibri" panose="020F0502020204030204" pitchFamily="34" charset="0"/>
                          <a:cs typeface="B Lotus" panose="00000400000000000000" pitchFamily="2" charset="-78"/>
                        </a:rPr>
                        <a:t>25</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1">
                        <a:lnSpc>
                          <a:spcPct val="115000"/>
                        </a:lnSpc>
                        <a:spcAft>
                          <a:spcPts val="0"/>
                        </a:spcAft>
                      </a:pPr>
                      <a:r>
                        <a:rPr lang="ar-SA" sz="1600" b="1" dirty="0">
                          <a:solidFill>
                            <a:srgbClr val="4A442A"/>
                          </a:solidFill>
                          <a:effectLst/>
                          <a:latin typeface="Times New Roman" panose="02020603050405020304" pitchFamily="18" charset="0"/>
                          <a:ea typeface="Calibri" panose="020F0502020204030204" pitchFamily="34" charset="0"/>
                          <a:cs typeface="B Lotus" panose="00000400000000000000" pitchFamily="2" charset="-78"/>
                        </a:rPr>
                        <a:t>93</a:t>
                      </a:r>
                      <a:endParaRPr lang="en-US" sz="1600" dirty="0">
                        <a:effectLst/>
                        <a:latin typeface="Calibri" panose="020F0502020204030204" pitchFamily="34" charset="0"/>
                        <a:ea typeface="Calibri" panose="020F0502020204030204" pitchFamily="34" charset="0"/>
                        <a:cs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1">
                        <a:lnSpc>
                          <a:spcPct val="115000"/>
                        </a:lnSpc>
                        <a:spcAft>
                          <a:spcPts val="0"/>
                        </a:spcAft>
                      </a:pPr>
                      <a:r>
                        <a:rPr lang="ar-SA" sz="1600" b="1">
                          <a:solidFill>
                            <a:srgbClr val="4A442A"/>
                          </a:solidFill>
                          <a:effectLst/>
                          <a:latin typeface="Times New Roman" panose="02020603050405020304" pitchFamily="18" charset="0"/>
                          <a:ea typeface="Calibri" panose="020F0502020204030204" pitchFamily="34" charset="0"/>
                          <a:cs typeface="B Lotus" panose="00000400000000000000" pitchFamily="2" charset="-78"/>
                        </a:rPr>
                        <a:t>119</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1">
                        <a:lnSpc>
                          <a:spcPct val="115000"/>
                        </a:lnSpc>
                        <a:spcAft>
                          <a:spcPts val="0"/>
                        </a:spcAft>
                      </a:pPr>
                      <a:r>
                        <a:rPr lang="fa-IR" sz="1600" b="1" dirty="0">
                          <a:solidFill>
                            <a:srgbClr val="4A442A"/>
                          </a:solidFill>
                          <a:effectLst/>
                          <a:latin typeface="Times New Roman" panose="02020603050405020304" pitchFamily="18" charset="0"/>
                          <a:ea typeface="Calibri" panose="020F0502020204030204" pitchFamily="34" charset="0"/>
                          <a:cs typeface="B Lotus" panose="00000400000000000000" pitchFamily="2" charset="-78"/>
                        </a:rPr>
                        <a:t>عمومی(</a:t>
                      </a:r>
                      <a:r>
                        <a:rPr lang="en-US" sz="1600" b="1" dirty="0">
                          <a:solidFill>
                            <a:srgbClr val="4A442A"/>
                          </a:solidFill>
                          <a:effectLst/>
                          <a:latin typeface="Times New Roman" panose="02020603050405020304" pitchFamily="18" charset="0"/>
                          <a:ea typeface="Calibri" panose="020F0502020204030204" pitchFamily="34" charset="0"/>
                          <a:cs typeface="B Lotus" panose="00000400000000000000" pitchFamily="2" charset="-78"/>
                        </a:rPr>
                        <a:t>Public</a:t>
                      </a:r>
                      <a:r>
                        <a:rPr lang="fa-IR" sz="1600" b="1" dirty="0">
                          <a:solidFill>
                            <a:srgbClr val="4A442A"/>
                          </a:solidFill>
                          <a:effectLst/>
                          <a:latin typeface="Times New Roman" panose="02020603050405020304" pitchFamily="18" charset="0"/>
                          <a:ea typeface="Calibri" panose="020F0502020204030204" pitchFamily="34" charset="0"/>
                          <a:cs typeface="B Lotus" panose="00000400000000000000" pitchFamily="2" charset="-78"/>
                        </a:rPr>
                        <a:t>)</a:t>
                      </a:r>
                      <a:endParaRPr lang="en-US" sz="1600" dirty="0">
                        <a:effectLst/>
                        <a:latin typeface="Calibri" panose="020F0502020204030204" pitchFamily="34" charset="0"/>
                        <a:ea typeface="Calibri" panose="020F0502020204030204" pitchFamily="34" charset="0"/>
                        <a:cs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639956">
                <a:tc>
                  <a:txBody>
                    <a:bodyPr/>
                    <a:lstStyle/>
                    <a:p>
                      <a:pPr algn="ctr" rtl="1">
                        <a:lnSpc>
                          <a:spcPct val="115000"/>
                        </a:lnSpc>
                        <a:spcAft>
                          <a:spcPts val="0"/>
                        </a:spcAft>
                      </a:pPr>
                      <a:r>
                        <a:rPr lang="ar-SA" sz="1600" b="1">
                          <a:effectLst/>
                          <a:latin typeface="Times New Roman" panose="02020603050405020304" pitchFamily="18" charset="0"/>
                          <a:ea typeface="Calibri" panose="020F0502020204030204" pitchFamily="34" charset="0"/>
                          <a:cs typeface="B Lotus" panose="00000400000000000000" pitchFamily="2" charset="-78"/>
                        </a:rPr>
                        <a:t>64</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1">
                        <a:lnSpc>
                          <a:spcPct val="115000"/>
                        </a:lnSpc>
                        <a:spcAft>
                          <a:spcPts val="0"/>
                        </a:spcAft>
                      </a:pPr>
                      <a:r>
                        <a:rPr lang="ar-SA" sz="1600">
                          <a:effectLst/>
                          <a:latin typeface="Times New Roman" panose="02020603050405020304" pitchFamily="18" charset="0"/>
                          <a:ea typeface="Calibri" panose="020F0502020204030204" pitchFamily="34" charset="0"/>
                          <a:cs typeface="B Lotus" panose="00000400000000000000" pitchFamily="2" charset="-78"/>
                        </a:rPr>
                        <a:t>10</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1">
                        <a:lnSpc>
                          <a:spcPct val="115000"/>
                        </a:lnSpc>
                        <a:spcAft>
                          <a:spcPts val="0"/>
                        </a:spcAft>
                      </a:pPr>
                      <a:r>
                        <a:rPr lang="ar-SA" sz="1600">
                          <a:effectLst/>
                          <a:latin typeface="Times New Roman" panose="02020603050405020304" pitchFamily="18" charset="0"/>
                          <a:ea typeface="Calibri" panose="020F0502020204030204" pitchFamily="34" charset="0"/>
                          <a:cs typeface="B Lotus" panose="00000400000000000000" pitchFamily="2" charset="-78"/>
                        </a:rPr>
                        <a:t>10</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1">
                        <a:lnSpc>
                          <a:spcPct val="115000"/>
                        </a:lnSpc>
                        <a:spcAft>
                          <a:spcPts val="0"/>
                        </a:spcAft>
                      </a:pPr>
                      <a:r>
                        <a:rPr lang="ar-SA" sz="1600">
                          <a:effectLst/>
                          <a:latin typeface="Times New Roman" panose="02020603050405020304" pitchFamily="18" charset="0"/>
                          <a:ea typeface="Calibri" panose="020F0502020204030204" pitchFamily="34" charset="0"/>
                          <a:cs typeface="B Lotus" panose="00000400000000000000" pitchFamily="2" charset="-78"/>
                        </a:rPr>
                        <a:t>71</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1">
                        <a:lnSpc>
                          <a:spcPct val="115000"/>
                        </a:lnSpc>
                        <a:spcAft>
                          <a:spcPts val="0"/>
                        </a:spcAft>
                      </a:pPr>
                      <a:r>
                        <a:rPr lang="ar-SA" sz="1600" dirty="0">
                          <a:effectLst/>
                          <a:latin typeface="Times New Roman" panose="02020603050405020304" pitchFamily="18" charset="0"/>
                          <a:ea typeface="Calibri" panose="020F0502020204030204" pitchFamily="34" charset="0"/>
                          <a:cs typeface="B Lotus" panose="00000400000000000000" pitchFamily="2" charset="-78"/>
                        </a:rPr>
                        <a:t>139</a:t>
                      </a:r>
                      <a:endParaRPr lang="en-US" sz="1600" dirty="0">
                        <a:effectLst/>
                        <a:latin typeface="Calibri" panose="020F0502020204030204" pitchFamily="34" charset="0"/>
                        <a:ea typeface="Calibri" panose="020F0502020204030204" pitchFamily="34" charset="0"/>
                        <a:cs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1">
                        <a:lnSpc>
                          <a:spcPct val="115000"/>
                        </a:lnSpc>
                        <a:spcAft>
                          <a:spcPts val="0"/>
                        </a:spcAft>
                      </a:pPr>
                      <a:r>
                        <a:rPr lang="fa-IR" sz="1600" dirty="0">
                          <a:effectLst/>
                          <a:latin typeface="Times New Roman" panose="02020603050405020304" pitchFamily="18" charset="0"/>
                          <a:ea typeface="Calibri" panose="020F0502020204030204" pitchFamily="34" charset="0"/>
                          <a:cs typeface="B Lotus" panose="00000400000000000000" pitchFamily="2" charset="-78"/>
                        </a:rPr>
                        <a:t>خصوصی(</a:t>
                      </a:r>
                      <a:r>
                        <a:rPr lang="en-US" sz="1600" dirty="0">
                          <a:effectLst/>
                          <a:latin typeface="Times New Roman" panose="02020603050405020304" pitchFamily="18" charset="0"/>
                          <a:ea typeface="Calibri" panose="020F0502020204030204" pitchFamily="34" charset="0"/>
                          <a:cs typeface="B Lotus" panose="00000400000000000000" pitchFamily="2" charset="-78"/>
                        </a:rPr>
                        <a:t>Private</a:t>
                      </a:r>
                      <a:r>
                        <a:rPr lang="fa-IR" sz="1600" dirty="0">
                          <a:effectLst/>
                          <a:latin typeface="Times New Roman" panose="02020603050405020304" pitchFamily="18" charset="0"/>
                          <a:ea typeface="Calibri" panose="020F0502020204030204" pitchFamily="34" charset="0"/>
                          <a:cs typeface="B Lotus" panose="00000400000000000000" pitchFamily="2" charset="-78"/>
                        </a:rPr>
                        <a:t>)</a:t>
                      </a:r>
                      <a:endParaRPr lang="en-US" sz="1600" dirty="0">
                        <a:effectLst/>
                        <a:latin typeface="Calibri" panose="020F0502020204030204" pitchFamily="34" charset="0"/>
                        <a:ea typeface="Calibri" panose="020F0502020204030204" pitchFamily="34" charset="0"/>
                        <a:cs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639956">
                <a:tc>
                  <a:txBody>
                    <a:bodyPr/>
                    <a:lstStyle/>
                    <a:p>
                      <a:pPr algn="ctr" rtl="1">
                        <a:lnSpc>
                          <a:spcPct val="115000"/>
                        </a:lnSpc>
                        <a:spcAft>
                          <a:spcPts val="0"/>
                        </a:spcAft>
                      </a:pPr>
                      <a:r>
                        <a:rPr lang="ar-SA" sz="1600" b="1">
                          <a:effectLst/>
                          <a:latin typeface="Times New Roman" panose="02020603050405020304" pitchFamily="18" charset="0"/>
                          <a:ea typeface="Calibri" panose="020F0502020204030204" pitchFamily="34" charset="0"/>
                          <a:cs typeface="B Lotus" panose="00000400000000000000" pitchFamily="2" charset="-78"/>
                        </a:rPr>
                        <a:t>174</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DD9C3"/>
                    </a:solidFill>
                  </a:tcPr>
                </a:tc>
                <a:tc>
                  <a:txBody>
                    <a:bodyPr/>
                    <a:lstStyle/>
                    <a:p>
                      <a:pPr algn="ctr" rtl="1">
                        <a:lnSpc>
                          <a:spcPct val="115000"/>
                        </a:lnSpc>
                        <a:spcAft>
                          <a:spcPts val="0"/>
                        </a:spcAft>
                      </a:pPr>
                      <a:r>
                        <a:rPr lang="ar-SA" sz="1600">
                          <a:effectLst/>
                          <a:latin typeface="Times New Roman" panose="02020603050405020304" pitchFamily="18" charset="0"/>
                          <a:ea typeface="Calibri" panose="020F0502020204030204" pitchFamily="34" charset="0"/>
                          <a:cs typeface="B Lotus" panose="00000400000000000000" pitchFamily="2" charset="-78"/>
                        </a:rPr>
                        <a:t>19</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DD9C3"/>
                    </a:solidFill>
                  </a:tcPr>
                </a:tc>
                <a:tc>
                  <a:txBody>
                    <a:bodyPr/>
                    <a:lstStyle/>
                    <a:p>
                      <a:pPr algn="ctr" rtl="1">
                        <a:lnSpc>
                          <a:spcPct val="115000"/>
                        </a:lnSpc>
                        <a:spcAft>
                          <a:spcPts val="0"/>
                        </a:spcAft>
                      </a:pPr>
                      <a:r>
                        <a:rPr lang="ar-SA" sz="1600">
                          <a:effectLst/>
                          <a:latin typeface="Times New Roman" panose="02020603050405020304" pitchFamily="18" charset="0"/>
                          <a:ea typeface="Calibri" panose="020F0502020204030204" pitchFamily="34" charset="0"/>
                          <a:cs typeface="B Lotus" panose="00000400000000000000" pitchFamily="2" charset="-78"/>
                        </a:rPr>
                        <a:t>29</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DD9C3"/>
                    </a:solidFill>
                  </a:tcPr>
                </a:tc>
                <a:tc>
                  <a:txBody>
                    <a:bodyPr/>
                    <a:lstStyle/>
                    <a:p>
                      <a:pPr algn="ctr" rtl="1">
                        <a:lnSpc>
                          <a:spcPct val="115000"/>
                        </a:lnSpc>
                        <a:spcAft>
                          <a:spcPts val="0"/>
                        </a:spcAft>
                      </a:pPr>
                      <a:r>
                        <a:rPr lang="ar-SA" sz="1600" dirty="0">
                          <a:effectLst/>
                          <a:latin typeface="Times New Roman" panose="02020603050405020304" pitchFamily="18" charset="0"/>
                          <a:ea typeface="Calibri" panose="020F0502020204030204" pitchFamily="34" charset="0"/>
                          <a:cs typeface="B Lotus" panose="00000400000000000000" pitchFamily="2" charset="-78"/>
                        </a:rPr>
                        <a:t>125</a:t>
                      </a:r>
                      <a:endParaRPr lang="en-US" sz="1600" dirty="0">
                        <a:effectLst/>
                        <a:latin typeface="Calibri" panose="020F0502020204030204" pitchFamily="34" charset="0"/>
                        <a:ea typeface="Calibri" panose="020F0502020204030204" pitchFamily="34" charset="0"/>
                        <a:cs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DD9C3"/>
                    </a:solidFill>
                  </a:tcPr>
                </a:tc>
                <a:tc>
                  <a:txBody>
                    <a:bodyPr/>
                    <a:lstStyle/>
                    <a:p>
                      <a:pPr algn="ctr" rtl="1">
                        <a:lnSpc>
                          <a:spcPct val="115000"/>
                        </a:lnSpc>
                        <a:spcAft>
                          <a:spcPts val="0"/>
                        </a:spcAft>
                      </a:pPr>
                      <a:r>
                        <a:rPr lang="ar-SA" sz="1600">
                          <a:effectLst/>
                          <a:latin typeface="Times New Roman" panose="02020603050405020304" pitchFamily="18" charset="0"/>
                          <a:ea typeface="Calibri" panose="020F0502020204030204" pitchFamily="34" charset="0"/>
                          <a:cs typeface="B Lotus" panose="00000400000000000000" pitchFamily="2" charset="-78"/>
                        </a:rPr>
                        <a:t>102</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DD9C3"/>
                    </a:solidFill>
                  </a:tcPr>
                </a:tc>
                <a:tc>
                  <a:txBody>
                    <a:bodyPr/>
                    <a:lstStyle/>
                    <a:p>
                      <a:pPr algn="ctr" rtl="1">
                        <a:lnSpc>
                          <a:spcPct val="115000"/>
                        </a:lnSpc>
                        <a:spcAft>
                          <a:spcPts val="0"/>
                        </a:spcAft>
                      </a:pPr>
                      <a:r>
                        <a:rPr lang="ar-SA" sz="1600">
                          <a:effectLst/>
                          <a:latin typeface="Times New Roman" panose="02020603050405020304" pitchFamily="18" charset="0"/>
                          <a:ea typeface="Calibri" panose="020F0502020204030204" pitchFamily="34" charset="0"/>
                          <a:cs typeface="B Lotus" panose="00000400000000000000" pitchFamily="2" charset="-78"/>
                        </a:rPr>
                        <a:t>غیرانتفاعی(</a:t>
                      </a:r>
                      <a:r>
                        <a:rPr lang="en-US" sz="1600">
                          <a:effectLst/>
                          <a:latin typeface="Times New Roman" panose="02020603050405020304" pitchFamily="18" charset="0"/>
                          <a:ea typeface="Calibri" panose="020F0502020204030204" pitchFamily="34" charset="0"/>
                          <a:cs typeface="B Lotus" panose="00000400000000000000" pitchFamily="2" charset="-78"/>
                        </a:rPr>
                        <a:t>Non-Profit</a:t>
                      </a:r>
                      <a:r>
                        <a:rPr lang="ar-SA" sz="1600">
                          <a:effectLst/>
                          <a:latin typeface="Times New Roman" panose="02020603050405020304" pitchFamily="18" charset="0"/>
                          <a:ea typeface="Calibri" panose="020F0502020204030204" pitchFamily="34" charset="0"/>
                          <a:cs typeface="B Lotus" panose="00000400000000000000" pitchFamily="2" charset="-78"/>
                        </a:rPr>
                        <a:t>)</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DD9C3"/>
                    </a:solidFill>
                  </a:tcPr>
                </a:tc>
              </a:tr>
              <a:tr h="639956">
                <a:tc>
                  <a:txBody>
                    <a:bodyPr/>
                    <a:lstStyle/>
                    <a:p>
                      <a:pPr algn="ctr" rtl="1">
                        <a:lnSpc>
                          <a:spcPct val="115000"/>
                        </a:lnSpc>
                        <a:spcAft>
                          <a:spcPts val="0"/>
                        </a:spcAft>
                      </a:pPr>
                      <a:r>
                        <a:rPr lang="ar-SA" sz="1600" b="1">
                          <a:effectLst/>
                          <a:latin typeface="Times New Roman" panose="02020603050405020304" pitchFamily="18" charset="0"/>
                          <a:ea typeface="Calibri" panose="020F0502020204030204" pitchFamily="34" charset="0"/>
                          <a:cs typeface="B Lotus" panose="00000400000000000000" pitchFamily="2" charset="-78"/>
                        </a:rPr>
                        <a:t>0</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1">
                        <a:lnSpc>
                          <a:spcPct val="115000"/>
                        </a:lnSpc>
                        <a:spcAft>
                          <a:spcPts val="0"/>
                        </a:spcAft>
                      </a:pPr>
                      <a:r>
                        <a:rPr lang="ar-SA" sz="1600">
                          <a:effectLst/>
                          <a:latin typeface="Times New Roman" panose="02020603050405020304" pitchFamily="18" charset="0"/>
                          <a:ea typeface="Calibri" panose="020F0502020204030204" pitchFamily="34" charset="0"/>
                          <a:cs typeface="B Lotus" panose="00000400000000000000" pitchFamily="2" charset="-78"/>
                        </a:rPr>
                        <a:t>0</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1">
                        <a:lnSpc>
                          <a:spcPct val="115000"/>
                        </a:lnSpc>
                        <a:spcAft>
                          <a:spcPts val="0"/>
                        </a:spcAft>
                      </a:pPr>
                      <a:r>
                        <a:rPr lang="ar-SA" sz="1600">
                          <a:effectLst/>
                          <a:latin typeface="Times New Roman" panose="02020603050405020304" pitchFamily="18" charset="0"/>
                          <a:ea typeface="Calibri" panose="020F0502020204030204" pitchFamily="34" charset="0"/>
                          <a:cs typeface="B Lotus" panose="00000400000000000000" pitchFamily="2" charset="-78"/>
                        </a:rPr>
                        <a:t>2</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1">
                        <a:lnSpc>
                          <a:spcPct val="115000"/>
                        </a:lnSpc>
                        <a:spcAft>
                          <a:spcPts val="0"/>
                        </a:spcAft>
                      </a:pPr>
                      <a:r>
                        <a:rPr lang="ar-SA" sz="1600">
                          <a:effectLst/>
                          <a:latin typeface="Times New Roman" panose="02020603050405020304" pitchFamily="18" charset="0"/>
                          <a:ea typeface="Calibri" panose="020F0502020204030204" pitchFamily="34" charset="0"/>
                          <a:cs typeface="B Lotus" panose="00000400000000000000" pitchFamily="2" charset="-78"/>
                        </a:rPr>
                        <a:t>7</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1">
                        <a:lnSpc>
                          <a:spcPct val="115000"/>
                        </a:lnSpc>
                        <a:spcAft>
                          <a:spcPts val="0"/>
                        </a:spcAft>
                      </a:pPr>
                      <a:r>
                        <a:rPr lang="ar-SA" sz="1600">
                          <a:effectLst/>
                          <a:latin typeface="Times New Roman" panose="02020603050405020304" pitchFamily="18" charset="0"/>
                          <a:ea typeface="Calibri" panose="020F0502020204030204" pitchFamily="34" charset="0"/>
                          <a:cs typeface="B Lotus" panose="00000400000000000000" pitchFamily="2" charset="-78"/>
                        </a:rPr>
                        <a:t>13</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1">
                        <a:lnSpc>
                          <a:spcPct val="115000"/>
                        </a:lnSpc>
                        <a:spcAft>
                          <a:spcPts val="0"/>
                        </a:spcAft>
                      </a:pPr>
                      <a:r>
                        <a:rPr lang="ar-SA" sz="1600">
                          <a:effectLst/>
                          <a:latin typeface="Times New Roman" panose="02020603050405020304" pitchFamily="18" charset="0"/>
                          <a:ea typeface="Calibri" panose="020F0502020204030204" pitchFamily="34" charset="0"/>
                          <a:cs typeface="B Lotus" panose="00000400000000000000" pitchFamily="2" charset="-78"/>
                        </a:rPr>
                        <a:t>غیردولتی (</a:t>
                      </a:r>
                      <a:r>
                        <a:rPr lang="en-US" sz="1600">
                          <a:effectLst/>
                          <a:latin typeface="Times New Roman" panose="02020603050405020304" pitchFamily="18" charset="0"/>
                          <a:ea typeface="Calibri" panose="020F0502020204030204" pitchFamily="34" charset="0"/>
                          <a:cs typeface="B Lotus" panose="00000400000000000000" pitchFamily="2" charset="-78"/>
                        </a:rPr>
                        <a:t>for profit</a:t>
                      </a:r>
                      <a:r>
                        <a:rPr lang="ar-SA" sz="1600">
                          <a:effectLst/>
                          <a:latin typeface="Times New Roman" panose="02020603050405020304" pitchFamily="18" charset="0"/>
                          <a:ea typeface="Calibri" panose="020F0502020204030204" pitchFamily="34" charset="0"/>
                          <a:cs typeface="B Lotus" panose="00000400000000000000" pitchFamily="2" charset="-78"/>
                        </a:rPr>
                        <a:t>)</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639956">
                <a:tc>
                  <a:txBody>
                    <a:bodyPr/>
                    <a:lstStyle/>
                    <a:p>
                      <a:pPr algn="ctr" rtl="1">
                        <a:lnSpc>
                          <a:spcPct val="115000"/>
                        </a:lnSpc>
                        <a:spcAft>
                          <a:spcPts val="0"/>
                        </a:spcAft>
                      </a:pPr>
                      <a:r>
                        <a:rPr lang="ar-SA" sz="1600" b="1" dirty="0">
                          <a:effectLst/>
                          <a:latin typeface="Times New Roman" panose="02020603050405020304" pitchFamily="18" charset="0"/>
                          <a:ea typeface="Calibri" panose="020F0502020204030204" pitchFamily="34" charset="0"/>
                          <a:cs typeface="B Lotus" panose="00000400000000000000" pitchFamily="2" charset="-78"/>
                        </a:rPr>
                        <a:t>175</a:t>
                      </a:r>
                      <a:endParaRPr lang="en-US" sz="1600" dirty="0">
                        <a:effectLst/>
                        <a:latin typeface="Calibri" panose="020F0502020204030204" pitchFamily="34" charset="0"/>
                        <a:ea typeface="Calibri" panose="020F0502020204030204" pitchFamily="34" charset="0"/>
                        <a:cs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DD9C3"/>
                    </a:solidFill>
                  </a:tcPr>
                </a:tc>
                <a:tc>
                  <a:txBody>
                    <a:bodyPr/>
                    <a:lstStyle/>
                    <a:p>
                      <a:pPr algn="ctr" rtl="1">
                        <a:lnSpc>
                          <a:spcPct val="115000"/>
                        </a:lnSpc>
                        <a:spcAft>
                          <a:spcPts val="0"/>
                        </a:spcAft>
                      </a:pPr>
                      <a:r>
                        <a:rPr lang="ar-SA" sz="1600" dirty="0">
                          <a:effectLst/>
                          <a:latin typeface="Times New Roman" panose="02020603050405020304" pitchFamily="18" charset="0"/>
                          <a:ea typeface="Calibri" panose="020F0502020204030204" pitchFamily="34" charset="0"/>
                          <a:cs typeface="B Lotus" panose="00000400000000000000" pitchFamily="2" charset="-78"/>
                        </a:rPr>
                        <a:t>35</a:t>
                      </a:r>
                      <a:endParaRPr lang="en-US" sz="1600" dirty="0">
                        <a:effectLst/>
                        <a:latin typeface="Calibri" panose="020F0502020204030204" pitchFamily="34" charset="0"/>
                        <a:ea typeface="Calibri" panose="020F0502020204030204" pitchFamily="34" charset="0"/>
                        <a:cs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DD9C3"/>
                    </a:solidFill>
                  </a:tcPr>
                </a:tc>
                <a:tc>
                  <a:txBody>
                    <a:bodyPr/>
                    <a:lstStyle/>
                    <a:p>
                      <a:pPr algn="ctr" rtl="1">
                        <a:lnSpc>
                          <a:spcPct val="115000"/>
                        </a:lnSpc>
                        <a:spcAft>
                          <a:spcPts val="0"/>
                        </a:spcAft>
                      </a:pPr>
                      <a:r>
                        <a:rPr lang="ar-SA" sz="1600" dirty="0">
                          <a:effectLst/>
                          <a:latin typeface="Times New Roman" panose="02020603050405020304" pitchFamily="18" charset="0"/>
                          <a:ea typeface="Calibri" panose="020F0502020204030204" pitchFamily="34" charset="0"/>
                          <a:cs typeface="B Lotus" panose="00000400000000000000" pitchFamily="2" charset="-78"/>
                        </a:rPr>
                        <a:t>38</a:t>
                      </a:r>
                      <a:endParaRPr lang="en-US" sz="1600" dirty="0">
                        <a:effectLst/>
                        <a:latin typeface="Calibri" panose="020F0502020204030204" pitchFamily="34" charset="0"/>
                        <a:ea typeface="Calibri" panose="020F0502020204030204" pitchFamily="34" charset="0"/>
                        <a:cs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DD9C3"/>
                    </a:solidFill>
                  </a:tcPr>
                </a:tc>
                <a:tc>
                  <a:txBody>
                    <a:bodyPr/>
                    <a:lstStyle/>
                    <a:p>
                      <a:pPr algn="ctr" rtl="1">
                        <a:lnSpc>
                          <a:spcPct val="115000"/>
                        </a:lnSpc>
                        <a:spcAft>
                          <a:spcPts val="0"/>
                        </a:spcAft>
                      </a:pPr>
                      <a:r>
                        <a:rPr lang="ar-SA" sz="1600" dirty="0">
                          <a:effectLst/>
                          <a:latin typeface="Times New Roman" panose="02020603050405020304" pitchFamily="18" charset="0"/>
                          <a:ea typeface="Calibri" panose="020F0502020204030204" pitchFamily="34" charset="0"/>
                          <a:cs typeface="B Lotus" panose="00000400000000000000" pitchFamily="2" charset="-78"/>
                        </a:rPr>
                        <a:t>165</a:t>
                      </a:r>
                      <a:endParaRPr lang="en-US" sz="1600" dirty="0">
                        <a:effectLst/>
                        <a:latin typeface="Calibri" panose="020F0502020204030204" pitchFamily="34" charset="0"/>
                        <a:ea typeface="Calibri" panose="020F0502020204030204" pitchFamily="34" charset="0"/>
                        <a:cs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DD9C3"/>
                    </a:solidFill>
                  </a:tcPr>
                </a:tc>
                <a:tc>
                  <a:txBody>
                    <a:bodyPr/>
                    <a:lstStyle/>
                    <a:p>
                      <a:pPr algn="ctr" rtl="1">
                        <a:lnSpc>
                          <a:spcPct val="115000"/>
                        </a:lnSpc>
                        <a:spcAft>
                          <a:spcPts val="0"/>
                        </a:spcAft>
                      </a:pPr>
                      <a:r>
                        <a:rPr lang="ar-SA" sz="1600" dirty="0">
                          <a:effectLst/>
                          <a:latin typeface="Times New Roman" panose="02020603050405020304" pitchFamily="18" charset="0"/>
                          <a:ea typeface="Calibri" panose="020F0502020204030204" pitchFamily="34" charset="0"/>
                          <a:cs typeface="B Lotus" panose="00000400000000000000" pitchFamily="2" charset="-78"/>
                        </a:rPr>
                        <a:t>307</a:t>
                      </a:r>
                      <a:endParaRPr lang="en-US" sz="1600" dirty="0">
                        <a:effectLst/>
                        <a:latin typeface="Calibri" panose="020F0502020204030204" pitchFamily="34" charset="0"/>
                        <a:ea typeface="Calibri" panose="020F0502020204030204" pitchFamily="34" charset="0"/>
                        <a:cs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DD9C3"/>
                    </a:solidFill>
                  </a:tcPr>
                </a:tc>
                <a:tc>
                  <a:txBody>
                    <a:bodyPr/>
                    <a:lstStyle/>
                    <a:p>
                      <a:pPr algn="ctr" rtl="1">
                        <a:lnSpc>
                          <a:spcPct val="115000"/>
                        </a:lnSpc>
                        <a:spcAft>
                          <a:spcPts val="0"/>
                        </a:spcAft>
                      </a:pPr>
                      <a:r>
                        <a:rPr lang="ar-SA" sz="1600" dirty="0">
                          <a:effectLst/>
                          <a:latin typeface="Times New Roman" panose="02020603050405020304" pitchFamily="18" charset="0"/>
                          <a:ea typeface="Calibri" panose="020F0502020204030204" pitchFamily="34" charset="0"/>
                          <a:cs typeface="B Lotus" panose="00000400000000000000" pitchFamily="2" charset="-78"/>
                        </a:rPr>
                        <a:t>جمع</a:t>
                      </a:r>
                      <a:endParaRPr lang="en-US" sz="1600" dirty="0">
                        <a:effectLst/>
                        <a:latin typeface="Calibri" panose="020F0502020204030204" pitchFamily="34" charset="0"/>
                        <a:ea typeface="Calibri" panose="020F0502020204030204" pitchFamily="34" charset="0"/>
                        <a:cs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DD9C3"/>
                    </a:solidFill>
                  </a:tcPr>
                </a:tc>
              </a:tr>
            </a:tbl>
          </a:graphicData>
        </a:graphic>
      </p:graphicFrame>
      <p:sp>
        <p:nvSpPr>
          <p:cNvPr id="2" name="TextBox 1"/>
          <p:cNvSpPr txBox="1"/>
          <p:nvPr/>
        </p:nvSpPr>
        <p:spPr>
          <a:xfrm>
            <a:off x="5795682" y="6373906"/>
            <a:ext cx="645459" cy="369332"/>
          </a:xfrm>
          <a:prstGeom prst="rect">
            <a:avLst/>
          </a:prstGeom>
          <a:noFill/>
        </p:spPr>
        <p:txBody>
          <a:bodyPr wrap="square" rtlCol="1">
            <a:spAutoFit/>
          </a:bodyPr>
          <a:lstStyle/>
          <a:p>
            <a:r>
              <a:rPr lang="fa-IR" dirty="0" smtClean="0"/>
              <a:t>44</a:t>
            </a:r>
            <a:endParaRPr lang="fa-IR" dirty="0"/>
          </a:p>
        </p:txBody>
      </p:sp>
    </p:spTree>
    <p:extLst>
      <p:ext uri="{BB962C8B-B14F-4D97-AF65-F5344CB8AC3E}">
        <p14:creationId xmlns:p14="http://schemas.microsoft.com/office/powerpoint/2010/main" val="31355574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129473" y="447419"/>
            <a:ext cx="8255786" cy="400110"/>
          </a:xfrm>
          <a:prstGeom prst="rect">
            <a:avLst/>
          </a:prstGeom>
        </p:spPr>
        <p:txBody>
          <a:bodyPr wrap="none">
            <a:spAutoFit/>
          </a:bodyPr>
          <a:lstStyle/>
          <a:p>
            <a:pPr marL="226695" indent="-226695" algn="just"/>
            <a:r>
              <a:rPr lang="fa-IR" sz="2000" b="1" dirty="0">
                <a:solidFill>
                  <a:prstClr val="black"/>
                </a:solidFill>
                <a:ea typeface="Calibri" panose="020F0502020204030204" pitchFamily="34" charset="0"/>
                <a:cs typeface="B Nazanin" panose="00000400000000000000" pitchFamily="2" charset="-78"/>
              </a:rPr>
              <a:t>تعداد موسسات پژوهشی، قطبهای علمی، مراکز رشد و پارکهای علم و فناوری و آزمایشگاه­ها</a:t>
            </a:r>
            <a:endParaRPr lang="en-US" sz="2000" b="1" dirty="0">
              <a:solidFill>
                <a:prstClr val="black"/>
              </a:solidFill>
              <a:ea typeface="Calibri" panose="020F0502020204030204" pitchFamily="34" charset="0"/>
              <a:cs typeface="B Nazanin" panose="00000400000000000000" pitchFamily="2" charset="-78"/>
            </a:endParaRPr>
          </a:p>
        </p:txBody>
      </p:sp>
      <p:pic>
        <p:nvPicPr>
          <p:cNvPr id="3" name="Picture 2"/>
          <p:cNvPicPr/>
          <p:nvPr/>
        </p:nvPicPr>
        <p:blipFill rotWithShape="1">
          <a:blip r:embed="rId2"/>
          <a:srcRect t="25108" b="8007"/>
          <a:stretch/>
        </p:blipFill>
        <p:spPr bwMode="auto">
          <a:xfrm>
            <a:off x="2129473" y="995082"/>
            <a:ext cx="8520598" cy="5150223"/>
          </a:xfrm>
          <a:prstGeom prst="rect">
            <a:avLst/>
          </a:prstGeom>
          <a:ln>
            <a:noFill/>
          </a:ln>
          <a:extLst>
            <a:ext uri="{53640926-AAD7-44D8-BBD7-CCE9431645EC}">
              <a14:shadowObscured xmlns:a14="http://schemas.microsoft.com/office/drawing/2010/main"/>
            </a:ext>
          </a:extLst>
        </p:spPr>
      </p:pic>
      <p:sp>
        <p:nvSpPr>
          <p:cNvPr id="4" name="TextBox 3"/>
          <p:cNvSpPr txBox="1"/>
          <p:nvPr/>
        </p:nvSpPr>
        <p:spPr>
          <a:xfrm>
            <a:off x="6736976" y="6373906"/>
            <a:ext cx="712695" cy="369332"/>
          </a:xfrm>
          <a:prstGeom prst="rect">
            <a:avLst/>
          </a:prstGeom>
          <a:noFill/>
        </p:spPr>
        <p:txBody>
          <a:bodyPr wrap="square" rtlCol="1">
            <a:spAutoFit/>
          </a:bodyPr>
          <a:lstStyle/>
          <a:p>
            <a:r>
              <a:rPr lang="fa-IR" dirty="0" smtClean="0"/>
              <a:t>45</a:t>
            </a:r>
            <a:endParaRPr lang="fa-IR" dirty="0"/>
          </a:p>
        </p:txBody>
      </p:sp>
    </p:spTree>
    <p:extLst>
      <p:ext uri="{BB962C8B-B14F-4D97-AF65-F5344CB8AC3E}">
        <p14:creationId xmlns:p14="http://schemas.microsoft.com/office/powerpoint/2010/main" val="12734738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p:nvPr/>
        </p:nvPicPr>
        <p:blipFill>
          <a:blip r:embed="rId2"/>
          <a:stretch>
            <a:fillRect/>
          </a:stretch>
        </p:blipFill>
        <p:spPr>
          <a:xfrm>
            <a:off x="1008529" y="914400"/>
            <a:ext cx="9883589" cy="5446059"/>
          </a:xfrm>
          <a:prstGeom prst="rect">
            <a:avLst/>
          </a:prstGeom>
        </p:spPr>
      </p:pic>
      <p:sp>
        <p:nvSpPr>
          <p:cNvPr id="3" name="TextBox 2"/>
          <p:cNvSpPr txBox="1"/>
          <p:nvPr/>
        </p:nvSpPr>
        <p:spPr>
          <a:xfrm>
            <a:off x="6562165" y="6454588"/>
            <a:ext cx="645459" cy="369332"/>
          </a:xfrm>
          <a:prstGeom prst="rect">
            <a:avLst/>
          </a:prstGeom>
          <a:noFill/>
        </p:spPr>
        <p:txBody>
          <a:bodyPr wrap="square" rtlCol="1">
            <a:spAutoFit/>
          </a:bodyPr>
          <a:lstStyle/>
          <a:p>
            <a:r>
              <a:rPr lang="fa-IR" dirty="0" smtClean="0"/>
              <a:t>46</a:t>
            </a:r>
            <a:endParaRPr lang="fa-IR" dirty="0"/>
          </a:p>
        </p:txBody>
      </p:sp>
    </p:spTree>
    <p:extLst>
      <p:ext uri="{BB962C8B-B14F-4D97-AF65-F5344CB8AC3E}">
        <p14:creationId xmlns:p14="http://schemas.microsoft.com/office/powerpoint/2010/main" val="27277910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2792921" y="420290"/>
            <a:ext cx="6096000" cy="806311"/>
          </a:xfrm>
          <a:prstGeom prst="rect">
            <a:avLst/>
          </a:prstGeom>
        </p:spPr>
        <p:txBody>
          <a:bodyPr>
            <a:spAutoFit/>
          </a:bodyPr>
          <a:lstStyle/>
          <a:p>
            <a:pPr algn="justLow">
              <a:lnSpc>
                <a:spcPct val="115000"/>
              </a:lnSpc>
              <a:spcAft>
                <a:spcPts val="1000"/>
              </a:spcAft>
            </a:pPr>
            <a:r>
              <a:rPr lang="fa-IR" sz="2000" b="1" dirty="0" smtClean="0">
                <a:effectLst/>
                <a:latin typeface="Calibri" panose="020F0502020204030204" pitchFamily="34" charset="0"/>
                <a:ea typeface="Calibri" panose="020F0502020204030204" pitchFamily="34" charset="0"/>
                <a:cs typeface="B Titr" panose="00000700000000000000" pitchFamily="2" charset="-78"/>
              </a:rPr>
              <a:t>مروری بر چهار دهه تلاش و کوشش علمی کشور</a:t>
            </a:r>
            <a:endParaRPr lang="en-US" sz="2000" b="1" dirty="0" smtClean="0">
              <a:effectLst/>
              <a:latin typeface="Calibri" panose="020F0502020204030204" pitchFamily="34" charset="0"/>
              <a:ea typeface="Calibri" panose="020F0502020204030204" pitchFamily="34" charset="0"/>
              <a:cs typeface="B Titr" panose="00000700000000000000" pitchFamily="2" charset="-78"/>
            </a:endParaRPr>
          </a:p>
          <a:p>
            <a:pPr algn="just">
              <a:lnSpc>
                <a:spcPct val="115000"/>
              </a:lnSpc>
              <a:spcAft>
                <a:spcPts val="1000"/>
              </a:spcAft>
            </a:pPr>
            <a:r>
              <a:rPr lang="fa-IR" sz="1400" dirty="0" smtClean="0">
                <a:effectLst/>
                <a:latin typeface="Calibri" panose="020F0502020204030204" pitchFamily="34" charset="0"/>
                <a:ea typeface="Calibri" panose="020F0502020204030204" pitchFamily="34" charset="0"/>
                <a:cs typeface="B Lotus" panose="00000400000000000000" pitchFamily="2" charset="-78"/>
              </a:rPr>
              <a:t> </a:t>
            </a:r>
            <a:endParaRPr lang="en-US" sz="1100" dirty="0">
              <a:effectLst/>
              <a:latin typeface="Calibri" panose="020F0502020204030204" pitchFamily="34" charset="0"/>
              <a:ea typeface="Calibri" panose="020F0502020204030204" pitchFamily="34" charset="0"/>
              <a:cs typeface="Arial" panose="020B0604020202020204" pitchFamily="34" charset="0"/>
            </a:endParaRPr>
          </a:p>
        </p:txBody>
      </p:sp>
      <p:graphicFrame>
        <p:nvGraphicFramePr>
          <p:cNvPr id="7" name="Table 6"/>
          <p:cNvGraphicFramePr>
            <a:graphicFrameLocks noGrp="1"/>
          </p:cNvGraphicFramePr>
          <p:nvPr>
            <p:extLst>
              <p:ext uri="{D42A27DB-BD31-4B8C-83A1-F6EECF244321}">
                <p14:modId xmlns:p14="http://schemas.microsoft.com/office/powerpoint/2010/main" val="3288830338"/>
              </p:ext>
            </p:extLst>
          </p:nvPr>
        </p:nvGraphicFramePr>
        <p:xfrm>
          <a:off x="1325433" y="864171"/>
          <a:ext cx="9302641" cy="747402"/>
        </p:xfrm>
        <a:graphic>
          <a:graphicData uri="http://schemas.openxmlformats.org/drawingml/2006/table">
            <a:tbl>
              <a:tblPr rtl="1" firstRow="1" firstCol="1" bandRow="1">
                <a:tableStyleId>{2D5ABB26-0587-4C30-8999-92F81FD0307C}</a:tableStyleId>
              </a:tblPr>
              <a:tblGrid>
                <a:gridCol w="130593"/>
                <a:gridCol w="194310"/>
                <a:gridCol w="704479"/>
                <a:gridCol w="5414409"/>
                <a:gridCol w="2858850"/>
              </a:tblGrid>
              <a:tr h="396882">
                <a:tc>
                  <a:txBody>
                    <a:bodyPr/>
                    <a:lstStyle/>
                    <a:p>
                      <a:pPr algn="r" rtl="1">
                        <a:lnSpc>
                          <a:spcPct val="115000"/>
                        </a:lnSpc>
                        <a:spcAft>
                          <a:spcPts val="1000"/>
                        </a:spcAft>
                      </a:pPr>
                      <a:r>
                        <a:rPr lang="en-US" sz="2000" dirty="0">
                          <a:effectLst/>
                        </a:rPr>
                        <a:t> </a:t>
                      </a:r>
                      <a:endParaRPr lang="en-US" sz="2000" dirty="0">
                        <a:effectLst/>
                        <a:latin typeface="Calibri" panose="020F0502020204030204" pitchFamily="34" charset="0"/>
                        <a:ea typeface="Calibri" panose="020F0502020204030204" pitchFamily="34" charset="0"/>
                        <a:cs typeface="Arial" panose="020B0604020202020204" pitchFamily="34" charset="0"/>
                      </a:endParaRPr>
                    </a:p>
                  </a:txBody>
                  <a:tcPr marL="0" marR="0" marT="0" marB="0" anchor="ctr"/>
                </a:tc>
                <a:tc>
                  <a:txBody>
                    <a:bodyPr/>
                    <a:lstStyle/>
                    <a:p>
                      <a:pPr algn="ctr" rtl="1">
                        <a:lnSpc>
                          <a:spcPct val="115000"/>
                        </a:lnSpc>
                        <a:spcAft>
                          <a:spcPts val="0"/>
                        </a:spcAft>
                      </a:pPr>
                      <a:endParaRPr lang="en-US" sz="2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gridSpan="3">
                  <a:txBody>
                    <a:bodyPr/>
                    <a:lstStyle/>
                    <a:p>
                      <a:pPr algn="r" rtl="1">
                        <a:lnSpc>
                          <a:spcPct val="115000"/>
                        </a:lnSpc>
                        <a:spcAft>
                          <a:spcPts val="1000"/>
                        </a:spcAft>
                      </a:pPr>
                      <a:r>
                        <a:rPr lang="en-US" sz="2000" dirty="0">
                          <a:effectLst/>
                        </a:rPr>
                        <a:t> </a:t>
                      </a:r>
                      <a:endParaRPr lang="en-US" sz="2000" dirty="0">
                        <a:effectLst/>
                        <a:latin typeface="Calibri" panose="020F0502020204030204" pitchFamily="34" charset="0"/>
                        <a:ea typeface="Calibri" panose="020F0502020204030204" pitchFamily="34" charset="0"/>
                        <a:cs typeface="Arial" panose="020B0604020202020204" pitchFamily="34" charset="0"/>
                      </a:endParaRPr>
                    </a:p>
                  </a:txBody>
                  <a:tcPr marL="0" marR="0" marT="0" marB="0" anchor="ctr"/>
                </a:tc>
                <a:tc hMerge="1">
                  <a:txBody>
                    <a:bodyPr/>
                    <a:lstStyle/>
                    <a:p>
                      <a:pPr rtl="1"/>
                      <a:endParaRPr lang="fa-IR"/>
                    </a:p>
                  </a:txBody>
                  <a:tcPr/>
                </a:tc>
                <a:tc hMerge="1">
                  <a:txBody>
                    <a:bodyPr/>
                    <a:lstStyle/>
                    <a:p>
                      <a:pPr rtl="1"/>
                      <a:endParaRPr lang="fa-IR"/>
                    </a:p>
                  </a:txBody>
                  <a:tcPr/>
                </a:tc>
              </a:tr>
              <a:tr h="198441">
                <a:tc gridSpan="3">
                  <a:txBody>
                    <a:bodyPr/>
                    <a:lstStyle/>
                    <a:p>
                      <a:pPr algn="ctr" rtl="1">
                        <a:lnSpc>
                          <a:spcPct val="115000"/>
                        </a:lnSpc>
                        <a:spcAft>
                          <a:spcPts val="0"/>
                        </a:spcAft>
                      </a:pPr>
                      <a:r>
                        <a:rPr lang="fa-IR" sz="2000">
                          <a:effectLst/>
                        </a:rPr>
                        <a:t>دهه</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hMerge="1">
                  <a:txBody>
                    <a:bodyPr/>
                    <a:lstStyle/>
                    <a:p>
                      <a:pPr rtl="1"/>
                      <a:endParaRPr lang="fa-IR"/>
                    </a:p>
                  </a:txBody>
                  <a:tcPr/>
                </a:tc>
                <a:tc hMerge="1">
                  <a:txBody>
                    <a:bodyPr/>
                    <a:lstStyle/>
                    <a:p>
                      <a:pPr rtl="1"/>
                      <a:endParaRPr lang="fa-IR"/>
                    </a:p>
                  </a:txBody>
                  <a:tcPr/>
                </a:tc>
                <a:tc>
                  <a:txBody>
                    <a:bodyPr/>
                    <a:lstStyle/>
                    <a:p>
                      <a:pPr algn="ctr" rtl="1">
                        <a:lnSpc>
                          <a:spcPct val="115000"/>
                        </a:lnSpc>
                        <a:spcAft>
                          <a:spcPts val="0"/>
                        </a:spcAft>
                      </a:pPr>
                      <a:r>
                        <a:rPr lang="fa-IR" sz="2000" dirty="0">
                          <a:effectLst/>
                        </a:rPr>
                        <a:t>پیشرفت های اصلی نهادی</a:t>
                      </a:r>
                      <a:endParaRPr lang="en-US" sz="2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a:txBody>
                    <a:bodyPr/>
                    <a:lstStyle/>
                    <a:p>
                      <a:pPr algn="ctr" rtl="1">
                        <a:lnSpc>
                          <a:spcPct val="115000"/>
                        </a:lnSpc>
                        <a:spcAft>
                          <a:spcPts val="0"/>
                        </a:spcAft>
                      </a:pPr>
                      <a:r>
                        <a:rPr lang="fa-IR" sz="2000" dirty="0">
                          <a:effectLst/>
                        </a:rPr>
                        <a:t>پیشرفتهای اصلی کارکردی</a:t>
                      </a:r>
                      <a:endParaRPr lang="en-US" sz="2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r>
            </a:tbl>
          </a:graphicData>
        </a:graphic>
      </p:graphicFrame>
      <p:graphicFrame>
        <p:nvGraphicFramePr>
          <p:cNvPr id="8" name="Table 7"/>
          <p:cNvGraphicFramePr>
            <a:graphicFrameLocks noGrp="1"/>
          </p:cNvGraphicFramePr>
          <p:nvPr>
            <p:extLst>
              <p:ext uri="{D42A27DB-BD31-4B8C-83A1-F6EECF244321}">
                <p14:modId xmlns:p14="http://schemas.microsoft.com/office/powerpoint/2010/main" val="707293157"/>
              </p:ext>
            </p:extLst>
          </p:nvPr>
        </p:nvGraphicFramePr>
        <p:xfrm>
          <a:off x="1425388" y="1775012"/>
          <a:ext cx="9170894" cy="4048302"/>
        </p:xfrm>
        <a:graphic>
          <a:graphicData uri="http://schemas.openxmlformats.org/drawingml/2006/table">
            <a:tbl>
              <a:tblPr firstRow="1" firstCol="1" bandRow="1"/>
              <a:tblGrid>
                <a:gridCol w="3353586"/>
                <a:gridCol w="3536452"/>
                <a:gridCol w="2280856"/>
              </a:tblGrid>
              <a:tr h="2348705">
                <a:tc>
                  <a:txBody>
                    <a:bodyPr/>
                    <a:lstStyle/>
                    <a:p>
                      <a:pPr marL="342900" lvl="0" indent="-342900" algn="r" rtl="1">
                        <a:lnSpc>
                          <a:spcPct val="115000"/>
                        </a:lnSpc>
                        <a:spcAft>
                          <a:spcPts val="0"/>
                        </a:spcAft>
                        <a:buFont typeface="Symbol" panose="05050102010706020507" pitchFamily="18" charset="2"/>
                        <a:buChar char=""/>
                      </a:pPr>
                      <a:r>
                        <a:rPr lang="fa-IR" sz="1600" dirty="0">
                          <a:solidFill>
                            <a:srgbClr val="000000"/>
                          </a:solidFill>
                          <a:effectLst/>
                          <a:latin typeface="Arial" panose="020B0604020202020204" pitchFamily="34" charset="0"/>
                          <a:ea typeface="Times New Roman" panose="02020603050405020304" pitchFamily="18" charset="0"/>
                          <a:cs typeface="B Lotus" panose="00000400000000000000" pitchFamily="2" charset="-78"/>
                        </a:rPr>
                        <a:t>تربیت و بکارگیری اعضای هیات علمی جدید</a:t>
                      </a:r>
                      <a:endParaRPr lang="en-US" sz="1400" dirty="0">
                        <a:effectLst/>
                        <a:latin typeface="Calibri" panose="020F0502020204030204" pitchFamily="34" charset="0"/>
                        <a:ea typeface="Calibri" panose="020F0502020204030204" pitchFamily="34" charset="0"/>
                        <a:cs typeface="Arial" panose="020B0604020202020204" pitchFamily="34" charset="0"/>
                      </a:endParaRPr>
                    </a:p>
                    <a:p>
                      <a:pPr marL="342900" lvl="0" indent="-342900" algn="r" rtl="1">
                        <a:lnSpc>
                          <a:spcPct val="115000"/>
                        </a:lnSpc>
                        <a:spcAft>
                          <a:spcPts val="0"/>
                        </a:spcAft>
                        <a:buFont typeface="Symbol" panose="05050102010706020507" pitchFamily="18" charset="2"/>
                        <a:buChar char=""/>
                      </a:pPr>
                      <a:r>
                        <a:rPr lang="fa-IR" sz="1600" dirty="0">
                          <a:solidFill>
                            <a:srgbClr val="000000"/>
                          </a:solidFill>
                          <a:effectLst/>
                          <a:latin typeface="Arial" panose="020B0604020202020204" pitchFamily="34" charset="0"/>
                          <a:ea typeface="Times New Roman" panose="02020603050405020304" pitchFamily="18" charset="0"/>
                          <a:cs typeface="B Lotus" panose="00000400000000000000" pitchFamily="2" charset="-78"/>
                        </a:rPr>
                        <a:t> تدوین کتب درسی جدید بر اساس مبانی اسلامی با همکاری حوزه‌های علمیه</a:t>
                      </a:r>
                      <a:endParaRPr lang="en-US" sz="1400" dirty="0">
                        <a:effectLst/>
                        <a:latin typeface="Calibri" panose="020F0502020204030204" pitchFamily="34" charset="0"/>
                        <a:ea typeface="Calibri" panose="020F0502020204030204" pitchFamily="34" charset="0"/>
                        <a:cs typeface="Arial" panose="020B0604020202020204" pitchFamily="34" charset="0"/>
                      </a:endParaRPr>
                    </a:p>
                    <a:p>
                      <a:pPr marL="342900" lvl="0" indent="-342900" algn="r" rtl="1">
                        <a:lnSpc>
                          <a:spcPct val="115000"/>
                        </a:lnSpc>
                        <a:spcAft>
                          <a:spcPts val="0"/>
                        </a:spcAft>
                        <a:buFont typeface="Symbol" panose="05050102010706020507" pitchFamily="18" charset="2"/>
                        <a:buChar char=""/>
                      </a:pPr>
                      <a:r>
                        <a:rPr lang="fa-IR" sz="1600" dirty="0">
                          <a:solidFill>
                            <a:srgbClr val="000000"/>
                          </a:solidFill>
                          <a:effectLst/>
                          <a:latin typeface="Arial" panose="020B0604020202020204" pitchFamily="34" charset="0"/>
                          <a:ea typeface="Times New Roman" panose="02020603050405020304" pitchFamily="18" charset="0"/>
                          <a:cs typeface="B Lotus" panose="00000400000000000000" pitchFamily="2" charset="-78"/>
                        </a:rPr>
                        <a:t>تدوین ضوابط و اصلاح رویه‌های جذب استاد و دانشجو در کشور</a:t>
                      </a:r>
                      <a:endParaRPr lang="en-US" sz="1400" dirty="0">
                        <a:effectLst/>
                        <a:latin typeface="Calibri" panose="020F0502020204030204" pitchFamily="34" charset="0"/>
                        <a:ea typeface="Calibri" panose="020F0502020204030204" pitchFamily="34" charset="0"/>
                        <a:cs typeface="Arial" panose="020B0604020202020204" pitchFamily="34" charset="0"/>
                      </a:endParaRPr>
                    </a:p>
                    <a:p>
                      <a:pPr marL="342900" lvl="0" indent="-342900" algn="r" rtl="1">
                        <a:lnSpc>
                          <a:spcPct val="115000"/>
                        </a:lnSpc>
                        <a:spcAft>
                          <a:spcPts val="0"/>
                        </a:spcAft>
                        <a:buFont typeface="Symbol" panose="05050102010706020507" pitchFamily="18" charset="2"/>
                        <a:buChar char=""/>
                      </a:pPr>
                      <a:r>
                        <a:rPr lang="fa-IR" sz="1600" dirty="0">
                          <a:solidFill>
                            <a:srgbClr val="000000"/>
                          </a:solidFill>
                          <a:effectLst/>
                          <a:latin typeface="Arial" panose="020B0604020202020204" pitchFamily="34" charset="0"/>
                          <a:ea typeface="Times New Roman" panose="02020603050405020304" pitchFamily="18" charset="0"/>
                          <a:cs typeface="B Lotus" panose="00000400000000000000" pitchFamily="2" charset="-78"/>
                        </a:rPr>
                        <a:t>استفاده از منابع غیردولتی و کمک‌های مردمی در توسعه آموزش عالی کشور</a:t>
                      </a:r>
                      <a:endParaRPr lang="en-US" sz="14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42900" lvl="0" indent="-342900" algn="r" rtl="1">
                        <a:lnSpc>
                          <a:spcPct val="150000"/>
                        </a:lnSpc>
                        <a:spcAft>
                          <a:spcPts val="0"/>
                        </a:spcAft>
                        <a:buFont typeface="Symbol" panose="05050102010706020507" pitchFamily="18" charset="2"/>
                        <a:buChar char=""/>
                      </a:pPr>
                      <a:r>
                        <a:rPr lang="fa-IR" sz="1600" dirty="0">
                          <a:solidFill>
                            <a:srgbClr val="000000"/>
                          </a:solidFill>
                          <a:effectLst/>
                          <a:latin typeface="Arial" panose="020B0604020202020204" pitchFamily="34" charset="0"/>
                          <a:ea typeface="Times New Roman" panose="02020603050405020304" pitchFamily="18" charset="0"/>
                          <a:cs typeface="B Lotus" panose="00000400000000000000" pitchFamily="2" charset="-78"/>
                        </a:rPr>
                        <a:t>فرمان امام خمینی مبنی بر اغاز انقلاب فرهنگی</a:t>
                      </a:r>
                      <a:endParaRPr lang="en-US" sz="1400" dirty="0">
                        <a:effectLst/>
                        <a:latin typeface="Calibri" panose="020F0502020204030204" pitchFamily="34" charset="0"/>
                        <a:ea typeface="Calibri" panose="020F0502020204030204" pitchFamily="34" charset="0"/>
                        <a:cs typeface="Arial" panose="020B0604020202020204" pitchFamily="34" charset="0"/>
                      </a:endParaRPr>
                    </a:p>
                    <a:p>
                      <a:pPr marL="342900" lvl="0" indent="-342900" algn="r" rtl="1">
                        <a:lnSpc>
                          <a:spcPct val="150000"/>
                        </a:lnSpc>
                        <a:spcAft>
                          <a:spcPts val="0"/>
                        </a:spcAft>
                        <a:buFont typeface="Symbol" panose="05050102010706020507" pitchFamily="18" charset="2"/>
                        <a:buChar char=""/>
                      </a:pPr>
                      <a:r>
                        <a:rPr lang="fa-IR" sz="1600" dirty="0">
                          <a:solidFill>
                            <a:srgbClr val="000000"/>
                          </a:solidFill>
                          <a:effectLst/>
                          <a:latin typeface="Arial" panose="020B0604020202020204" pitchFamily="34" charset="0"/>
                          <a:ea typeface="Times New Roman" panose="02020603050405020304" pitchFamily="18" charset="0"/>
                          <a:cs typeface="B Lotus" panose="00000400000000000000" pitchFamily="2" charset="-78"/>
                        </a:rPr>
                        <a:t>تعطیلی دانشگاه‌ها و پاکسازی عناصر وابسته </a:t>
                      </a:r>
                      <a:endParaRPr lang="en-US" sz="1400" dirty="0">
                        <a:effectLst/>
                        <a:latin typeface="Calibri" panose="020F0502020204030204" pitchFamily="34" charset="0"/>
                        <a:ea typeface="Calibri" panose="020F0502020204030204" pitchFamily="34" charset="0"/>
                        <a:cs typeface="Arial" panose="020B0604020202020204" pitchFamily="34" charset="0"/>
                      </a:endParaRPr>
                    </a:p>
                    <a:p>
                      <a:pPr marL="342900" lvl="0" indent="-342900" algn="r" rtl="1">
                        <a:lnSpc>
                          <a:spcPct val="115000"/>
                        </a:lnSpc>
                        <a:spcAft>
                          <a:spcPts val="0"/>
                        </a:spcAft>
                        <a:buFont typeface="Symbol" panose="05050102010706020507" pitchFamily="18" charset="2"/>
                        <a:buChar char=""/>
                      </a:pPr>
                      <a:r>
                        <a:rPr lang="fa-IR" sz="1600" dirty="0">
                          <a:solidFill>
                            <a:srgbClr val="000000"/>
                          </a:solidFill>
                          <a:effectLst/>
                          <a:latin typeface="Arial" panose="020B0604020202020204" pitchFamily="34" charset="0"/>
                          <a:ea typeface="Times New Roman" panose="02020603050405020304" pitchFamily="18" charset="0"/>
                          <a:cs typeface="B Lotus" panose="00000400000000000000" pitchFamily="2" charset="-78"/>
                        </a:rPr>
                        <a:t>ایجاد زیرساخت‌های جدید دانشگاهی و مدیریت آموزشی نظیر دانشگاه تربیت مدرس، دانشگاه شاهد، دانشگاه ازاد اسلامی، سازمان سمت، مرکز نشر دانشگاهی، فرهنگستان علوم و جهاد دانشگاهی</a:t>
                      </a:r>
                      <a:endParaRPr lang="en-US" sz="14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1">
                        <a:lnSpc>
                          <a:spcPct val="115000"/>
                        </a:lnSpc>
                        <a:spcAft>
                          <a:spcPts val="0"/>
                        </a:spcAft>
                      </a:pPr>
                      <a:r>
                        <a:rPr lang="fa-IR" sz="1600" b="1" dirty="0">
                          <a:effectLst/>
                          <a:latin typeface="Calibri" panose="020F0502020204030204" pitchFamily="34" charset="0"/>
                          <a:ea typeface="Calibri" panose="020F0502020204030204" pitchFamily="34" charset="0"/>
                          <a:cs typeface="B Lotus" panose="00000400000000000000" pitchFamily="2" charset="-78"/>
                        </a:rPr>
                        <a:t>دهه اول:</a:t>
                      </a:r>
                      <a:endParaRPr lang="en-US" sz="1400" b="1" dirty="0">
                        <a:effectLst/>
                        <a:latin typeface="Calibri" panose="020F0502020204030204" pitchFamily="34" charset="0"/>
                        <a:ea typeface="Calibri" panose="020F0502020204030204" pitchFamily="34" charset="0"/>
                        <a:cs typeface="Arial" panose="020B0604020202020204" pitchFamily="34" charset="0"/>
                      </a:endParaRPr>
                    </a:p>
                    <a:p>
                      <a:pPr algn="r" rtl="1">
                        <a:lnSpc>
                          <a:spcPct val="115000"/>
                        </a:lnSpc>
                        <a:spcAft>
                          <a:spcPts val="0"/>
                        </a:spcAft>
                      </a:pPr>
                      <a:r>
                        <a:rPr lang="fa-IR" sz="1600" b="1" dirty="0">
                          <a:effectLst/>
                          <a:latin typeface="Calibri" panose="020F0502020204030204" pitchFamily="34" charset="0"/>
                          <a:ea typeface="Calibri" panose="020F0502020204030204" pitchFamily="34" charset="0"/>
                          <a:cs typeface="B Lotus" panose="00000400000000000000" pitchFamily="2" charset="-78"/>
                        </a:rPr>
                        <a:t> </a:t>
                      </a:r>
                      <a:r>
                        <a:rPr lang="fa-IR" sz="1600" b="1" dirty="0">
                          <a:effectLst/>
                          <a:latin typeface="Times New Roman" panose="02020603050405020304" pitchFamily="18" charset="0"/>
                          <a:ea typeface="Times New Roman" panose="02020603050405020304" pitchFamily="18" charset="0"/>
                          <a:cs typeface="B Lotus" panose="00000400000000000000" pitchFamily="2" charset="-78"/>
                        </a:rPr>
                        <a:t>رفع وابستگی علمی و ایجاد زیرساخت‌های آموزشی و علمی (از سال 1358)</a:t>
                      </a:r>
                      <a:endParaRPr lang="en-US" sz="14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99597">
                <a:tc>
                  <a:txBody>
                    <a:bodyPr/>
                    <a:lstStyle/>
                    <a:p>
                      <a:pPr marL="342900" lvl="0" indent="-342900" algn="r" rtl="1">
                        <a:lnSpc>
                          <a:spcPct val="107000"/>
                        </a:lnSpc>
                        <a:spcAft>
                          <a:spcPts val="0"/>
                        </a:spcAft>
                        <a:buFont typeface="Symbol" panose="05050102010706020507" pitchFamily="18" charset="2"/>
                        <a:buChar char=""/>
                      </a:pPr>
                      <a:r>
                        <a:rPr lang="fa-IR" sz="1600" dirty="0">
                          <a:solidFill>
                            <a:srgbClr val="000000"/>
                          </a:solidFill>
                          <a:effectLst/>
                          <a:latin typeface="Arial" panose="020B0604020202020204" pitchFamily="34" charset="0"/>
                          <a:ea typeface="Times New Roman" panose="02020603050405020304" pitchFamily="18" charset="0"/>
                          <a:cs typeface="B Lotus" panose="00000400000000000000" pitchFamily="2" charset="-78"/>
                        </a:rPr>
                        <a:t>افزایش تعداد دانشجویان تحصیلات تکمیلی به طور خالص از سال 1384</a:t>
                      </a:r>
                      <a:endParaRPr lang="en-US" sz="1400" dirty="0">
                        <a:effectLst/>
                        <a:latin typeface="Calibri" panose="020F0502020204030204" pitchFamily="34" charset="0"/>
                        <a:ea typeface="Calibri" panose="020F0502020204030204" pitchFamily="34" charset="0"/>
                        <a:cs typeface="Arial" panose="020B0604020202020204" pitchFamily="34" charset="0"/>
                      </a:endParaRPr>
                    </a:p>
                    <a:p>
                      <a:pPr marL="342900" lvl="0" indent="-342900" algn="r" rtl="1">
                        <a:lnSpc>
                          <a:spcPct val="107000"/>
                        </a:lnSpc>
                        <a:spcAft>
                          <a:spcPts val="0"/>
                        </a:spcAft>
                        <a:buFont typeface="Symbol" panose="05050102010706020507" pitchFamily="18" charset="2"/>
                        <a:buChar char=""/>
                      </a:pPr>
                      <a:r>
                        <a:rPr lang="fa-IR" sz="1600" dirty="0">
                          <a:solidFill>
                            <a:srgbClr val="000000"/>
                          </a:solidFill>
                          <a:effectLst/>
                          <a:latin typeface="Arial" panose="020B0604020202020204" pitchFamily="34" charset="0"/>
                          <a:ea typeface="Times New Roman" panose="02020603050405020304" pitchFamily="18" charset="0"/>
                          <a:cs typeface="B Lotus" panose="00000400000000000000" pitchFamily="2" charset="-78"/>
                        </a:rPr>
                        <a:t>افزایش مستمر مشارکت زنان در آموزش عالی و دستیابی به برابری جنسیتی </a:t>
                      </a:r>
                      <a:endParaRPr lang="en-US" sz="1400" dirty="0">
                        <a:effectLst/>
                        <a:latin typeface="Calibri" panose="020F0502020204030204" pitchFamily="34" charset="0"/>
                        <a:ea typeface="Calibri" panose="020F0502020204030204" pitchFamily="34" charset="0"/>
                        <a:cs typeface="Arial" panose="020B0604020202020204" pitchFamily="34" charset="0"/>
                      </a:endParaRPr>
                    </a:p>
                    <a:p>
                      <a:pPr marL="342900" lvl="0" indent="-342900" algn="r" rtl="1">
                        <a:lnSpc>
                          <a:spcPct val="107000"/>
                        </a:lnSpc>
                        <a:spcAft>
                          <a:spcPts val="0"/>
                        </a:spcAft>
                        <a:buFont typeface="Symbol" panose="05050102010706020507" pitchFamily="18" charset="2"/>
                        <a:buChar char=""/>
                      </a:pPr>
                      <a:r>
                        <a:rPr lang="fa-IR" sz="1600" dirty="0">
                          <a:solidFill>
                            <a:srgbClr val="000000"/>
                          </a:solidFill>
                          <a:effectLst/>
                          <a:latin typeface="Arial" panose="020B0604020202020204" pitchFamily="34" charset="0"/>
                          <a:ea typeface="Times New Roman" panose="02020603050405020304" pitchFamily="18" charset="0"/>
                          <a:cs typeface="B Lotus" panose="00000400000000000000" pitchFamily="2" charset="-78"/>
                        </a:rPr>
                        <a:t>افزایش تعداد دانشجویان علوم و مهندسی</a:t>
                      </a:r>
                      <a:endParaRPr lang="en-US" sz="1400" dirty="0">
                        <a:effectLst/>
                        <a:latin typeface="Calibri" panose="020F0502020204030204" pitchFamily="34" charset="0"/>
                        <a:ea typeface="Calibri" panose="020F0502020204030204" pitchFamily="34" charset="0"/>
                        <a:cs typeface="Arial" panose="020B0604020202020204" pitchFamily="34" charset="0"/>
                      </a:endParaRPr>
                    </a:p>
                    <a:p>
                      <a:pPr marL="342900" lvl="0" indent="-342900" algn="r" rtl="1">
                        <a:lnSpc>
                          <a:spcPct val="107000"/>
                        </a:lnSpc>
                        <a:spcAft>
                          <a:spcPts val="0"/>
                        </a:spcAft>
                        <a:buFont typeface="Symbol" panose="05050102010706020507" pitchFamily="18" charset="2"/>
                        <a:buChar char=""/>
                      </a:pPr>
                      <a:r>
                        <a:rPr lang="fa-IR" sz="1600" dirty="0">
                          <a:solidFill>
                            <a:srgbClr val="000000"/>
                          </a:solidFill>
                          <a:effectLst/>
                          <a:latin typeface="Arial" panose="020B0604020202020204" pitchFamily="34" charset="0"/>
                          <a:ea typeface="Times New Roman" panose="02020603050405020304" pitchFamily="18" charset="0"/>
                          <a:cs typeface="B Lotus" panose="00000400000000000000" pitchFamily="2" charset="-78"/>
                        </a:rPr>
                        <a:t>افزایش قابل توجه انتشارات علمی بین المللی</a:t>
                      </a:r>
                      <a:endParaRPr lang="en-US" sz="14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42900" lvl="0" indent="-342900" algn="r" rtl="1">
                        <a:lnSpc>
                          <a:spcPct val="107000"/>
                        </a:lnSpc>
                        <a:spcAft>
                          <a:spcPts val="0"/>
                        </a:spcAft>
                        <a:buFont typeface="Symbol" panose="05050102010706020507" pitchFamily="18" charset="2"/>
                        <a:buChar char=""/>
                      </a:pPr>
                      <a:r>
                        <a:rPr lang="fa-IR" sz="1600" dirty="0">
                          <a:solidFill>
                            <a:srgbClr val="000000"/>
                          </a:solidFill>
                          <a:effectLst/>
                          <a:latin typeface="Arial" panose="020B0604020202020204" pitchFamily="34" charset="0"/>
                          <a:ea typeface="Times New Roman" panose="02020603050405020304" pitchFamily="18" charset="0"/>
                          <a:cs typeface="B Lotus" panose="00000400000000000000" pitchFamily="2" charset="-78"/>
                        </a:rPr>
                        <a:t>توسعه دوره های تحصیلات تکمیلی در دانشگاه‌ها</a:t>
                      </a:r>
                      <a:endParaRPr lang="en-US" sz="1400" dirty="0">
                        <a:effectLst/>
                        <a:latin typeface="Calibri" panose="020F0502020204030204" pitchFamily="34" charset="0"/>
                        <a:ea typeface="Calibri" panose="020F0502020204030204" pitchFamily="34" charset="0"/>
                        <a:cs typeface="Arial" panose="020B0604020202020204" pitchFamily="34" charset="0"/>
                      </a:endParaRPr>
                    </a:p>
                    <a:p>
                      <a:pPr marL="342900" lvl="0" indent="-342900" algn="r" rtl="1">
                        <a:lnSpc>
                          <a:spcPct val="107000"/>
                        </a:lnSpc>
                        <a:spcAft>
                          <a:spcPts val="0"/>
                        </a:spcAft>
                        <a:buFont typeface="Symbol" panose="05050102010706020507" pitchFamily="18" charset="2"/>
                        <a:buChar char=""/>
                      </a:pPr>
                      <a:r>
                        <a:rPr lang="fa-IR" sz="1600" dirty="0">
                          <a:solidFill>
                            <a:srgbClr val="000000"/>
                          </a:solidFill>
                          <a:effectLst/>
                          <a:latin typeface="Arial" panose="020B0604020202020204" pitchFamily="34" charset="0"/>
                          <a:ea typeface="Times New Roman" panose="02020603050405020304" pitchFamily="18" charset="0"/>
                          <a:cs typeface="B Lotus" panose="00000400000000000000" pitchFamily="2" charset="-78"/>
                        </a:rPr>
                        <a:t>افزایش تعداد دانشگاههای غیر انتفاعی </a:t>
                      </a:r>
                      <a:endParaRPr lang="en-US" sz="1400" dirty="0">
                        <a:effectLst/>
                        <a:latin typeface="Calibri" panose="020F0502020204030204" pitchFamily="34" charset="0"/>
                        <a:ea typeface="Calibri" panose="020F0502020204030204" pitchFamily="34" charset="0"/>
                        <a:cs typeface="Arial" panose="020B0604020202020204" pitchFamily="34" charset="0"/>
                      </a:endParaRPr>
                    </a:p>
                    <a:p>
                      <a:pPr marL="342900" lvl="0" indent="-342900" algn="r" rtl="1">
                        <a:lnSpc>
                          <a:spcPct val="107000"/>
                        </a:lnSpc>
                        <a:spcAft>
                          <a:spcPts val="0"/>
                        </a:spcAft>
                        <a:buFont typeface="Symbol" panose="05050102010706020507" pitchFamily="18" charset="2"/>
                        <a:buChar char=""/>
                      </a:pPr>
                      <a:r>
                        <a:rPr lang="fa-IR" sz="1600" dirty="0">
                          <a:solidFill>
                            <a:srgbClr val="000000"/>
                          </a:solidFill>
                          <a:effectLst/>
                          <a:latin typeface="Arial" panose="020B0604020202020204" pitchFamily="34" charset="0"/>
                          <a:ea typeface="Times New Roman" panose="02020603050405020304" pitchFamily="18" charset="0"/>
                          <a:cs typeface="B Lotus" panose="00000400000000000000" pitchFamily="2" charset="-78"/>
                        </a:rPr>
                        <a:t>حمایت از انتشارات علمی و پژوهش های بسین المللی در دانشگاهها و سازمانهای پژوهشی</a:t>
                      </a:r>
                      <a:endParaRPr lang="en-US" sz="14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1">
                        <a:lnSpc>
                          <a:spcPct val="115000"/>
                        </a:lnSpc>
                        <a:spcAft>
                          <a:spcPts val="0"/>
                        </a:spcAft>
                      </a:pPr>
                      <a:r>
                        <a:rPr lang="fa-IR" sz="1600" b="1" dirty="0">
                          <a:solidFill>
                            <a:srgbClr val="000000"/>
                          </a:solidFill>
                          <a:effectLst/>
                          <a:latin typeface="Arial" panose="020B0604020202020204" pitchFamily="34" charset="0"/>
                          <a:ea typeface="Times New Roman" panose="02020603050405020304" pitchFamily="18" charset="0"/>
                          <a:cs typeface="B Lotus" panose="00000400000000000000" pitchFamily="2" charset="-78"/>
                        </a:rPr>
                        <a:t>دهه دوم: </a:t>
                      </a:r>
                      <a:endParaRPr lang="en-US" sz="1400" b="1" dirty="0">
                        <a:effectLst/>
                        <a:latin typeface="Calibri" panose="020F0502020204030204" pitchFamily="34" charset="0"/>
                        <a:ea typeface="Calibri" panose="020F0502020204030204" pitchFamily="34" charset="0"/>
                        <a:cs typeface="Arial" panose="020B0604020202020204" pitchFamily="34" charset="0"/>
                      </a:endParaRPr>
                    </a:p>
                    <a:p>
                      <a:pPr algn="r" rtl="1">
                        <a:lnSpc>
                          <a:spcPct val="115000"/>
                        </a:lnSpc>
                        <a:spcAft>
                          <a:spcPts val="0"/>
                        </a:spcAft>
                      </a:pPr>
                      <a:r>
                        <a:rPr lang="fa-IR" sz="1600" b="1" dirty="0">
                          <a:solidFill>
                            <a:srgbClr val="000000"/>
                          </a:solidFill>
                          <a:effectLst/>
                          <a:latin typeface="Arial" panose="020B0604020202020204" pitchFamily="34" charset="0"/>
                          <a:ea typeface="Times New Roman" panose="02020603050405020304" pitchFamily="18" charset="0"/>
                          <a:cs typeface="B Lotus" panose="00000400000000000000" pitchFamily="2" charset="-78"/>
                        </a:rPr>
                        <a:t>رشد و گسترش آموزش عالی (از سال 1368)</a:t>
                      </a:r>
                      <a:endParaRPr lang="en-US" sz="14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6" name="TextBox 5"/>
          <p:cNvSpPr txBox="1"/>
          <p:nvPr/>
        </p:nvSpPr>
        <p:spPr>
          <a:xfrm>
            <a:off x="6387353" y="6252882"/>
            <a:ext cx="349623" cy="369332"/>
          </a:xfrm>
          <a:prstGeom prst="rect">
            <a:avLst/>
          </a:prstGeom>
          <a:noFill/>
        </p:spPr>
        <p:txBody>
          <a:bodyPr wrap="square" rtlCol="1">
            <a:spAutoFit/>
          </a:bodyPr>
          <a:lstStyle/>
          <a:p>
            <a:r>
              <a:rPr lang="fa-IR" dirty="0" smtClean="0"/>
              <a:t>2</a:t>
            </a:r>
            <a:endParaRPr lang="fa-IR" dirty="0"/>
          </a:p>
        </p:txBody>
      </p:sp>
    </p:spTree>
    <p:extLst>
      <p:ext uri="{BB962C8B-B14F-4D97-AF65-F5344CB8AC3E}">
        <p14:creationId xmlns:p14="http://schemas.microsoft.com/office/powerpoint/2010/main" val="114636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433482" y="543344"/>
            <a:ext cx="6096000" cy="954107"/>
          </a:xfrm>
          <a:prstGeom prst="rect">
            <a:avLst/>
          </a:prstGeom>
        </p:spPr>
        <p:txBody>
          <a:bodyPr>
            <a:spAutoFit/>
          </a:bodyPr>
          <a:lstStyle/>
          <a:p>
            <a:pPr marL="226695" indent="-226695" algn="ctr"/>
            <a:r>
              <a:rPr lang="fa-IR" sz="2800" dirty="0">
                <a:solidFill>
                  <a:prstClr val="black"/>
                </a:solidFill>
                <a:effectLst>
                  <a:outerShdw blurRad="38100" dist="38100" dir="2700000" algn="tl">
                    <a:srgbClr val="000000">
                      <a:alpha val="43137"/>
                    </a:srgbClr>
                  </a:outerShdw>
                </a:effectLst>
                <a:ea typeface="Calibri" panose="020F0502020204030204" pitchFamily="34" charset="0"/>
                <a:cs typeface="B Nazanin" panose="00000400000000000000" pitchFamily="2" charset="-78"/>
              </a:rPr>
              <a:t>زیرساختهای حوزه پزشکی </a:t>
            </a:r>
            <a:endParaRPr lang="en-US" sz="2800" dirty="0">
              <a:solidFill>
                <a:prstClr val="black"/>
              </a:solidFill>
              <a:effectLst>
                <a:outerShdw blurRad="38100" dist="38100" dir="2700000" algn="tl">
                  <a:srgbClr val="000000">
                    <a:alpha val="43137"/>
                  </a:srgbClr>
                </a:outerShdw>
              </a:effectLst>
              <a:ea typeface="Calibri" panose="020F0502020204030204" pitchFamily="34" charset="0"/>
              <a:cs typeface="B Nazanin" panose="00000400000000000000" pitchFamily="2" charset="-78"/>
            </a:endParaRPr>
          </a:p>
          <a:p>
            <a:pPr algn="ctr">
              <a:spcAft>
                <a:spcPts val="800"/>
              </a:spcAft>
              <a:buSzPts val="1200"/>
            </a:pPr>
            <a:r>
              <a:rPr lang="fa-IR" sz="2800" dirty="0" smtClean="0">
                <a:solidFill>
                  <a:prstClr val="black"/>
                </a:solidFill>
                <a:effectLst>
                  <a:outerShdw blurRad="38100" dist="38100" dir="2700000" algn="tl">
                    <a:srgbClr val="000000">
                      <a:alpha val="43137"/>
                    </a:srgbClr>
                  </a:outerShdw>
                </a:effectLst>
                <a:ea typeface="Calibri" panose="020F0502020204030204" pitchFamily="34" charset="0"/>
                <a:cs typeface="B Nazanin" panose="00000400000000000000" pitchFamily="2" charset="-78"/>
              </a:rPr>
              <a:t>آموزش </a:t>
            </a:r>
            <a:r>
              <a:rPr lang="fa-IR" sz="2800" dirty="0">
                <a:solidFill>
                  <a:prstClr val="black"/>
                </a:solidFill>
                <a:effectLst>
                  <a:outerShdw blurRad="38100" dist="38100" dir="2700000" algn="tl">
                    <a:srgbClr val="000000">
                      <a:alpha val="43137"/>
                    </a:srgbClr>
                  </a:outerShdw>
                </a:effectLst>
                <a:ea typeface="Calibri" panose="020F0502020204030204" pitchFamily="34" charset="0"/>
                <a:cs typeface="B Nazanin" panose="00000400000000000000" pitchFamily="2" charset="-78"/>
              </a:rPr>
              <a:t>علوم پزشکی در یک نگاه</a:t>
            </a:r>
            <a:endParaRPr lang="en-US" sz="2800" dirty="0">
              <a:solidFill>
                <a:prstClr val="black"/>
              </a:solidFill>
              <a:effectLst>
                <a:outerShdw blurRad="38100" dist="38100" dir="2700000" algn="tl">
                  <a:srgbClr val="000000">
                    <a:alpha val="43137"/>
                  </a:srgbClr>
                </a:outerShdw>
              </a:effectLst>
              <a:ea typeface="Calibri" panose="020F0502020204030204" pitchFamily="34" charset="0"/>
              <a:cs typeface="B Nazanin" panose="00000400000000000000" pitchFamily="2" charset="-78"/>
            </a:endParaRPr>
          </a:p>
        </p:txBody>
      </p:sp>
      <p:pic>
        <p:nvPicPr>
          <p:cNvPr id="3" name="Picture 2"/>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743200" y="1990165"/>
            <a:ext cx="7476565" cy="4343400"/>
          </a:xfrm>
          <a:prstGeom prst="rect">
            <a:avLst/>
          </a:prstGeom>
          <a:noFill/>
        </p:spPr>
      </p:pic>
      <p:sp>
        <p:nvSpPr>
          <p:cNvPr id="4" name="TextBox 3"/>
          <p:cNvSpPr txBox="1"/>
          <p:nvPr/>
        </p:nvSpPr>
        <p:spPr>
          <a:xfrm>
            <a:off x="5889812" y="6441141"/>
            <a:ext cx="605117" cy="369332"/>
          </a:xfrm>
          <a:prstGeom prst="rect">
            <a:avLst/>
          </a:prstGeom>
          <a:noFill/>
        </p:spPr>
        <p:txBody>
          <a:bodyPr wrap="square" rtlCol="1">
            <a:spAutoFit/>
          </a:bodyPr>
          <a:lstStyle/>
          <a:p>
            <a:r>
              <a:rPr lang="fa-IR" dirty="0" smtClean="0"/>
              <a:t>47</a:t>
            </a:r>
            <a:endParaRPr lang="fa-IR" dirty="0"/>
          </a:p>
        </p:txBody>
      </p:sp>
    </p:spTree>
    <p:extLst>
      <p:ext uri="{BB962C8B-B14F-4D97-AF65-F5344CB8AC3E}">
        <p14:creationId xmlns:p14="http://schemas.microsoft.com/office/powerpoint/2010/main" val="33036686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128345" y="695219"/>
            <a:ext cx="2200302" cy="523220"/>
          </a:xfrm>
          <a:prstGeom prst="rect">
            <a:avLst/>
          </a:prstGeom>
        </p:spPr>
        <p:txBody>
          <a:bodyPr wrap="square">
            <a:spAutoFit/>
          </a:bodyPr>
          <a:lstStyle/>
          <a:p>
            <a:pPr algn="just">
              <a:spcAft>
                <a:spcPts val="800"/>
              </a:spcAft>
              <a:buSzPts val="1200"/>
            </a:pPr>
            <a:r>
              <a:rPr lang="fa-IR" sz="2800" b="1" dirty="0">
                <a:solidFill>
                  <a:prstClr val="black"/>
                </a:solidFill>
                <a:ea typeface="Calibri" panose="020F0502020204030204" pitchFamily="34" charset="0"/>
                <a:cs typeface="B Nazanin" panose="00000400000000000000" pitchFamily="2" charset="-78"/>
              </a:rPr>
              <a:t>تعداد پزشکان</a:t>
            </a:r>
            <a:endParaRPr lang="en-US" sz="2800" b="1" dirty="0">
              <a:solidFill>
                <a:prstClr val="black"/>
              </a:solidFill>
              <a:ea typeface="Calibri" panose="020F0502020204030204" pitchFamily="34" charset="0"/>
              <a:cs typeface="B Nazanin" panose="00000400000000000000" pitchFamily="2" charset="-78"/>
            </a:endParaRPr>
          </a:p>
        </p:txBody>
      </p:sp>
      <p:pic>
        <p:nvPicPr>
          <p:cNvPr id="3" name="Picture 2"/>
          <p:cNvPicPr/>
          <p:nvPr/>
        </p:nvPicPr>
        <p:blipFill rotWithShape="1">
          <a:blip r:embed="rId2"/>
          <a:srcRect t="33234" b="10136"/>
          <a:stretch/>
        </p:blipFill>
        <p:spPr bwMode="auto">
          <a:xfrm>
            <a:off x="2850777" y="2151529"/>
            <a:ext cx="7879976" cy="3065929"/>
          </a:xfrm>
          <a:prstGeom prst="rect">
            <a:avLst/>
          </a:prstGeom>
          <a:ln>
            <a:noFill/>
          </a:ln>
          <a:extLst>
            <a:ext uri="{53640926-AAD7-44D8-BBD7-CCE9431645EC}">
              <a14:shadowObscured xmlns:a14="http://schemas.microsoft.com/office/drawing/2010/main"/>
            </a:ext>
          </a:extLst>
        </p:spPr>
      </p:pic>
      <p:sp>
        <p:nvSpPr>
          <p:cNvPr id="4" name="TextBox 3"/>
          <p:cNvSpPr txBox="1"/>
          <p:nvPr/>
        </p:nvSpPr>
        <p:spPr>
          <a:xfrm>
            <a:off x="5983941" y="6266329"/>
            <a:ext cx="524435" cy="369332"/>
          </a:xfrm>
          <a:prstGeom prst="rect">
            <a:avLst/>
          </a:prstGeom>
          <a:noFill/>
        </p:spPr>
        <p:txBody>
          <a:bodyPr wrap="square" rtlCol="1">
            <a:spAutoFit/>
          </a:bodyPr>
          <a:lstStyle/>
          <a:p>
            <a:r>
              <a:rPr lang="fa-IR" dirty="0" smtClean="0"/>
              <a:t>48</a:t>
            </a:r>
            <a:endParaRPr lang="fa-IR" dirty="0"/>
          </a:p>
        </p:txBody>
      </p:sp>
    </p:spTree>
    <p:extLst>
      <p:ext uri="{BB962C8B-B14F-4D97-AF65-F5344CB8AC3E}">
        <p14:creationId xmlns:p14="http://schemas.microsoft.com/office/powerpoint/2010/main" val="114055578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594546" y="245713"/>
            <a:ext cx="4007827" cy="400110"/>
          </a:xfrm>
          <a:prstGeom prst="rect">
            <a:avLst/>
          </a:prstGeom>
        </p:spPr>
        <p:txBody>
          <a:bodyPr wrap="none">
            <a:spAutoFit/>
          </a:bodyPr>
          <a:lstStyle/>
          <a:p>
            <a:pPr marL="226695" indent="-226695" algn="just"/>
            <a:r>
              <a:rPr lang="fa-IR" sz="2000" b="1" dirty="0">
                <a:solidFill>
                  <a:prstClr val="black"/>
                </a:solidFill>
                <a:ea typeface="Calibri" panose="020F0502020204030204" pitchFamily="34" charset="0"/>
                <a:cs typeface="B Nazanin" panose="00000400000000000000" pitchFamily="2" charset="-78"/>
              </a:rPr>
              <a:t>تعداد بنگاه­های تولیدی و خدماتی و کارگاه­ها</a:t>
            </a:r>
            <a:endParaRPr lang="en-US" sz="2000" b="1" dirty="0">
              <a:solidFill>
                <a:prstClr val="black"/>
              </a:solidFill>
              <a:ea typeface="Calibri" panose="020F0502020204030204" pitchFamily="34" charset="0"/>
              <a:cs typeface="B Nazanin" panose="00000400000000000000" pitchFamily="2" charset="-78"/>
            </a:endParaRPr>
          </a:p>
        </p:txBody>
      </p:sp>
      <p:pic>
        <p:nvPicPr>
          <p:cNvPr id="3" name="Picture 2"/>
          <p:cNvPicPr/>
          <p:nvPr/>
        </p:nvPicPr>
        <p:blipFill rotWithShape="1">
          <a:blip r:embed="rId2"/>
          <a:srcRect t="30024" b="9516"/>
          <a:stretch/>
        </p:blipFill>
        <p:spPr bwMode="auto">
          <a:xfrm>
            <a:off x="1963271" y="1156447"/>
            <a:ext cx="8471647" cy="4921624"/>
          </a:xfrm>
          <a:prstGeom prst="rect">
            <a:avLst/>
          </a:prstGeom>
          <a:ln>
            <a:noFill/>
          </a:ln>
          <a:extLst>
            <a:ext uri="{53640926-AAD7-44D8-BBD7-CCE9431645EC}">
              <a14:shadowObscured xmlns:a14="http://schemas.microsoft.com/office/drawing/2010/main"/>
            </a:ext>
          </a:extLst>
        </p:spPr>
      </p:pic>
      <p:sp>
        <p:nvSpPr>
          <p:cNvPr id="4" name="TextBox 3"/>
          <p:cNvSpPr txBox="1"/>
          <p:nvPr/>
        </p:nvSpPr>
        <p:spPr>
          <a:xfrm>
            <a:off x="6091518" y="6387353"/>
            <a:ext cx="618564" cy="369332"/>
          </a:xfrm>
          <a:prstGeom prst="rect">
            <a:avLst/>
          </a:prstGeom>
          <a:noFill/>
        </p:spPr>
        <p:txBody>
          <a:bodyPr wrap="square" rtlCol="1">
            <a:spAutoFit/>
          </a:bodyPr>
          <a:lstStyle/>
          <a:p>
            <a:r>
              <a:rPr lang="fa-IR" dirty="0" smtClean="0"/>
              <a:t>49</a:t>
            </a:r>
            <a:endParaRPr lang="fa-IR" dirty="0"/>
          </a:p>
        </p:txBody>
      </p:sp>
    </p:spTree>
    <p:extLst>
      <p:ext uri="{BB962C8B-B14F-4D97-AF65-F5344CB8AC3E}">
        <p14:creationId xmlns:p14="http://schemas.microsoft.com/office/powerpoint/2010/main" val="30093293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662747" y="359043"/>
            <a:ext cx="4947188" cy="400110"/>
          </a:xfrm>
          <a:prstGeom prst="rect">
            <a:avLst/>
          </a:prstGeom>
        </p:spPr>
        <p:txBody>
          <a:bodyPr wrap="none">
            <a:spAutoFit/>
          </a:bodyPr>
          <a:lstStyle/>
          <a:p>
            <a:pPr algn="just">
              <a:spcAft>
                <a:spcPts val="800"/>
              </a:spcAft>
              <a:buSzPts val="1200"/>
            </a:pPr>
            <a:r>
              <a:rPr lang="fa-IR" sz="2000" b="1" dirty="0">
                <a:solidFill>
                  <a:prstClr val="black"/>
                </a:solidFill>
                <a:effectLst>
                  <a:outerShdw blurRad="38100" dist="38100" dir="2700000" algn="tl">
                    <a:srgbClr val="000000">
                      <a:alpha val="43137"/>
                    </a:srgbClr>
                  </a:outerShdw>
                </a:effectLst>
                <a:ea typeface="Calibri" panose="020F0502020204030204" pitchFamily="34" charset="0"/>
                <a:cs typeface="B Nazanin" panose="00000400000000000000" pitchFamily="2" charset="-78"/>
              </a:rPr>
              <a:t>تعداد دانشگاههای برتر ایران در دنیا در نظام رتبه </a:t>
            </a:r>
            <a:r>
              <a:rPr lang="fa-IR" sz="2000" b="1" dirty="0" smtClean="0">
                <a:solidFill>
                  <a:prstClr val="black"/>
                </a:solidFill>
                <a:effectLst>
                  <a:outerShdw blurRad="38100" dist="38100" dir="2700000" algn="tl">
                    <a:srgbClr val="000000">
                      <a:alpha val="43137"/>
                    </a:srgbClr>
                  </a:outerShdw>
                </a:effectLst>
                <a:ea typeface="Calibri" panose="020F0502020204030204" pitchFamily="34" charset="0"/>
                <a:cs typeface="B Nazanin" panose="00000400000000000000" pitchFamily="2" charset="-78"/>
              </a:rPr>
              <a:t>بندی</a:t>
            </a:r>
            <a:endParaRPr lang="en-US" sz="2000" b="1" dirty="0">
              <a:solidFill>
                <a:prstClr val="black"/>
              </a:solidFill>
              <a:effectLst>
                <a:outerShdw blurRad="38100" dist="38100" dir="2700000" algn="tl">
                  <a:srgbClr val="000000">
                    <a:alpha val="43137"/>
                  </a:srgbClr>
                </a:outerShdw>
              </a:effectLst>
              <a:ea typeface="Calibri" panose="020F0502020204030204" pitchFamily="34" charset="0"/>
              <a:cs typeface="B Nazanin" panose="00000400000000000000" pitchFamily="2" charset="-78"/>
            </a:endParaRPr>
          </a:p>
        </p:txBody>
      </p:sp>
      <p:pic>
        <p:nvPicPr>
          <p:cNvPr id="3" name="Content Placeholder 3"/>
          <p:cNvPicPr/>
          <p:nvPr/>
        </p:nvPicPr>
        <p:blipFill>
          <a:blip r:embed="rId2">
            <a:extLst>
              <a:ext uri="{28A0092B-C50C-407E-A947-70E740481C1C}">
                <a14:useLocalDpi xmlns:a14="http://schemas.microsoft.com/office/drawing/2010/main" val="0"/>
              </a:ext>
            </a:extLst>
          </a:blip>
          <a:srcRect l="3732" t="15381" b="5396"/>
          <a:stretch>
            <a:fillRect/>
          </a:stretch>
        </p:blipFill>
        <p:spPr bwMode="auto">
          <a:xfrm>
            <a:off x="1317813" y="1317812"/>
            <a:ext cx="9829800" cy="4827494"/>
          </a:xfrm>
          <a:prstGeom prst="rect">
            <a:avLst/>
          </a:prstGeom>
          <a:noFill/>
          <a:ln>
            <a:noFill/>
          </a:ln>
          <a:extLst/>
        </p:spPr>
      </p:pic>
      <p:sp>
        <p:nvSpPr>
          <p:cNvPr id="4" name="TextBox 3"/>
          <p:cNvSpPr txBox="1"/>
          <p:nvPr/>
        </p:nvSpPr>
        <p:spPr>
          <a:xfrm>
            <a:off x="6293224" y="6320118"/>
            <a:ext cx="537882" cy="376517"/>
          </a:xfrm>
          <a:prstGeom prst="rect">
            <a:avLst/>
          </a:prstGeom>
          <a:noFill/>
        </p:spPr>
        <p:txBody>
          <a:bodyPr wrap="square" rtlCol="1">
            <a:spAutoFit/>
          </a:bodyPr>
          <a:lstStyle/>
          <a:p>
            <a:r>
              <a:rPr lang="fa-IR" dirty="0" smtClean="0"/>
              <a:t>50</a:t>
            </a:r>
            <a:endParaRPr lang="fa-IR" dirty="0"/>
          </a:p>
        </p:txBody>
      </p:sp>
    </p:spTree>
    <p:extLst>
      <p:ext uri="{BB962C8B-B14F-4D97-AF65-F5344CB8AC3E}">
        <p14:creationId xmlns:p14="http://schemas.microsoft.com/office/powerpoint/2010/main" val="25135508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956067" y="295778"/>
            <a:ext cx="2808782" cy="421654"/>
          </a:xfrm>
          <a:prstGeom prst="rect">
            <a:avLst/>
          </a:prstGeom>
        </p:spPr>
        <p:txBody>
          <a:bodyPr wrap="none">
            <a:spAutoFit/>
          </a:bodyPr>
          <a:lstStyle/>
          <a:p>
            <a:pPr algn="justLow">
              <a:lnSpc>
                <a:spcPct val="107000"/>
              </a:lnSpc>
            </a:pPr>
            <a:r>
              <a:rPr lang="ar-SA" sz="2000" b="1" dirty="0" smtClean="0">
                <a:effectLst>
                  <a:outerShdw blurRad="38100" dist="38100" dir="2700000" algn="tl">
                    <a:srgbClr val="000000">
                      <a:alpha val="43137"/>
                    </a:srgbClr>
                  </a:outerShdw>
                </a:effectLst>
                <a:latin typeface="Times New Roman Bold" panose="02020803070505020304" pitchFamily="18" charset="0"/>
                <a:ea typeface="B Zar" panose="00000400000000000000" pitchFamily="2" charset="-78"/>
                <a:cs typeface="B Nazanin" panose="00000400000000000000" pitchFamily="2" charset="-78"/>
              </a:rPr>
              <a:t>تعداد پارک­های علم و فناوری</a:t>
            </a:r>
            <a:endParaRPr lang="en-US" sz="2000" dirty="0">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B Nazanin" panose="00000400000000000000" pitchFamily="2" charset="-78"/>
            </a:endParaRPr>
          </a:p>
        </p:txBody>
      </p:sp>
      <p:pic>
        <p:nvPicPr>
          <p:cNvPr id="15362" name="Chart 1"/>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68188" y="1021976"/>
            <a:ext cx="10434918" cy="53788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TextBox 2"/>
          <p:cNvSpPr txBox="1"/>
          <p:nvPr/>
        </p:nvSpPr>
        <p:spPr>
          <a:xfrm>
            <a:off x="6790765" y="6400800"/>
            <a:ext cx="658906" cy="369332"/>
          </a:xfrm>
          <a:prstGeom prst="rect">
            <a:avLst/>
          </a:prstGeom>
          <a:noFill/>
        </p:spPr>
        <p:txBody>
          <a:bodyPr wrap="square" rtlCol="1">
            <a:spAutoFit/>
          </a:bodyPr>
          <a:lstStyle/>
          <a:p>
            <a:r>
              <a:rPr lang="fa-IR" dirty="0" smtClean="0"/>
              <a:t>51</a:t>
            </a:r>
            <a:endParaRPr lang="fa-IR" dirty="0"/>
          </a:p>
        </p:txBody>
      </p:sp>
    </p:spTree>
    <p:extLst>
      <p:ext uri="{BB962C8B-B14F-4D97-AF65-F5344CB8AC3E}">
        <p14:creationId xmlns:p14="http://schemas.microsoft.com/office/powerpoint/2010/main" val="18604938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859683" y="255437"/>
            <a:ext cx="2908168" cy="421654"/>
          </a:xfrm>
          <a:prstGeom prst="rect">
            <a:avLst/>
          </a:prstGeom>
        </p:spPr>
        <p:txBody>
          <a:bodyPr wrap="none">
            <a:spAutoFit/>
          </a:bodyPr>
          <a:lstStyle/>
          <a:p>
            <a:pPr algn="justLow">
              <a:lnSpc>
                <a:spcPct val="107000"/>
              </a:lnSpc>
            </a:pPr>
            <a:r>
              <a:rPr lang="ar-SA" sz="2000" b="1" dirty="0" smtClean="0">
                <a:effectLst>
                  <a:outerShdw blurRad="38100" dist="38100" dir="2700000" algn="tl">
                    <a:srgbClr val="000000">
                      <a:alpha val="43137"/>
                    </a:srgbClr>
                  </a:outerShdw>
                </a:effectLst>
                <a:latin typeface="Times New Roman Bold" panose="02020803070505020304" pitchFamily="18" charset="0"/>
                <a:ea typeface="B Zar" panose="00000400000000000000" pitchFamily="2" charset="-78"/>
                <a:cs typeface="B Nazanin" panose="00000400000000000000" pitchFamily="2" charset="-78"/>
              </a:rPr>
              <a:t>تعداد مراکز رشد علم و فناوری</a:t>
            </a:r>
            <a:endParaRPr lang="en-US" sz="2000" dirty="0">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B Nazanin" panose="00000400000000000000" pitchFamily="2" charset="-78"/>
            </a:endParaRPr>
          </a:p>
        </p:txBody>
      </p:sp>
      <p:pic>
        <p:nvPicPr>
          <p:cNvPr id="16386" name="Chart 1"/>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81635" y="1143001"/>
            <a:ext cx="10421471" cy="50157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TextBox 2"/>
          <p:cNvSpPr txBox="1"/>
          <p:nvPr/>
        </p:nvSpPr>
        <p:spPr>
          <a:xfrm>
            <a:off x="6225988" y="6427694"/>
            <a:ext cx="699247" cy="369332"/>
          </a:xfrm>
          <a:prstGeom prst="rect">
            <a:avLst/>
          </a:prstGeom>
          <a:noFill/>
        </p:spPr>
        <p:txBody>
          <a:bodyPr wrap="square" rtlCol="1">
            <a:spAutoFit/>
          </a:bodyPr>
          <a:lstStyle/>
          <a:p>
            <a:r>
              <a:rPr lang="fa-IR" dirty="0" smtClean="0"/>
              <a:t>52</a:t>
            </a:r>
            <a:endParaRPr lang="fa-IR" dirty="0"/>
          </a:p>
        </p:txBody>
      </p:sp>
    </p:spTree>
    <p:extLst>
      <p:ext uri="{BB962C8B-B14F-4D97-AF65-F5344CB8AC3E}">
        <p14:creationId xmlns:p14="http://schemas.microsoft.com/office/powerpoint/2010/main" val="34090585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415259" y="336119"/>
            <a:ext cx="5657318" cy="421654"/>
          </a:xfrm>
          <a:prstGeom prst="rect">
            <a:avLst/>
          </a:prstGeom>
        </p:spPr>
        <p:txBody>
          <a:bodyPr wrap="none">
            <a:spAutoFit/>
          </a:bodyPr>
          <a:lstStyle/>
          <a:p>
            <a:pPr algn="justLow">
              <a:lnSpc>
                <a:spcPct val="107000"/>
              </a:lnSpc>
            </a:pPr>
            <a:r>
              <a:rPr lang="ar-SA" sz="2000" b="1" dirty="0" smtClean="0">
                <a:effectLst>
                  <a:outerShdw blurRad="38100" dist="38100" dir="2700000" algn="tl">
                    <a:srgbClr val="000000">
                      <a:alpha val="43137"/>
                    </a:srgbClr>
                  </a:outerShdw>
                </a:effectLst>
                <a:latin typeface="Times New Roman Bold" panose="02020803070505020304" pitchFamily="18" charset="0"/>
                <a:ea typeface="B Zar" panose="00000400000000000000" pitchFamily="2" charset="-78"/>
                <a:cs typeface="B Nazanin" panose="00000400000000000000" pitchFamily="2" charset="-78"/>
              </a:rPr>
              <a:t>تعداد شرکت­های مستقر در پارک­ها و مراکز رشد علم و فناوری</a:t>
            </a:r>
            <a:endParaRPr lang="en-US" sz="2000" dirty="0">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B Nazanin" panose="00000400000000000000" pitchFamily="2" charset="-78"/>
            </a:endParaRPr>
          </a:p>
        </p:txBody>
      </p:sp>
      <p:pic>
        <p:nvPicPr>
          <p:cNvPr id="17410" name="Chart 1"/>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12695" y="1048871"/>
            <a:ext cx="10502152" cy="53250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TextBox 2"/>
          <p:cNvSpPr txBox="1"/>
          <p:nvPr/>
        </p:nvSpPr>
        <p:spPr>
          <a:xfrm>
            <a:off x="6468035" y="6508376"/>
            <a:ext cx="591671" cy="369332"/>
          </a:xfrm>
          <a:prstGeom prst="rect">
            <a:avLst/>
          </a:prstGeom>
          <a:noFill/>
        </p:spPr>
        <p:txBody>
          <a:bodyPr wrap="square" rtlCol="1">
            <a:spAutoFit/>
          </a:bodyPr>
          <a:lstStyle/>
          <a:p>
            <a:r>
              <a:rPr lang="fa-IR" dirty="0" smtClean="0"/>
              <a:t>53</a:t>
            </a:r>
            <a:endParaRPr lang="fa-IR" dirty="0"/>
          </a:p>
        </p:txBody>
      </p:sp>
    </p:spTree>
    <p:extLst>
      <p:ext uri="{BB962C8B-B14F-4D97-AF65-F5344CB8AC3E}">
        <p14:creationId xmlns:p14="http://schemas.microsoft.com/office/powerpoint/2010/main" val="3841111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864468" y="0"/>
            <a:ext cx="2140330" cy="421654"/>
          </a:xfrm>
          <a:prstGeom prst="rect">
            <a:avLst/>
          </a:prstGeom>
        </p:spPr>
        <p:txBody>
          <a:bodyPr wrap="none">
            <a:spAutoFit/>
          </a:bodyPr>
          <a:lstStyle/>
          <a:p>
            <a:pPr algn="justLow">
              <a:lnSpc>
                <a:spcPct val="107000"/>
              </a:lnSpc>
            </a:pPr>
            <a:r>
              <a:rPr lang="ar-SA" sz="2000" b="1" dirty="0" smtClean="0">
                <a:effectLst>
                  <a:outerShdw blurRad="38100" dist="38100" dir="2700000" algn="tl">
                    <a:srgbClr val="000000">
                      <a:alpha val="43137"/>
                    </a:srgbClr>
                  </a:outerShdw>
                </a:effectLst>
                <a:latin typeface="Times New Roman Bold" panose="02020803070505020304" pitchFamily="18" charset="0"/>
                <a:ea typeface="B Zar" panose="00000400000000000000" pitchFamily="2" charset="-78"/>
                <a:cs typeface="B Nazanin" panose="00000400000000000000" pitchFamily="2" charset="-78"/>
              </a:rPr>
              <a:t>تعداد انجمن­های علمی</a:t>
            </a:r>
            <a:endParaRPr lang="en-US" sz="2000" dirty="0">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B Nazanin" panose="00000400000000000000" pitchFamily="2" charset="-78"/>
            </a:endParaRPr>
          </a:p>
        </p:txBody>
      </p:sp>
      <p:pic>
        <p:nvPicPr>
          <p:cNvPr id="18434" name="Chart 1"/>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16859" y="699247"/>
            <a:ext cx="11255188" cy="55670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TextBox 2"/>
          <p:cNvSpPr txBox="1"/>
          <p:nvPr/>
        </p:nvSpPr>
        <p:spPr>
          <a:xfrm>
            <a:off x="6212541" y="6387353"/>
            <a:ext cx="685800" cy="376518"/>
          </a:xfrm>
          <a:prstGeom prst="rect">
            <a:avLst/>
          </a:prstGeom>
          <a:noFill/>
        </p:spPr>
        <p:txBody>
          <a:bodyPr wrap="square" rtlCol="1">
            <a:spAutoFit/>
          </a:bodyPr>
          <a:lstStyle/>
          <a:p>
            <a:r>
              <a:rPr lang="fa-IR" dirty="0" smtClean="0"/>
              <a:t>54</a:t>
            </a:r>
            <a:endParaRPr lang="fa-IR" dirty="0"/>
          </a:p>
        </p:txBody>
      </p:sp>
    </p:spTree>
    <p:extLst>
      <p:ext uri="{BB962C8B-B14F-4D97-AF65-F5344CB8AC3E}">
        <p14:creationId xmlns:p14="http://schemas.microsoft.com/office/powerpoint/2010/main" val="39200064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118703" y="147861"/>
            <a:ext cx="4653838" cy="421654"/>
          </a:xfrm>
          <a:prstGeom prst="rect">
            <a:avLst/>
          </a:prstGeom>
        </p:spPr>
        <p:txBody>
          <a:bodyPr wrap="none">
            <a:spAutoFit/>
          </a:bodyPr>
          <a:lstStyle/>
          <a:p>
            <a:pPr algn="justLow">
              <a:lnSpc>
                <a:spcPct val="107000"/>
              </a:lnSpc>
            </a:pPr>
            <a:r>
              <a:rPr lang="fa-IR" sz="2000" b="1" dirty="0" smtClean="0">
                <a:effectLst>
                  <a:outerShdw blurRad="38100" dist="38100" dir="2700000" algn="tl">
                    <a:srgbClr val="000000">
                      <a:alpha val="43137"/>
                    </a:srgbClr>
                  </a:outerShdw>
                </a:effectLst>
                <a:latin typeface="Times New Roman Bold" panose="02020803070505020304" pitchFamily="18" charset="0"/>
                <a:ea typeface="B Zar" panose="00000400000000000000" pitchFamily="2" charset="-78"/>
                <a:cs typeface="B Nazanin" panose="00000400000000000000" pitchFamily="2" charset="-78"/>
              </a:rPr>
              <a:t>جمع­بندی آمار شاخص­های زیرساختی علم و فناوری</a:t>
            </a:r>
            <a:endParaRPr lang="en-US" sz="2000" dirty="0">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B Nazanin" panose="00000400000000000000" pitchFamily="2" charset="-78"/>
            </a:endParaRPr>
          </a:p>
        </p:txBody>
      </p:sp>
      <p:pic>
        <p:nvPicPr>
          <p:cNvPr id="19458" name="Chart 1"/>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20272" y="779930"/>
            <a:ext cx="10394576" cy="52846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TextBox 2"/>
          <p:cNvSpPr txBox="1"/>
          <p:nvPr/>
        </p:nvSpPr>
        <p:spPr>
          <a:xfrm>
            <a:off x="6333565" y="6266329"/>
            <a:ext cx="524435" cy="369332"/>
          </a:xfrm>
          <a:prstGeom prst="rect">
            <a:avLst/>
          </a:prstGeom>
          <a:noFill/>
        </p:spPr>
        <p:txBody>
          <a:bodyPr wrap="square" rtlCol="1">
            <a:spAutoFit/>
          </a:bodyPr>
          <a:lstStyle/>
          <a:p>
            <a:r>
              <a:rPr lang="fa-IR" dirty="0" smtClean="0"/>
              <a:t>55</a:t>
            </a:r>
            <a:endParaRPr lang="fa-IR" dirty="0"/>
          </a:p>
        </p:txBody>
      </p:sp>
    </p:spTree>
    <p:extLst>
      <p:ext uri="{BB962C8B-B14F-4D97-AF65-F5344CB8AC3E}">
        <p14:creationId xmlns:p14="http://schemas.microsoft.com/office/powerpoint/2010/main" val="42321227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142284" y="349566"/>
            <a:ext cx="4653838" cy="421654"/>
          </a:xfrm>
          <a:prstGeom prst="rect">
            <a:avLst/>
          </a:prstGeom>
        </p:spPr>
        <p:txBody>
          <a:bodyPr wrap="none">
            <a:spAutoFit/>
          </a:bodyPr>
          <a:lstStyle/>
          <a:p>
            <a:pPr algn="justLow">
              <a:lnSpc>
                <a:spcPct val="107000"/>
              </a:lnSpc>
            </a:pPr>
            <a:r>
              <a:rPr lang="fa-IR" sz="2000" b="1" dirty="0" smtClean="0">
                <a:effectLst>
                  <a:outerShdw blurRad="38100" dist="38100" dir="2700000" algn="tl">
                    <a:srgbClr val="000000">
                      <a:alpha val="43137"/>
                    </a:srgbClr>
                  </a:outerShdw>
                </a:effectLst>
                <a:latin typeface="Times New Roman Bold" panose="02020803070505020304" pitchFamily="18" charset="0"/>
                <a:ea typeface="B Zar" panose="00000400000000000000" pitchFamily="2" charset="-78"/>
                <a:cs typeface="B Nazanin" panose="00000400000000000000" pitchFamily="2" charset="-78"/>
              </a:rPr>
              <a:t>جمع­بندی آمار شاخص­های زیرساختی علم و فناوری</a:t>
            </a:r>
            <a:endParaRPr lang="en-US" sz="2000" dirty="0">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B Nazanin" panose="00000400000000000000" pitchFamily="2" charset="-78"/>
            </a:endParaRPr>
          </a:p>
        </p:txBody>
      </p:sp>
      <p:pic>
        <p:nvPicPr>
          <p:cNvPr id="20482" name="Chart 3"/>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26141" y="1116106"/>
            <a:ext cx="10246659" cy="50023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TextBox 2"/>
          <p:cNvSpPr txBox="1"/>
          <p:nvPr/>
        </p:nvSpPr>
        <p:spPr>
          <a:xfrm>
            <a:off x="6078071" y="6293224"/>
            <a:ext cx="712694" cy="369332"/>
          </a:xfrm>
          <a:prstGeom prst="rect">
            <a:avLst/>
          </a:prstGeom>
          <a:noFill/>
        </p:spPr>
        <p:txBody>
          <a:bodyPr wrap="square" rtlCol="1">
            <a:spAutoFit/>
          </a:bodyPr>
          <a:lstStyle/>
          <a:p>
            <a:r>
              <a:rPr lang="fa-IR" dirty="0" smtClean="0"/>
              <a:t>56</a:t>
            </a:r>
            <a:endParaRPr lang="fa-IR" dirty="0"/>
          </a:p>
        </p:txBody>
      </p:sp>
    </p:spTree>
    <p:extLst>
      <p:ext uri="{BB962C8B-B14F-4D97-AF65-F5344CB8AC3E}">
        <p14:creationId xmlns:p14="http://schemas.microsoft.com/office/powerpoint/2010/main" val="3200712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val="1411198490"/>
              </p:ext>
            </p:extLst>
          </p:nvPr>
        </p:nvGraphicFramePr>
        <p:xfrm>
          <a:off x="658905" y="-9471"/>
          <a:ext cx="10192871" cy="6316142"/>
        </p:xfrm>
        <a:graphic>
          <a:graphicData uri="http://schemas.openxmlformats.org/drawingml/2006/table">
            <a:tbl>
              <a:tblPr firstRow="1" firstCol="1" bandRow="1"/>
              <a:tblGrid>
                <a:gridCol w="3258155"/>
                <a:gridCol w="3886610"/>
                <a:gridCol w="3048106"/>
              </a:tblGrid>
              <a:tr h="1435058">
                <a:tc>
                  <a:txBody>
                    <a:bodyPr/>
                    <a:lstStyle/>
                    <a:p>
                      <a:pPr marL="342900" lvl="0" indent="-342900" algn="r" rtl="1">
                        <a:lnSpc>
                          <a:spcPct val="107000"/>
                        </a:lnSpc>
                        <a:spcAft>
                          <a:spcPts val="0"/>
                        </a:spcAft>
                        <a:buFont typeface="Symbol" panose="05050102010706020507" pitchFamily="18" charset="2"/>
                        <a:buChar char=""/>
                      </a:pPr>
                      <a:r>
                        <a:rPr lang="fa-IR" sz="1400" dirty="0">
                          <a:solidFill>
                            <a:srgbClr val="000000"/>
                          </a:solidFill>
                          <a:effectLst/>
                          <a:latin typeface="Arial" panose="020B0604020202020204" pitchFamily="34" charset="0"/>
                          <a:ea typeface="Times New Roman" panose="02020603050405020304" pitchFamily="18" charset="0"/>
                          <a:cs typeface="B Lotus" panose="00000400000000000000" pitchFamily="2" charset="-78"/>
                        </a:rPr>
                        <a:t>افزایش تعداد دانشجویان تحصیلات تکمیلی به طور خالص از سال 1384</a:t>
                      </a:r>
                      <a:endParaRPr lang="en-US" sz="1400" dirty="0">
                        <a:effectLst/>
                        <a:latin typeface="Calibri" panose="020F0502020204030204" pitchFamily="34" charset="0"/>
                        <a:ea typeface="Calibri" panose="020F0502020204030204" pitchFamily="34" charset="0"/>
                        <a:cs typeface="Arial" panose="020B0604020202020204" pitchFamily="34" charset="0"/>
                      </a:endParaRPr>
                    </a:p>
                    <a:p>
                      <a:pPr marL="342900" lvl="0" indent="-342900" algn="r" rtl="1">
                        <a:lnSpc>
                          <a:spcPct val="107000"/>
                        </a:lnSpc>
                        <a:spcAft>
                          <a:spcPts val="0"/>
                        </a:spcAft>
                        <a:buFont typeface="Symbol" panose="05050102010706020507" pitchFamily="18" charset="2"/>
                        <a:buChar char=""/>
                      </a:pPr>
                      <a:r>
                        <a:rPr lang="fa-IR" sz="1400" dirty="0">
                          <a:solidFill>
                            <a:srgbClr val="000000"/>
                          </a:solidFill>
                          <a:effectLst/>
                          <a:latin typeface="Arial" panose="020B0604020202020204" pitchFamily="34" charset="0"/>
                          <a:ea typeface="Times New Roman" panose="02020603050405020304" pitchFamily="18" charset="0"/>
                          <a:cs typeface="B Lotus" panose="00000400000000000000" pitchFamily="2" charset="-78"/>
                        </a:rPr>
                        <a:t>افزایش مستمر مشارکت زنان در آموزش عالی و دستیابی به برابری جنسیتی </a:t>
                      </a:r>
                      <a:endParaRPr lang="en-US" sz="1400" dirty="0">
                        <a:effectLst/>
                        <a:latin typeface="Calibri" panose="020F0502020204030204" pitchFamily="34" charset="0"/>
                        <a:ea typeface="Calibri" panose="020F0502020204030204" pitchFamily="34" charset="0"/>
                        <a:cs typeface="Arial" panose="020B0604020202020204" pitchFamily="34" charset="0"/>
                      </a:endParaRPr>
                    </a:p>
                    <a:p>
                      <a:pPr marL="342900" lvl="0" indent="-342900" algn="r" rtl="1">
                        <a:lnSpc>
                          <a:spcPct val="107000"/>
                        </a:lnSpc>
                        <a:spcAft>
                          <a:spcPts val="0"/>
                        </a:spcAft>
                        <a:buFont typeface="Symbol" panose="05050102010706020507" pitchFamily="18" charset="2"/>
                        <a:buChar char=""/>
                      </a:pPr>
                      <a:r>
                        <a:rPr lang="fa-IR" sz="1400" dirty="0">
                          <a:solidFill>
                            <a:srgbClr val="000000"/>
                          </a:solidFill>
                          <a:effectLst/>
                          <a:latin typeface="Arial" panose="020B0604020202020204" pitchFamily="34" charset="0"/>
                          <a:ea typeface="Times New Roman" panose="02020603050405020304" pitchFamily="18" charset="0"/>
                          <a:cs typeface="B Lotus" panose="00000400000000000000" pitchFamily="2" charset="-78"/>
                        </a:rPr>
                        <a:t>افزایش تعداد دانشجویان علوم و مهندسی</a:t>
                      </a:r>
                      <a:endParaRPr lang="en-US" sz="1400" dirty="0">
                        <a:effectLst/>
                        <a:latin typeface="Calibri" panose="020F0502020204030204" pitchFamily="34" charset="0"/>
                        <a:ea typeface="Calibri" panose="020F0502020204030204" pitchFamily="34" charset="0"/>
                        <a:cs typeface="Arial" panose="020B0604020202020204" pitchFamily="34" charset="0"/>
                      </a:endParaRPr>
                    </a:p>
                    <a:p>
                      <a:pPr marL="342900" lvl="0" indent="-342900" algn="r" rtl="1">
                        <a:lnSpc>
                          <a:spcPct val="107000"/>
                        </a:lnSpc>
                        <a:spcAft>
                          <a:spcPts val="0"/>
                        </a:spcAft>
                        <a:buFont typeface="Symbol" panose="05050102010706020507" pitchFamily="18" charset="2"/>
                        <a:buChar char=""/>
                      </a:pPr>
                      <a:r>
                        <a:rPr lang="fa-IR" sz="1400" dirty="0">
                          <a:solidFill>
                            <a:srgbClr val="000000"/>
                          </a:solidFill>
                          <a:effectLst/>
                          <a:latin typeface="Arial" panose="020B0604020202020204" pitchFamily="34" charset="0"/>
                          <a:ea typeface="Times New Roman" panose="02020603050405020304" pitchFamily="18" charset="0"/>
                          <a:cs typeface="B Lotus" panose="00000400000000000000" pitchFamily="2" charset="-78"/>
                        </a:rPr>
                        <a:t>افزایش قابل توجه انتشارات علمی بین المللی</a:t>
                      </a:r>
                      <a:endParaRPr lang="en-US" sz="1400" dirty="0">
                        <a:effectLst/>
                        <a:latin typeface="Calibri" panose="020F0502020204030204" pitchFamily="34" charset="0"/>
                        <a:ea typeface="Calibri" panose="020F0502020204030204" pitchFamily="34" charset="0"/>
                        <a:cs typeface="Arial" panose="020B0604020202020204" pitchFamily="34" charset="0"/>
                      </a:endParaRPr>
                    </a:p>
                  </a:txBody>
                  <a:tcPr marL="53600" marR="536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42900" lvl="0" indent="-342900" algn="r" rtl="1">
                        <a:lnSpc>
                          <a:spcPct val="107000"/>
                        </a:lnSpc>
                        <a:spcAft>
                          <a:spcPts val="0"/>
                        </a:spcAft>
                        <a:buFont typeface="Symbol" panose="05050102010706020507" pitchFamily="18" charset="2"/>
                        <a:buChar char=""/>
                      </a:pPr>
                      <a:r>
                        <a:rPr lang="fa-IR" sz="1400" dirty="0">
                          <a:solidFill>
                            <a:srgbClr val="000000"/>
                          </a:solidFill>
                          <a:effectLst/>
                          <a:latin typeface="Arial" panose="020B0604020202020204" pitchFamily="34" charset="0"/>
                          <a:ea typeface="Times New Roman" panose="02020603050405020304" pitchFamily="18" charset="0"/>
                          <a:cs typeface="B Lotus" panose="00000400000000000000" pitchFamily="2" charset="-78"/>
                        </a:rPr>
                        <a:t>توسعه دوره های تحصیلات تکمیلی در دانشگاه‌ها</a:t>
                      </a:r>
                      <a:endParaRPr lang="en-US" sz="1400" dirty="0">
                        <a:effectLst/>
                        <a:latin typeface="Calibri" panose="020F0502020204030204" pitchFamily="34" charset="0"/>
                        <a:ea typeface="Calibri" panose="020F0502020204030204" pitchFamily="34" charset="0"/>
                        <a:cs typeface="Arial" panose="020B0604020202020204" pitchFamily="34" charset="0"/>
                      </a:endParaRPr>
                    </a:p>
                    <a:p>
                      <a:pPr marL="342900" lvl="0" indent="-342900" algn="r" rtl="1">
                        <a:lnSpc>
                          <a:spcPct val="107000"/>
                        </a:lnSpc>
                        <a:spcAft>
                          <a:spcPts val="0"/>
                        </a:spcAft>
                        <a:buFont typeface="Symbol" panose="05050102010706020507" pitchFamily="18" charset="2"/>
                        <a:buChar char=""/>
                      </a:pPr>
                      <a:r>
                        <a:rPr lang="fa-IR" sz="1400" dirty="0">
                          <a:solidFill>
                            <a:srgbClr val="000000"/>
                          </a:solidFill>
                          <a:effectLst/>
                          <a:latin typeface="Arial" panose="020B0604020202020204" pitchFamily="34" charset="0"/>
                          <a:ea typeface="Times New Roman" panose="02020603050405020304" pitchFamily="18" charset="0"/>
                          <a:cs typeface="B Lotus" panose="00000400000000000000" pitchFamily="2" charset="-78"/>
                        </a:rPr>
                        <a:t>افزایش تعداد دانشگاههای غیر انتفاعی </a:t>
                      </a:r>
                      <a:endParaRPr lang="en-US" sz="1400" dirty="0">
                        <a:effectLst/>
                        <a:latin typeface="Calibri" panose="020F0502020204030204" pitchFamily="34" charset="0"/>
                        <a:ea typeface="Calibri" panose="020F0502020204030204" pitchFamily="34" charset="0"/>
                        <a:cs typeface="Arial" panose="020B0604020202020204" pitchFamily="34" charset="0"/>
                      </a:endParaRPr>
                    </a:p>
                    <a:p>
                      <a:pPr marL="342900" lvl="0" indent="-342900" algn="r" rtl="1">
                        <a:lnSpc>
                          <a:spcPct val="107000"/>
                        </a:lnSpc>
                        <a:spcAft>
                          <a:spcPts val="0"/>
                        </a:spcAft>
                        <a:buFont typeface="Symbol" panose="05050102010706020507" pitchFamily="18" charset="2"/>
                        <a:buChar char=""/>
                      </a:pPr>
                      <a:r>
                        <a:rPr lang="fa-IR" sz="1400" dirty="0">
                          <a:solidFill>
                            <a:srgbClr val="000000"/>
                          </a:solidFill>
                          <a:effectLst/>
                          <a:latin typeface="Arial" panose="020B0604020202020204" pitchFamily="34" charset="0"/>
                          <a:ea typeface="Times New Roman" panose="02020603050405020304" pitchFamily="18" charset="0"/>
                          <a:cs typeface="B Lotus" panose="00000400000000000000" pitchFamily="2" charset="-78"/>
                        </a:rPr>
                        <a:t>حمایت از انتشارات علمی و پژوهش های بسین المللی در دانشگاهها و سازمانهای پژوهشی</a:t>
                      </a:r>
                      <a:endParaRPr lang="en-US" sz="1400" dirty="0">
                        <a:effectLst/>
                        <a:latin typeface="Calibri" panose="020F0502020204030204" pitchFamily="34" charset="0"/>
                        <a:ea typeface="Calibri" panose="020F0502020204030204" pitchFamily="34" charset="0"/>
                        <a:cs typeface="Arial" panose="020B0604020202020204" pitchFamily="34" charset="0"/>
                      </a:endParaRPr>
                    </a:p>
                  </a:txBody>
                  <a:tcPr marL="53600" marR="536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fa-IR" sz="1600" b="1" dirty="0">
                          <a:solidFill>
                            <a:srgbClr val="000000"/>
                          </a:solidFill>
                          <a:effectLst/>
                          <a:latin typeface="Arial" panose="020B0604020202020204" pitchFamily="34" charset="0"/>
                          <a:ea typeface="Times New Roman" panose="02020603050405020304" pitchFamily="18" charset="0"/>
                          <a:cs typeface="B Lotus" panose="00000400000000000000" pitchFamily="2" charset="-78"/>
                        </a:rPr>
                        <a:t>دهه دوم: </a:t>
                      </a:r>
                      <a:endParaRPr lang="en-US" sz="1600" b="1" dirty="0">
                        <a:effectLst/>
                        <a:latin typeface="Calibri" panose="020F0502020204030204" pitchFamily="34" charset="0"/>
                        <a:ea typeface="Calibri" panose="020F0502020204030204" pitchFamily="34" charset="0"/>
                        <a:cs typeface="Arial" panose="020B0604020202020204" pitchFamily="34" charset="0"/>
                      </a:endParaRPr>
                    </a:p>
                    <a:p>
                      <a:pPr algn="ctr" rtl="1">
                        <a:lnSpc>
                          <a:spcPct val="115000"/>
                        </a:lnSpc>
                        <a:spcAft>
                          <a:spcPts val="0"/>
                        </a:spcAft>
                      </a:pPr>
                      <a:r>
                        <a:rPr lang="fa-IR" sz="1600" b="1" dirty="0">
                          <a:solidFill>
                            <a:srgbClr val="000000"/>
                          </a:solidFill>
                          <a:effectLst/>
                          <a:latin typeface="Arial" panose="020B0604020202020204" pitchFamily="34" charset="0"/>
                          <a:ea typeface="Times New Roman" panose="02020603050405020304" pitchFamily="18" charset="0"/>
                          <a:cs typeface="B Lotus" panose="00000400000000000000" pitchFamily="2" charset="-78"/>
                        </a:rPr>
                        <a:t>رشد و گسترش آموزش عالی (از سال 1368)</a:t>
                      </a:r>
                      <a:endParaRPr lang="en-US" sz="1600" b="1" dirty="0">
                        <a:effectLst/>
                        <a:latin typeface="Calibri" panose="020F0502020204030204" pitchFamily="34" charset="0"/>
                        <a:ea typeface="Calibri" panose="020F0502020204030204" pitchFamily="34" charset="0"/>
                        <a:cs typeface="Arial" panose="020B0604020202020204" pitchFamily="34" charset="0"/>
                      </a:endParaRPr>
                    </a:p>
                  </a:txBody>
                  <a:tcPr marL="53600" marR="5360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13411">
                <a:tc>
                  <a:txBody>
                    <a:bodyPr/>
                    <a:lstStyle/>
                    <a:p>
                      <a:pPr marL="342900" lvl="0" indent="-342900" algn="r" rtl="1">
                        <a:lnSpc>
                          <a:spcPct val="107000"/>
                        </a:lnSpc>
                        <a:spcAft>
                          <a:spcPts val="0"/>
                        </a:spcAft>
                        <a:buFont typeface="Symbol" panose="05050102010706020507" pitchFamily="18" charset="2"/>
                        <a:buChar char=""/>
                      </a:pPr>
                      <a:r>
                        <a:rPr lang="fa-IR" sz="1400">
                          <a:solidFill>
                            <a:srgbClr val="000000"/>
                          </a:solidFill>
                          <a:effectLst/>
                          <a:latin typeface="Arial" panose="020B0604020202020204" pitchFamily="34" charset="0"/>
                          <a:ea typeface="Times New Roman" panose="02020603050405020304" pitchFamily="18" charset="0"/>
                          <a:cs typeface="B Lotus" panose="00000400000000000000" pitchFamily="2" charset="-78"/>
                        </a:rPr>
                        <a:t>بهبود وضعیت انتشارات علمی ایران به ویژه در حوزه فناوری های نوظهور (مانند فناوری نانو و زیست فناوری)</a:t>
                      </a:r>
                      <a:endParaRPr lang="en-US" sz="1400">
                        <a:effectLst/>
                        <a:latin typeface="Calibri" panose="020F0502020204030204" pitchFamily="34" charset="0"/>
                        <a:ea typeface="Calibri" panose="020F0502020204030204" pitchFamily="34" charset="0"/>
                        <a:cs typeface="Arial" panose="020B0604020202020204" pitchFamily="34" charset="0"/>
                      </a:endParaRPr>
                    </a:p>
                    <a:p>
                      <a:pPr marL="342900" lvl="0" indent="-342900" algn="r" rtl="1">
                        <a:lnSpc>
                          <a:spcPct val="107000"/>
                        </a:lnSpc>
                        <a:spcAft>
                          <a:spcPts val="0"/>
                        </a:spcAft>
                        <a:buFont typeface="Symbol" panose="05050102010706020507" pitchFamily="18" charset="2"/>
                        <a:buChar char=""/>
                      </a:pPr>
                      <a:r>
                        <a:rPr lang="fa-IR" sz="1400">
                          <a:solidFill>
                            <a:srgbClr val="000000"/>
                          </a:solidFill>
                          <a:effectLst/>
                          <a:latin typeface="Arial" panose="020B0604020202020204" pitchFamily="34" charset="0"/>
                          <a:ea typeface="Times New Roman" panose="02020603050405020304" pitchFamily="18" charset="0"/>
                          <a:cs typeface="B Lotus" panose="00000400000000000000" pitchFamily="2" charset="-78"/>
                        </a:rPr>
                        <a:t>افزایش تعداد پارکهای علم و فناوری و شرکتهای مستقر در آنها</a:t>
                      </a:r>
                      <a:endParaRPr lang="en-US" sz="1400">
                        <a:effectLst/>
                        <a:latin typeface="Calibri" panose="020F0502020204030204" pitchFamily="34" charset="0"/>
                        <a:ea typeface="Calibri" panose="020F0502020204030204" pitchFamily="34" charset="0"/>
                        <a:cs typeface="Arial" panose="020B0604020202020204" pitchFamily="34" charset="0"/>
                      </a:endParaRPr>
                    </a:p>
                    <a:p>
                      <a:pPr marL="342900" lvl="0" indent="-342900" algn="r" rtl="1">
                        <a:lnSpc>
                          <a:spcPct val="107000"/>
                        </a:lnSpc>
                        <a:spcAft>
                          <a:spcPts val="0"/>
                        </a:spcAft>
                        <a:buFont typeface="Symbol" panose="05050102010706020507" pitchFamily="18" charset="2"/>
                        <a:buChar char=""/>
                      </a:pPr>
                      <a:r>
                        <a:rPr lang="fa-IR" sz="1400">
                          <a:solidFill>
                            <a:srgbClr val="000000"/>
                          </a:solidFill>
                          <a:effectLst/>
                          <a:latin typeface="Arial" panose="020B0604020202020204" pitchFamily="34" charset="0"/>
                          <a:ea typeface="Times New Roman" panose="02020603050405020304" pitchFamily="18" charset="0"/>
                          <a:cs typeface="B Lotus" panose="00000400000000000000" pitchFamily="2" charset="-78"/>
                        </a:rPr>
                        <a:t>افزایش تعداد آزمایشگاههای پژوهشی در دانشگاهها</a:t>
                      </a:r>
                      <a:endParaRPr lang="en-US" sz="1400">
                        <a:effectLst/>
                        <a:latin typeface="Calibri" panose="020F0502020204030204" pitchFamily="34" charset="0"/>
                        <a:ea typeface="Calibri" panose="020F0502020204030204" pitchFamily="34" charset="0"/>
                        <a:cs typeface="Arial" panose="020B0604020202020204" pitchFamily="34" charset="0"/>
                      </a:endParaRPr>
                    </a:p>
                    <a:p>
                      <a:pPr marL="342900" lvl="0" indent="-342900" algn="r" rtl="1">
                        <a:lnSpc>
                          <a:spcPct val="107000"/>
                        </a:lnSpc>
                        <a:spcAft>
                          <a:spcPts val="0"/>
                        </a:spcAft>
                        <a:buFont typeface="Symbol" panose="05050102010706020507" pitchFamily="18" charset="2"/>
                        <a:buChar char=""/>
                      </a:pPr>
                      <a:r>
                        <a:rPr lang="fa-IR" sz="1400">
                          <a:solidFill>
                            <a:srgbClr val="000000"/>
                          </a:solidFill>
                          <a:effectLst/>
                          <a:latin typeface="Arial" panose="020B0604020202020204" pitchFamily="34" charset="0"/>
                          <a:ea typeface="Times New Roman" panose="02020603050405020304" pitchFamily="18" charset="0"/>
                          <a:cs typeface="B Lotus" panose="00000400000000000000" pitchFamily="2" charset="-78"/>
                        </a:rPr>
                        <a:t>افزایش تعداد اختراعات ثبت شده داخلی</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53600" marR="536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42900" lvl="0" indent="-342900" algn="r" rtl="1">
                        <a:lnSpc>
                          <a:spcPct val="107000"/>
                        </a:lnSpc>
                        <a:spcAft>
                          <a:spcPts val="0"/>
                        </a:spcAft>
                        <a:buFont typeface="Symbol" panose="05050102010706020507" pitchFamily="18" charset="2"/>
                        <a:buChar char=""/>
                      </a:pPr>
                      <a:r>
                        <a:rPr lang="fa-IR" sz="1400" dirty="0">
                          <a:solidFill>
                            <a:srgbClr val="000000"/>
                          </a:solidFill>
                          <a:effectLst/>
                          <a:latin typeface="Arial" panose="020B0604020202020204" pitchFamily="34" charset="0"/>
                          <a:ea typeface="Times New Roman" panose="02020603050405020304" pitchFamily="18" charset="0"/>
                          <a:cs typeface="B Lotus" panose="00000400000000000000" pitchFamily="2" charset="-78"/>
                        </a:rPr>
                        <a:t>تاسیس معاونت علمی و فناوری ریاست جمهوری تاسیس شورای عالی علوم، تحقیقات و فناوری</a:t>
                      </a:r>
                      <a:endParaRPr lang="en-US" sz="1400" dirty="0">
                        <a:effectLst/>
                        <a:latin typeface="Calibri" panose="020F0502020204030204" pitchFamily="34" charset="0"/>
                        <a:ea typeface="Calibri" panose="020F0502020204030204" pitchFamily="34" charset="0"/>
                        <a:cs typeface="Arial" panose="020B0604020202020204" pitchFamily="34" charset="0"/>
                      </a:endParaRPr>
                    </a:p>
                    <a:p>
                      <a:pPr marL="342900" lvl="0" indent="-342900" algn="r" rtl="1">
                        <a:lnSpc>
                          <a:spcPct val="107000"/>
                        </a:lnSpc>
                        <a:spcAft>
                          <a:spcPts val="0"/>
                        </a:spcAft>
                        <a:buFont typeface="Symbol" panose="05050102010706020507" pitchFamily="18" charset="2"/>
                        <a:buChar char=""/>
                      </a:pPr>
                      <a:r>
                        <a:rPr lang="fa-IR" sz="1400" dirty="0">
                          <a:solidFill>
                            <a:srgbClr val="000000"/>
                          </a:solidFill>
                          <a:effectLst/>
                          <a:latin typeface="Arial" panose="020B0604020202020204" pitchFamily="34" charset="0"/>
                          <a:ea typeface="Times New Roman" panose="02020603050405020304" pitchFamily="18" charset="0"/>
                          <a:cs typeface="B Lotus" panose="00000400000000000000" pitchFamily="2" charset="-78"/>
                        </a:rPr>
                        <a:t>توسعه پارکهای علم و فناوری به ویژه در مجاورت دانشگاهها</a:t>
                      </a:r>
                      <a:endParaRPr lang="en-US" sz="1400" dirty="0">
                        <a:effectLst/>
                        <a:latin typeface="Calibri" panose="020F0502020204030204" pitchFamily="34" charset="0"/>
                        <a:ea typeface="Calibri" panose="020F0502020204030204" pitchFamily="34" charset="0"/>
                        <a:cs typeface="Arial" panose="020B0604020202020204" pitchFamily="34" charset="0"/>
                      </a:endParaRPr>
                    </a:p>
                    <a:p>
                      <a:pPr marL="342900" lvl="0" indent="-342900" algn="r" rtl="1">
                        <a:lnSpc>
                          <a:spcPct val="107000"/>
                        </a:lnSpc>
                        <a:spcAft>
                          <a:spcPts val="0"/>
                        </a:spcAft>
                        <a:buFont typeface="Symbol" panose="05050102010706020507" pitchFamily="18" charset="2"/>
                        <a:buChar char=""/>
                      </a:pPr>
                      <a:r>
                        <a:rPr lang="fa-IR" sz="1400" dirty="0">
                          <a:solidFill>
                            <a:srgbClr val="000000"/>
                          </a:solidFill>
                          <a:effectLst/>
                          <a:latin typeface="Arial" panose="020B0604020202020204" pitchFamily="34" charset="0"/>
                          <a:ea typeface="Times New Roman" panose="02020603050405020304" pitchFamily="18" charset="0"/>
                          <a:cs typeface="B Lotus" panose="00000400000000000000" pitchFamily="2" charset="-78"/>
                        </a:rPr>
                        <a:t>رشد مراکز تعالی کسب و کار</a:t>
                      </a:r>
                      <a:endParaRPr lang="en-US" sz="1400" dirty="0">
                        <a:effectLst/>
                        <a:latin typeface="Calibri" panose="020F0502020204030204" pitchFamily="34" charset="0"/>
                        <a:ea typeface="Calibri" panose="020F0502020204030204" pitchFamily="34" charset="0"/>
                        <a:cs typeface="Arial" panose="020B0604020202020204" pitchFamily="34" charset="0"/>
                      </a:endParaRPr>
                    </a:p>
                    <a:p>
                      <a:pPr marL="342900" lvl="0" indent="-342900" algn="r" rtl="1">
                        <a:lnSpc>
                          <a:spcPct val="107000"/>
                        </a:lnSpc>
                        <a:spcAft>
                          <a:spcPts val="0"/>
                        </a:spcAft>
                        <a:buFont typeface="Symbol" panose="05050102010706020507" pitchFamily="18" charset="2"/>
                        <a:buChar char=""/>
                      </a:pPr>
                      <a:r>
                        <a:rPr lang="fa-IR" sz="1400" dirty="0">
                          <a:solidFill>
                            <a:srgbClr val="000000"/>
                          </a:solidFill>
                          <a:effectLst/>
                          <a:latin typeface="Arial" panose="020B0604020202020204" pitchFamily="34" charset="0"/>
                          <a:ea typeface="Times New Roman" panose="02020603050405020304" pitchFamily="18" charset="0"/>
                          <a:cs typeface="B Lotus" panose="00000400000000000000" pitchFamily="2" charset="-78"/>
                        </a:rPr>
                        <a:t>تاسیس موسسات متمرکز بر تجاری سازی نتایج</a:t>
                      </a:r>
                      <a:endParaRPr lang="en-US" sz="1400" dirty="0">
                        <a:effectLst/>
                        <a:latin typeface="Calibri" panose="020F0502020204030204" pitchFamily="34" charset="0"/>
                        <a:ea typeface="Calibri" panose="020F0502020204030204" pitchFamily="34" charset="0"/>
                        <a:cs typeface="Arial" panose="020B0604020202020204" pitchFamily="34" charset="0"/>
                      </a:endParaRPr>
                    </a:p>
                    <a:p>
                      <a:pPr marL="342900" lvl="0" indent="-342900" algn="r" rtl="1">
                        <a:lnSpc>
                          <a:spcPct val="107000"/>
                        </a:lnSpc>
                        <a:spcAft>
                          <a:spcPts val="0"/>
                        </a:spcAft>
                        <a:buFont typeface="Symbol" panose="05050102010706020507" pitchFamily="18" charset="2"/>
                        <a:buChar char=""/>
                      </a:pPr>
                      <a:r>
                        <a:rPr lang="fa-IR" sz="1400" dirty="0">
                          <a:solidFill>
                            <a:srgbClr val="000000"/>
                          </a:solidFill>
                          <a:effectLst/>
                          <a:latin typeface="Arial" panose="020B0604020202020204" pitchFamily="34" charset="0"/>
                          <a:ea typeface="Times New Roman" panose="02020603050405020304" pitchFamily="18" charset="0"/>
                          <a:cs typeface="B Lotus" panose="00000400000000000000" pitchFamily="2" charset="-78"/>
                        </a:rPr>
                        <a:t>پژوهش های دانشگاهی (به عنوان مثال حقوق مالکیت فکری، دفاتر انتقال فناوری و ...</a:t>
                      </a:r>
                      <a:endParaRPr lang="en-US" sz="1400" dirty="0">
                        <a:effectLst/>
                        <a:latin typeface="Calibri" panose="020F0502020204030204" pitchFamily="34" charset="0"/>
                        <a:ea typeface="Calibri" panose="020F0502020204030204" pitchFamily="34" charset="0"/>
                        <a:cs typeface="Arial" panose="020B0604020202020204" pitchFamily="34" charset="0"/>
                      </a:endParaRPr>
                    </a:p>
                  </a:txBody>
                  <a:tcPr marL="53600" marR="536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fa-IR" sz="1600" b="1" dirty="0">
                          <a:solidFill>
                            <a:srgbClr val="000000"/>
                          </a:solidFill>
                          <a:effectLst/>
                          <a:latin typeface="Arial" panose="020B0604020202020204" pitchFamily="34" charset="0"/>
                          <a:ea typeface="Times New Roman" panose="02020603050405020304" pitchFamily="18" charset="0"/>
                          <a:cs typeface="B Lotus" panose="00000400000000000000" pitchFamily="2" charset="-78"/>
                        </a:rPr>
                        <a:t>دهه سوم: حرکت بسوی پژوهش و توسعه فناوری‌های نوظهور (از سال 1378)</a:t>
                      </a:r>
                      <a:endParaRPr lang="en-US" sz="1600" b="1" dirty="0">
                        <a:effectLst/>
                        <a:latin typeface="Calibri" panose="020F0502020204030204" pitchFamily="34" charset="0"/>
                        <a:ea typeface="Calibri" panose="020F0502020204030204" pitchFamily="34" charset="0"/>
                        <a:cs typeface="Arial" panose="020B0604020202020204" pitchFamily="34" charset="0"/>
                      </a:endParaRPr>
                    </a:p>
                  </a:txBody>
                  <a:tcPr marL="53600" marR="5360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840351">
                <a:tc>
                  <a:txBody>
                    <a:bodyPr/>
                    <a:lstStyle/>
                    <a:p>
                      <a:pPr marL="342900" lvl="0" indent="-342900" algn="r" rtl="1">
                        <a:lnSpc>
                          <a:spcPct val="107000"/>
                        </a:lnSpc>
                        <a:spcAft>
                          <a:spcPts val="0"/>
                        </a:spcAft>
                        <a:buFont typeface="Symbol" panose="05050102010706020507" pitchFamily="18" charset="2"/>
                        <a:buChar char=""/>
                      </a:pPr>
                      <a:r>
                        <a:rPr lang="fa-IR" sz="1400" dirty="0">
                          <a:solidFill>
                            <a:srgbClr val="000000"/>
                          </a:solidFill>
                          <a:effectLst/>
                          <a:latin typeface="Arial" panose="020B0604020202020204" pitchFamily="34" charset="0"/>
                          <a:ea typeface="Times New Roman" panose="02020603050405020304" pitchFamily="18" charset="0"/>
                          <a:cs typeface="B Lotus" panose="00000400000000000000" pitchFamily="2" charset="-78"/>
                        </a:rPr>
                        <a:t>رشد و توسعه فناوری های اولویت دار و نوظهور در کشور </a:t>
                      </a:r>
                      <a:endParaRPr lang="en-US" sz="1400" dirty="0">
                        <a:effectLst/>
                        <a:latin typeface="Calibri" panose="020F0502020204030204" pitchFamily="34" charset="0"/>
                        <a:ea typeface="Calibri" panose="020F0502020204030204" pitchFamily="34" charset="0"/>
                        <a:cs typeface="Arial" panose="020B0604020202020204" pitchFamily="34" charset="0"/>
                      </a:endParaRPr>
                    </a:p>
                    <a:p>
                      <a:pPr marL="342900" lvl="0" indent="-342900" algn="r" rtl="1">
                        <a:lnSpc>
                          <a:spcPct val="107000"/>
                        </a:lnSpc>
                        <a:spcAft>
                          <a:spcPts val="0"/>
                        </a:spcAft>
                        <a:buFont typeface="Symbol" panose="05050102010706020507" pitchFamily="18" charset="2"/>
                        <a:buChar char=""/>
                      </a:pPr>
                      <a:r>
                        <a:rPr lang="fa-IR" sz="1400" dirty="0">
                          <a:solidFill>
                            <a:srgbClr val="000000"/>
                          </a:solidFill>
                          <a:effectLst/>
                          <a:latin typeface="Arial" panose="020B0604020202020204" pitchFamily="34" charset="0"/>
                          <a:ea typeface="Times New Roman" panose="02020603050405020304" pitchFamily="18" charset="0"/>
                          <a:cs typeface="B Lotus" panose="00000400000000000000" pitchFamily="2" charset="-78"/>
                        </a:rPr>
                        <a:t>افزایش تعداد شرکت های دانش بنیان خارج از پارک های علم و فناوری و مراکز رشد به 2732 شرکت تا کنون</a:t>
                      </a:r>
                      <a:endParaRPr lang="en-US" sz="1400" dirty="0">
                        <a:effectLst/>
                        <a:latin typeface="Calibri" panose="020F0502020204030204" pitchFamily="34" charset="0"/>
                        <a:ea typeface="Calibri" panose="020F0502020204030204" pitchFamily="34" charset="0"/>
                        <a:cs typeface="Arial" panose="020B0604020202020204" pitchFamily="34" charset="0"/>
                      </a:endParaRPr>
                    </a:p>
                    <a:p>
                      <a:pPr marL="342900" lvl="0" indent="-342900" algn="r" rtl="1">
                        <a:lnSpc>
                          <a:spcPct val="107000"/>
                        </a:lnSpc>
                        <a:spcAft>
                          <a:spcPts val="0"/>
                        </a:spcAft>
                        <a:buFont typeface="Symbol" panose="05050102010706020507" pitchFamily="18" charset="2"/>
                        <a:buChar char=""/>
                      </a:pPr>
                      <a:r>
                        <a:rPr lang="fa-IR" sz="1400" dirty="0">
                          <a:solidFill>
                            <a:srgbClr val="000000"/>
                          </a:solidFill>
                          <a:effectLst/>
                          <a:latin typeface="Arial" panose="020B0604020202020204" pitchFamily="34" charset="0"/>
                          <a:ea typeface="Times New Roman" panose="02020603050405020304" pitchFamily="18" charset="0"/>
                          <a:cs typeface="B Lotus" panose="00000400000000000000" pitchFamily="2" charset="-78"/>
                        </a:rPr>
                        <a:t>ایجاد 70000 شغل توسط شرکت های دانش بنیان </a:t>
                      </a:r>
                      <a:endParaRPr lang="en-US" sz="1400" dirty="0">
                        <a:effectLst/>
                        <a:latin typeface="Calibri" panose="020F0502020204030204" pitchFamily="34" charset="0"/>
                        <a:ea typeface="Calibri" panose="020F0502020204030204" pitchFamily="34" charset="0"/>
                        <a:cs typeface="Arial" panose="020B0604020202020204" pitchFamily="34" charset="0"/>
                      </a:endParaRPr>
                    </a:p>
                    <a:p>
                      <a:pPr marL="342900" lvl="0" indent="-342900" algn="r" rtl="1">
                        <a:lnSpc>
                          <a:spcPct val="107000"/>
                        </a:lnSpc>
                        <a:spcAft>
                          <a:spcPts val="0"/>
                        </a:spcAft>
                        <a:buFont typeface="Symbol" panose="05050102010706020507" pitchFamily="18" charset="2"/>
                        <a:buChar char=""/>
                      </a:pPr>
                      <a:r>
                        <a:rPr lang="fa-IR" sz="1400" dirty="0">
                          <a:solidFill>
                            <a:srgbClr val="000000"/>
                          </a:solidFill>
                          <a:effectLst/>
                          <a:latin typeface="Arial" panose="020B0604020202020204" pitchFamily="34" charset="0"/>
                          <a:ea typeface="Times New Roman" panose="02020603050405020304" pitchFamily="18" charset="0"/>
                          <a:cs typeface="B Lotus" panose="00000400000000000000" pitchFamily="2" charset="-78"/>
                        </a:rPr>
                        <a:t>افزایش تولید و درآمد حاصل از محصولات دانش بنیان</a:t>
                      </a:r>
                      <a:endParaRPr lang="en-US" sz="1400" dirty="0">
                        <a:effectLst/>
                        <a:latin typeface="Calibri" panose="020F0502020204030204" pitchFamily="34" charset="0"/>
                        <a:ea typeface="Calibri" panose="020F0502020204030204" pitchFamily="34" charset="0"/>
                        <a:cs typeface="Arial" panose="020B0604020202020204" pitchFamily="34" charset="0"/>
                      </a:endParaRPr>
                    </a:p>
                    <a:p>
                      <a:pPr marL="342900" lvl="0" indent="-342900" algn="r" rtl="1">
                        <a:lnSpc>
                          <a:spcPct val="107000"/>
                        </a:lnSpc>
                        <a:spcAft>
                          <a:spcPts val="0"/>
                        </a:spcAft>
                        <a:buFont typeface="Symbol" panose="05050102010706020507" pitchFamily="18" charset="2"/>
                        <a:buChar char=""/>
                      </a:pPr>
                      <a:r>
                        <a:rPr lang="fa-IR" sz="1400" dirty="0">
                          <a:solidFill>
                            <a:srgbClr val="000000"/>
                          </a:solidFill>
                          <a:effectLst/>
                          <a:latin typeface="Arial" panose="020B0604020202020204" pitchFamily="34" charset="0"/>
                          <a:ea typeface="Times New Roman" panose="02020603050405020304" pitchFamily="18" charset="0"/>
                          <a:cs typeface="B Lotus" panose="00000400000000000000" pitchFamily="2" charset="-78"/>
                        </a:rPr>
                        <a:t>افزایش تعداد صندوق های پژوهش و فناوری، صندوق های سرمایه گذاری خطرپذیر و شتاب دهنده های خصوصی نوآوری</a:t>
                      </a:r>
                      <a:endParaRPr lang="en-US" sz="1400" dirty="0">
                        <a:effectLst/>
                        <a:latin typeface="Calibri" panose="020F0502020204030204" pitchFamily="34" charset="0"/>
                        <a:ea typeface="Calibri" panose="020F0502020204030204" pitchFamily="34" charset="0"/>
                        <a:cs typeface="Arial" panose="020B0604020202020204" pitchFamily="34" charset="0"/>
                      </a:endParaRPr>
                    </a:p>
                  </a:txBody>
                  <a:tcPr marL="53600" marR="536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42900" lvl="0" indent="-342900" algn="r" rtl="1">
                        <a:lnSpc>
                          <a:spcPct val="107000"/>
                        </a:lnSpc>
                        <a:spcAft>
                          <a:spcPts val="0"/>
                        </a:spcAft>
                        <a:buFont typeface="Symbol" panose="05050102010706020507" pitchFamily="18" charset="2"/>
                        <a:buChar char=""/>
                      </a:pPr>
                      <a:r>
                        <a:rPr lang="fa-IR" sz="1400" dirty="0">
                          <a:solidFill>
                            <a:srgbClr val="000000"/>
                          </a:solidFill>
                          <a:effectLst/>
                          <a:latin typeface="Arial" panose="020B0604020202020204" pitchFamily="34" charset="0"/>
                          <a:ea typeface="Times New Roman" panose="02020603050405020304" pitchFamily="18" charset="0"/>
                          <a:cs typeface="B Lotus" panose="00000400000000000000" pitchFamily="2" charset="-78"/>
                        </a:rPr>
                        <a:t>تصویب نقشه جامع علمی کشور</a:t>
                      </a:r>
                      <a:endParaRPr lang="en-US" sz="1400" dirty="0">
                        <a:effectLst/>
                        <a:latin typeface="Calibri" panose="020F0502020204030204" pitchFamily="34" charset="0"/>
                        <a:ea typeface="Calibri" panose="020F0502020204030204" pitchFamily="34" charset="0"/>
                        <a:cs typeface="Arial" panose="020B0604020202020204" pitchFamily="34" charset="0"/>
                      </a:endParaRPr>
                    </a:p>
                    <a:p>
                      <a:pPr marL="342900" lvl="0" indent="-342900" algn="r" rtl="1">
                        <a:lnSpc>
                          <a:spcPct val="107000"/>
                        </a:lnSpc>
                        <a:spcAft>
                          <a:spcPts val="0"/>
                        </a:spcAft>
                        <a:buFont typeface="Symbol" panose="05050102010706020507" pitchFamily="18" charset="2"/>
                        <a:buChar char=""/>
                      </a:pPr>
                      <a:r>
                        <a:rPr lang="fa-IR" sz="1400" dirty="0">
                          <a:solidFill>
                            <a:srgbClr val="000000"/>
                          </a:solidFill>
                          <a:effectLst/>
                          <a:latin typeface="Arial" panose="020B0604020202020204" pitchFamily="34" charset="0"/>
                          <a:ea typeface="Times New Roman" panose="02020603050405020304" pitchFamily="18" charset="0"/>
                          <a:cs typeface="B Lotus" panose="00000400000000000000" pitchFamily="2" charset="-78"/>
                        </a:rPr>
                        <a:t>تاسیس ستاد راهبری اجرای نقشه جامع علمی کشور </a:t>
                      </a:r>
                      <a:endParaRPr lang="en-US" sz="1400" dirty="0">
                        <a:effectLst/>
                        <a:latin typeface="Calibri" panose="020F0502020204030204" pitchFamily="34" charset="0"/>
                        <a:ea typeface="Calibri" panose="020F0502020204030204" pitchFamily="34" charset="0"/>
                        <a:cs typeface="Arial" panose="020B0604020202020204" pitchFamily="34" charset="0"/>
                      </a:endParaRPr>
                    </a:p>
                    <a:p>
                      <a:pPr marL="342900" lvl="0" indent="-342900" algn="r" rtl="1">
                        <a:lnSpc>
                          <a:spcPct val="107000"/>
                        </a:lnSpc>
                        <a:spcAft>
                          <a:spcPts val="0"/>
                        </a:spcAft>
                        <a:buFont typeface="Symbol" panose="05050102010706020507" pitchFamily="18" charset="2"/>
                        <a:buChar char=""/>
                      </a:pPr>
                      <a:r>
                        <a:rPr lang="fa-IR" sz="1400" dirty="0">
                          <a:solidFill>
                            <a:srgbClr val="000000"/>
                          </a:solidFill>
                          <a:effectLst/>
                          <a:latin typeface="Arial" panose="020B0604020202020204" pitchFamily="34" charset="0"/>
                          <a:ea typeface="Times New Roman" panose="02020603050405020304" pitchFamily="18" charset="0"/>
                          <a:cs typeface="B Lotus" panose="00000400000000000000" pitchFamily="2" charset="-78"/>
                        </a:rPr>
                        <a:t>تصویب اسناد فناوری‌های نوظهور در شورای عالی انقلاب فرهنگی </a:t>
                      </a:r>
                      <a:endParaRPr lang="en-US" sz="1400" dirty="0">
                        <a:effectLst/>
                        <a:latin typeface="Calibri" panose="020F0502020204030204" pitchFamily="34" charset="0"/>
                        <a:ea typeface="Calibri" panose="020F0502020204030204" pitchFamily="34" charset="0"/>
                        <a:cs typeface="Arial" panose="020B0604020202020204" pitchFamily="34" charset="0"/>
                      </a:endParaRPr>
                    </a:p>
                    <a:p>
                      <a:pPr marL="342900" lvl="0" indent="-342900" algn="r" rtl="1">
                        <a:lnSpc>
                          <a:spcPct val="107000"/>
                        </a:lnSpc>
                        <a:spcAft>
                          <a:spcPts val="0"/>
                        </a:spcAft>
                        <a:buFont typeface="Symbol" panose="05050102010706020507" pitchFamily="18" charset="2"/>
                        <a:buChar char=""/>
                      </a:pPr>
                      <a:r>
                        <a:rPr lang="fa-IR" sz="1400" dirty="0">
                          <a:solidFill>
                            <a:srgbClr val="000000"/>
                          </a:solidFill>
                          <a:effectLst/>
                          <a:latin typeface="Arial" panose="020B0604020202020204" pitchFamily="34" charset="0"/>
                          <a:ea typeface="Times New Roman" panose="02020603050405020304" pitchFamily="18" charset="0"/>
                          <a:cs typeface="B Lotus" panose="00000400000000000000" pitchFamily="2" charset="-78"/>
                        </a:rPr>
                        <a:t>تاسیس شانزده ستاد توسعه فناوری راهبردی در معاونت علمی و فناوری </a:t>
                      </a:r>
                      <a:endParaRPr lang="en-US" sz="1400" dirty="0">
                        <a:effectLst/>
                        <a:latin typeface="Calibri" panose="020F0502020204030204" pitchFamily="34" charset="0"/>
                        <a:ea typeface="Calibri" panose="020F0502020204030204" pitchFamily="34" charset="0"/>
                        <a:cs typeface="Arial" panose="020B0604020202020204" pitchFamily="34" charset="0"/>
                      </a:endParaRPr>
                    </a:p>
                    <a:p>
                      <a:pPr marL="342900" lvl="0" indent="-342900" algn="r" rtl="1">
                        <a:lnSpc>
                          <a:spcPct val="107000"/>
                        </a:lnSpc>
                        <a:spcAft>
                          <a:spcPts val="0"/>
                        </a:spcAft>
                        <a:buFont typeface="Symbol" panose="05050102010706020507" pitchFamily="18" charset="2"/>
                        <a:buChar char=""/>
                      </a:pPr>
                      <a:r>
                        <a:rPr lang="fa-IR" sz="1400" dirty="0">
                          <a:solidFill>
                            <a:srgbClr val="000000"/>
                          </a:solidFill>
                          <a:effectLst/>
                          <a:latin typeface="Arial" panose="020B0604020202020204" pitchFamily="34" charset="0"/>
                          <a:ea typeface="Times New Roman" panose="02020603050405020304" pitchFamily="18" charset="0"/>
                          <a:cs typeface="B Lotus" panose="00000400000000000000" pitchFamily="2" charset="-78"/>
                        </a:rPr>
                        <a:t>تصویب و اجرای قانون حمایت از شرکتهای دانش بنیان</a:t>
                      </a:r>
                      <a:endParaRPr lang="en-US" sz="1400" dirty="0">
                        <a:effectLst/>
                        <a:latin typeface="Calibri" panose="020F0502020204030204" pitchFamily="34" charset="0"/>
                        <a:ea typeface="Calibri" panose="020F0502020204030204" pitchFamily="34" charset="0"/>
                        <a:cs typeface="Arial" panose="020B0604020202020204" pitchFamily="34" charset="0"/>
                      </a:endParaRPr>
                    </a:p>
                    <a:p>
                      <a:pPr marL="342900" lvl="0" indent="-342900" algn="r" rtl="1">
                        <a:lnSpc>
                          <a:spcPct val="107000"/>
                        </a:lnSpc>
                        <a:spcAft>
                          <a:spcPts val="0"/>
                        </a:spcAft>
                        <a:buFont typeface="Symbol" panose="05050102010706020507" pitchFamily="18" charset="2"/>
                        <a:buChar char=""/>
                      </a:pPr>
                      <a:r>
                        <a:rPr lang="fa-IR" sz="1400" dirty="0">
                          <a:solidFill>
                            <a:srgbClr val="000000"/>
                          </a:solidFill>
                          <a:effectLst/>
                          <a:latin typeface="Arial" panose="020B0604020202020204" pitchFamily="34" charset="0"/>
                          <a:ea typeface="Times New Roman" panose="02020603050405020304" pitchFamily="18" charset="0"/>
                          <a:cs typeface="B Lotus" panose="00000400000000000000" pitchFamily="2" charset="-78"/>
                        </a:rPr>
                        <a:t>تاسیس صندوق نوآوری و شکوفایی با سرمایه اولیه یک میلیارد دلار </a:t>
                      </a:r>
                      <a:endParaRPr lang="en-US" sz="1400" dirty="0">
                        <a:effectLst/>
                        <a:latin typeface="Calibri" panose="020F0502020204030204" pitchFamily="34" charset="0"/>
                        <a:ea typeface="Calibri" panose="020F0502020204030204" pitchFamily="34" charset="0"/>
                        <a:cs typeface="Arial" panose="020B0604020202020204" pitchFamily="34" charset="0"/>
                      </a:endParaRPr>
                    </a:p>
                    <a:p>
                      <a:pPr marL="342900" lvl="0" indent="-342900" algn="r" rtl="1">
                        <a:lnSpc>
                          <a:spcPct val="107000"/>
                        </a:lnSpc>
                        <a:spcAft>
                          <a:spcPts val="0"/>
                        </a:spcAft>
                        <a:buFont typeface="Symbol" panose="05050102010706020507" pitchFamily="18" charset="2"/>
                        <a:buChar char=""/>
                      </a:pPr>
                      <a:r>
                        <a:rPr lang="fa-IR" sz="1400" dirty="0">
                          <a:solidFill>
                            <a:srgbClr val="000000"/>
                          </a:solidFill>
                          <a:effectLst/>
                          <a:latin typeface="Arial" panose="020B0604020202020204" pitchFamily="34" charset="0"/>
                          <a:ea typeface="Times New Roman" panose="02020603050405020304" pitchFamily="18" charset="0"/>
                          <a:cs typeface="B Lotus" panose="00000400000000000000" pitchFamily="2" charset="-78"/>
                        </a:rPr>
                        <a:t>تصویب قانون رفع موانع تولید رقابت پذیر و تقویت آن در امر صادرات و ماده 43 آن که به توسعه تولید دانش بنیان اختصاص دارد</a:t>
                      </a:r>
                      <a:endParaRPr lang="en-US" sz="1400" dirty="0">
                        <a:effectLst/>
                        <a:latin typeface="Calibri" panose="020F0502020204030204" pitchFamily="34" charset="0"/>
                        <a:ea typeface="Calibri" panose="020F0502020204030204" pitchFamily="34" charset="0"/>
                        <a:cs typeface="Arial" panose="020B0604020202020204" pitchFamily="34" charset="0"/>
                      </a:endParaRPr>
                    </a:p>
                    <a:p>
                      <a:pPr marL="342900" lvl="0" indent="-342900" algn="r" rtl="1">
                        <a:lnSpc>
                          <a:spcPct val="107000"/>
                        </a:lnSpc>
                        <a:spcAft>
                          <a:spcPts val="0"/>
                        </a:spcAft>
                        <a:buFont typeface="Symbol" panose="05050102010706020507" pitchFamily="18" charset="2"/>
                        <a:buChar char=""/>
                      </a:pPr>
                      <a:r>
                        <a:rPr lang="fa-IR" sz="1400" dirty="0">
                          <a:solidFill>
                            <a:srgbClr val="000000"/>
                          </a:solidFill>
                          <a:effectLst/>
                          <a:latin typeface="Arial" panose="020B0604020202020204" pitchFamily="34" charset="0"/>
                          <a:ea typeface="Times New Roman" panose="02020603050405020304" pitchFamily="18" charset="0"/>
                          <a:cs typeface="B Lotus" panose="00000400000000000000" pitchFamily="2" charset="-78"/>
                        </a:rPr>
                        <a:t>تصویب پیوست فناوری در قراردادهای بین المللی</a:t>
                      </a:r>
                      <a:endParaRPr lang="en-US" sz="1400" dirty="0">
                        <a:effectLst/>
                        <a:latin typeface="Calibri" panose="020F0502020204030204" pitchFamily="34" charset="0"/>
                        <a:ea typeface="Calibri" panose="020F0502020204030204" pitchFamily="34" charset="0"/>
                        <a:cs typeface="Arial" panose="020B0604020202020204" pitchFamily="34" charset="0"/>
                      </a:endParaRPr>
                    </a:p>
                  </a:txBody>
                  <a:tcPr marL="53600" marR="5360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fa-IR" sz="1600" b="1" dirty="0">
                          <a:solidFill>
                            <a:srgbClr val="000000"/>
                          </a:solidFill>
                          <a:effectLst/>
                          <a:latin typeface="Arial" panose="020B0604020202020204" pitchFamily="34" charset="0"/>
                          <a:ea typeface="Times New Roman" panose="02020603050405020304" pitchFamily="18" charset="0"/>
                          <a:cs typeface="B Lotus" panose="00000400000000000000" pitchFamily="2" charset="-78"/>
                        </a:rPr>
                        <a:t>دهه چهارم: تلاش در تحقق  اقتصاد دانش بنیان (از سال 1389)</a:t>
                      </a:r>
                      <a:endParaRPr lang="en-US" sz="1600" b="1" dirty="0">
                        <a:effectLst/>
                        <a:latin typeface="Calibri" panose="020F0502020204030204" pitchFamily="34" charset="0"/>
                        <a:ea typeface="Calibri" panose="020F0502020204030204" pitchFamily="34" charset="0"/>
                        <a:cs typeface="Arial" panose="020B0604020202020204" pitchFamily="34" charset="0"/>
                      </a:endParaRPr>
                    </a:p>
                  </a:txBody>
                  <a:tcPr marL="53600" marR="5360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3" name="TextBox 2"/>
          <p:cNvSpPr txBox="1"/>
          <p:nvPr/>
        </p:nvSpPr>
        <p:spPr>
          <a:xfrm>
            <a:off x="5661212" y="6488668"/>
            <a:ext cx="443753" cy="369332"/>
          </a:xfrm>
          <a:prstGeom prst="rect">
            <a:avLst/>
          </a:prstGeom>
          <a:noFill/>
        </p:spPr>
        <p:txBody>
          <a:bodyPr wrap="square" rtlCol="1">
            <a:spAutoFit/>
          </a:bodyPr>
          <a:lstStyle/>
          <a:p>
            <a:r>
              <a:rPr lang="fa-IR" dirty="0" smtClean="0"/>
              <a:t>3</a:t>
            </a:r>
            <a:endParaRPr lang="fa-IR" dirty="0"/>
          </a:p>
        </p:txBody>
      </p:sp>
    </p:spTree>
    <p:extLst>
      <p:ext uri="{BB962C8B-B14F-4D97-AF65-F5344CB8AC3E}">
        <p14:creationId xmlns:p14="http://schemas.microsoft.com/office/powerpoint/2010/main" val="38876485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873188" y="2073383"/>
            <a:ext cx="6096000" cy="1508105"/>
          </a:xfrm>
          <a:prstGeom prst="rect">
            <a:avLst/>
          </a:prstGeom>
        </p:spPr>
        <p:txBody>
          <a:bodyPr>
            <a:spAutoFit/>
          </a:bodyPr>
          <a:lstStyle/>
          <a:p>
            <a:pPr indent="-274320" algn="ctr">
              <a:lnSpc>
                <a:spcPct val="115000"/>
              </a:lnSpc>
            </a:pPr>
            <a:r>
              <a:rPr lang="ar-SA" sz="4000" b="1" kern="1600" dirty="0" smtClean="0">
                <a:solidFill>
                  <a:srgbClr val="000000"/>
                </a:solidFill>
                <a:effectLst>
                  <a:outerShdw blurRad="38100" dist="38100" dir="2700000" algn="tl">
                    <a:srgbClr val="000000">
                      <a:alpha val="43137"/>
                    </a:srgbClr>
                  </a:outerShdw>
                </a:effectLst>
                <a:latin typeface="Times New Roman Bold" panose="02020803070505020304" pitchFamily="18" charset="0"/>
                <a:ea typeface="B Nazanin" panose="00000400000000000000" pitchFamily="2" charset="-78"/>
                <a:cs typeface="B Nazanin" panose="00000400000000000000" pitchFamily="2" charset="-78"/>
              </a:rPr>
              <a:t>شاخص‌هاي </a:t>
            </a:r>
            <a:r>
              <a:rPr lang="fa-IR" sz="4000" b="1" kern="1600" dirty="0" smtClean="0">
                <a:solidFill>
                  <a:srgbClr val="000000"/>
                </a:solidFill>
                <a:effectLst>
                  <a:outerShdw blurRad="38100" dist="38100" dir="2700000" algn="tl">
                    <a:srgbClr val="000000">
                      <a:alpha val="43137"/>
                    </a:srgbClr>
                  </a:outerShdw>
                </a:effectLst>
                <a:latin typeface="Times New Roman Bold" panose="02020803070505020304" pitchFamily="18" charset="0"/>
                <a:ea typeface="B Nazanin" panose="00000400000000000000" pitchFamily="2" charset="-78"/>
                <a:cs typeface="B Nazanin" panose="00000400000000000000" pitchFamily="2" charset="-78"/>
              </a:rPr>
              <a:t>بروندادهای علمی </a:t>
            </a:r>
            <a:endParaRPr lang="en-US" sz="4000" b="1" dirty="0" smtClean="0">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B Nazanin" panose="00000400000000000000" pitchFamily="2" charset="-78"/>
            </a:endParaRPr>
          </a:p>
          <a:p>
            <a:pPr indent="-274320" algn="ctr">
              <a:lnSpc>
                <a:spcPct val="115000"/>
              </a:lnSpc>
            </a:pPr>
            <a:r>
              <a:rPr lang="ar-SA" sz="4000" b="1" kern="1600" dirty="0" smtClean="0">
                <a:solidFill>
                  <a:srgbClr val="000000"/>
                </a:solidFill>
                <a:effectLst>
                  <a:outerShdw blurRad="38100" dist="38100" dir="2700000" algn="tl">
                    <a:srgbClr val="000000">
                      <a:alpha val="43137"/>
                    </a:srgbClr>
                  </a:outerShdw>
                </a:effectLst>
                <a:latin typeface="Times New Roman Bold" panose="02020803070505020304" pitchFamily="18" charset="0"/>
                <a:ea typeface="B Nazanin" panose="00000400000000000000" pitchFamily="2" charset="-78"/>
                <a:cs typeface="B Nazanin" panose="00000400000000000000" pitchFamily="2" charset="-78"/>
              </a:rPr>
              <a:t>جمهوری اسلامی ایران</a:t>
            </a:r>
            <a:endParaRPr lang="en-US" sz="4000" b="1" dirty="0">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B Nazanin" panose="00000400000000000000" pitchFamily="2" charset="-78"/>
            </a:endParaRPr>
          </a:p>
        </p:txBody>
      </p:sp>
      <p:sp>
        <p:nvSpPr>
          <p:cNvPr id="3" name="TextBox 2"/>
          <p:cNvSpPr txBox="1"/>
          <p:nvPr/>
        </p:nvSpPr>
        <p:spPr>
          <a:xfrm>
            <a:off x="6131859" y="5661212"/>
            <a:ext cx="753035" cy="369332"/>
          </a:xfrm>
          <a:prstGeom prst="rect">
            <a:avLst/>
          </a:prstGeom>
          <a:noFill/>
        </p:spPr>
        <p:txBody>
          <a:bodyPr wrap="square" rtlCol="1">
            <a:spAutoFit/>
          </a:bodyPr>
          <a:lstStyle/>
          <a:p>
            <a:r>
              <a:rPr lang="fa-IR" dirty="0" smtClean="0"/>
              <a:t>57</a:t>
            </a:r>
            <a:endParaRPr lang="fa-IR" dirty="0"/>
          </a:p>
        </p:txBody>
      </p:sp>
    </p:spTree>
    <p:extLst>
      <p:ext uri="{BB962C8B-B14F-4D97-AF65-F5344CB8AC3E}">
        <p14:creationId xmlns:p14="http://schemas.microsoft.com/office/powerpoint/2010/main" val="21001274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fa-IR" sz="2800" dirty="0">
                <a:latin typeface="F_Nazanin" panose="05000000000000000000" pitchFamily="2" charset="2"/>
                <a:ea typeface="Times New Roman" panose="02020603050405020304" pitchFamily="18" charset="0"/>
                <a:cs typeface="B Lotus" panose="00000400000000000000" pitchFamily="2" charset="-78"/>
              </a:rPr>
              <a:t>سهم کشور از مستندات علمی‏ جهان</a:t>
            </a:r>
            <a:endParaRPr lang="fa-IR" sz="2800" dirty="0">
              <a:cs typeface="B Lotus" panose="00000400000000000000" pitchFamily="2" charset="-78"/>
            </a:endParaRPr>
          </a:p>
        </p:txBody>
      </p:sp>
      <p:graphicFrame>
        <p:nvGraphicFramePr>
          <p:cNvPr id="4" name="Content Placeholder 3"/>
          <p:cNvGraphicFramePr>
            <a:graphicFrameLocks noGrp="1"/>
          </p:cNvGraphicFramePr>
          <p:nvPr>
            <p:ph idx="1"/>
            <p:extLst/>
          </p:nvPr>
        </p:nvGraphicFramePr>
        <p:xfrm>
          <a:off x="1833564" y="1676401"/>
          <a:ext cx="8381999" cy="4267207"/>
        </p:xfrm>
        <a:graphic>
          <a:graphicData uri="http://schemas.openxmlformats.org/drawingml/2006/table">
            <a:tbl>
              <a:tblPr rtl="1" firstRow="1" firstCol="1" bandRow="1"/>
              <a:tblGrid>
                <a:gridCol w="5268467"/>
                <a:gridCol w="1556289"/>
                <a:gridCol w="1557243"/>
              </a:tblGrid>
              <a:tr h="609601">
                <a:tc>
                  <a:txBody>
                    <a:bodyPr/>
                    <a:lstStyle/>
                    <a:p>
                      <a:pPr algn="ctr" rtl="1">
                        <a:spcAft>
                          <a:spcPts val="0"/>
                        </a:spcAft>
                        <a:tabLst>
                          <a:tab pos="240665" algn="l"/>
                        </a:tabLst>
                      </a:pPr>
                      <a:r>
                        <a:rPr lang="ar-SA" sz="2000" b="1" dirty="0">
                          <a:effectLst/>
                          <a:latin typeface="F_Nazanin" panose="05000000000000000000" pitchFamily="2" charset="2"/>
                          <a:ea typeface="Calibri" panose="020F0502020204030204" pitchFamily="34" charset="0"/>
                          <a:cs typeface="B Nazanin" panose="00000400000000000000" pitchFamily="2" charset="-78"/>
                        </a:rPr>
                        <a:t>شاخص</a:t>
                      </a:r>
                      <a:endParaRPr lang="en-US" sz="2000" b="1" dirty="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tabLst>
                          <a:tab pos="240665" algn="l"/>
                        </a:tabLst>
                      </a:pPr>
                      <a:r>
                        <a:rPr lang="ar-SA" sz="2000" b="1">
                          <a:effectLst/>
                          <a:latin typeface="F_Nazanin" panose="05000000000000000000" pitchFamily="2" charset="2"/>
                          <a:ea typeface="Calibri" panose="020F0502020204030204" pitchFamily="34" charset="0"/>
                          <a:cs typeface="B Nazanin" panose="00000400000000000000" pitchFamily="2" charset="-78"/>
                        </a:rPr>
                        <a:t>1394</a:t>
                      </a:r>
                      <a:endParaRPr lang="en-US" sz="2000" b="1">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tabLst>
                          <a:tab pos="240665" algn="l"/>
                        </a:tabLst>
                      </a:pPr>
                      <a:r>
                        <a:rPr lang="ar-SA" sz="2000" b="1" dirty="0">
                          <a:effectLst/>
                          <a:latin typeface="F_Nazanin" panose="05000000000000000000" pitchFamily="2" charset="2"/>
                          <a:ea typeface="Calibri" panose="020F0502020204030204" pitchFamily="34" charset="0"/>
                          <a:cs typeface="B Nazanin" panose="00000400000000000000" pitchFamily="2" charset="-78"/>
                        </a:rPr>
                        <a:t>1395</a:t>
                      </a:r>
                      <a:endParaRPr lang="en-US" sz="2000" b="1" dirty="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09601">
                <a:tc>
                  <a:txBody>
                    <a:bodyPr/>
                    <a:lstStyle/>
                    <a:p>
                      <a:pPr algn="ctr" rtl="1">
                        <a:spcAft>
                          <a:spcPts val="0"/>
                        </a:spcAft>
                        <a:tabLst>
                          <a:tab pos="240665" algn="l"/>
                        </a:tabLst>
                      </a:pPr>
                      <a:r>
                        <a:rPr lang="ar-SA" sz="2000" b="1">
                          <a:effectLst/>
                          <a:latin typeface="F_Nazanin" panose="05000000000000000000" pitchFamily="2" charset="2"/>
                          <a:ea typeface="Calibri" panose="020F0502020204030204" pitchFamily="34" charset="0"/>
                          <a:cs typeface="B Nazanin" panose="00000400000000000000" pitchFamily="2" charset="-78"/>
                        </a:rPr>
                        <a:t>تعداد مستندات علمی  ایران در پایگاه‌ استنادی بین المللی وب آو ساینس</a:t>
                      </a:r>
                      <a:endParaRPr lang="en-US" sz="2000" b="1">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tabLst>
                          <a:tab pos="240665" algn="l"/>
                        </a:tabLst>
                      </a:pPr>
                      <a:r>
                        <a:rPr lang="en-US" sz="2000" b="1">
                          <a:effectLst/>
                          <a:latin typeface="F_Nazanin" panose="05000000000000000000" pitchFamily="2" charset="2"/>
                          <a:ea typeface="Calibri" panose="020F0502020204030204" pitchFamily="34" charset="0"/>
                          <a:cs typeface="B Nazanin" panose="00000400000000000000" pitchFamily="2" charset="-78"/>
                        </a:rPr>
                        <a:t>37975</a:t>
                      </a:r>
                      <a:endParaRPr lang="en-US" sz="2000" b="1">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tabLst>
                          <a:tab pos="240665" algn="l"/>
                        </a:tabLst>
                      </a:pPr>
                      <a:r>
                        <a:rPr lang="en-US" sz="2000" b="1" dirty="0">
                          <a:effectLst/>
                          <a:latin typeface="F_Nazanin" panose="05000000000000000000" pitchFamily="2" charset="2"/>
                          <a:ea typeface="Calibri" panose="020F0502020204030204" pitchFamily="34" charset="0"/>
                          <a:cs typeface="B Nazanin" panose="00000400000000000000" pitchFamily="2" charset="-78"/>
                        </a:rPr>
                        <a:t>42503</a:t>
                      </a:r>
                      <a:endParaRPr lang="en-US" sz="2000" b="1" dirty="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09601">
                <a:tc>
                  <a:txBody>
                    <a:bodyPr/>
                    <a:lstStyle/>
                    <a:p>
                      <a:pPr algn="ctr" rtl="1">
                        <a:spcAft>
                          <a:spcPts val="0"/>
                        </a:spcAft>
                        <a:tabLst>
                          <a:tab pos="240665" algn="l"/>
                        </a:tabLst>
                      </a:pPr>
                      <a:r>
                        <a:rPr lang="ar-SA" sz="2000" b="1">
                          <a:effectLst/>
                          <a:latin typeface="F_Nazanin" panose="05000000000000000000" pitchFamily="2" charset="2"/>
                          <a:ea typeface="Calibri" panose="020F0502020204030204" pitchFamily="34" charset="0"/>
                          <a:cs typeface="B Nazanin" panose="00000400000000000000" pitchFamily="2" charset="-78"/>
                        </a:rPr>
                        <a:t>تعداد مستندات علمی  ایران در پایگاه‌ استنادی بین المللی اسکوپوس</a:t>
                      </a:r>
                      <a:endParaRPr lang="en-US" sz="2000" b="1">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tabLst>
                          <a:tab pos="240665" algn="l"/>
                        </a:tabLst>
                      </a:pPr>
                      <a:r>
                        <a:rPr lang="en-US" sz="2000" b="1">
                          <a:effectLst/>
                          <a:latin typeface="F_Nazanin" panose="05000000000000000000" pitchFamily="2" charset="2"/>
                          <a:ea typeface="Calibri" panose="020F0502020204030204" pitchFamily="34" charset="0"/>
                          <a:cs typeface="B Nazanin" panose="00000400000000000000" pitchFamily="2" charset="-78"/>
                        </a:rPr>
                        <a:t>43000</a:t>
                      </a:r>
                      <a:endParaRPr lang="en-US" sz="2000" b="1">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tabLst>
                          <a:tab pos="240665" algn="l"/>
                        </a:tabLst>
                      </a:pPr>
                      <a:r>
                        <a:rPr lang="en-US" sz="2000" b="1" dirty="0">
                          <a:effectLst/>
                          <a:latin typeface="F_Nazanin" panose="05000000000000000000" pitchFamily="2" charset="2"/>
                          <a:ea typeface="Calibri" panose="020F0502020204030204" pitchFamily="34" charset="0"/>
                          <a:cs typeface="B Nazanin" panose="00000400000000000000" pitchFamily="2" charset="-78"/>
                        </a:rPr>
                        <a:t>49049</a:t>
                      </a:r>
                      <a:endParaRPr lang="en-US" sz="2000" b="1" dirty="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09601">
                <a:tc>
                  <a:txBody>
                    <a:bodyPr/>
                    <a:lstStyle/>
                    <a:p>
                      <a:pPr algn="ctr" rtl="1">
                        <a:spcAft>
                          <a:spcPts val="0"/>
                        </a:spcAft>
                        <a:tabLst>
                          <a:tab pos="240665" algn="l"/>
                        </a:tabLst>
                      </a:pPr>
                      <a:r>
                        <a:rPr lang="ar-SA" sz="2000" b="1">
                          <a:effectLst/>
                          <a:latin typeface="F_Nazanin" panose="05000000000000000000" pitchFamily="2" charset="2"/>
                          <a:ea typeface="Calibri" panose="020F0502020204030204" pitchFamily="34" charset="0"/>
                          <a:cs typeface="B Nazanin" panose="00000400000000000000" pitchFamily="2" charset="-78"/>
                        </a:rPr>
                        <a:t>سهم جمهوری اسلامی ایران از مستندات علمی جهان (سایت وب آو ساینس)</a:t>
                      </a:r>
                      <a:endParaRPr lang="en-US" sz="2000" b="1">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tabLst>
                          <a:tab pos="240665" algn="l"/>
                        </a:tabLst>
                      </a:pPr>
                      <a:r>
                        <a:rPr lang="en-US" sz="2000" b="1" dirty="0" smtClean="0">
                          <a:effectLst/>
                          <a:latin typeface="F_Nazanin" panose="05000000000000000000" pitchFamily="2" charset="2"/>
                          <a:ea typeface="Calibri" panose="020F0502020204030204" pitchFamily="34" charset="0"/>
                          <a:cs typeface="B Nazanin" panose="00000400000000000000" pitchFamily="2" charset="-78"/>
                        </a:rPr>
                        <a:t>1,48</a:t>
                      </a:r>
                      <a:r>
                        <a:rPr lang="ar-SA" sz="2000" b="1" dirty="0" smtClean="0">
                          <a:effectLst/>
                          <a:latin typeface="F_Nazanin" panose="05000000000000000000" pitchFamily="2" charset="2"/>
                          <a:ea typeface="Calibri" panose="020F0502020204030204" pitchFamily="34" charset="0"/>
                          <a:cs typeface="B Nazanin" panose="00000400000000000000" pitchFamily="2" charset="-78"/>
                        </a:rPr>
                        <a:t> </a:t>
                      </a:r>
                      <a:r>
                        <a:rPr lang="ar-SA" sz="2000" b="1" dirty="0">
                          <a:effectLst/>
                          <a:latin typeface="F_Nazanin" panose="05000000000000000000" pitchFamily="2" charset="2"/>
                          <a:ea typeface="Calibri" panose="020F0502020204030204" pitchFamily="34" charset="0"/>
                          <a:cs typeface="B Nazanin" panose="00000400000000000000" pitchFamily="2" charset="-78"/>
                        </a:rPr>
                        <a:t>درصد</a:t>
                      </a:r>
                      <a:endParaRPr lang="en-US" sz="2000" b="1" dirty="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tabLst>
                          <a:tab pos="240665" algn="l"/>
                        </a:tabLst>
                      </a:pPr>
                      <a:r>
                        <a:rPr lang="en-US" sz="2000" b="1" dirty="0" smtClean="0">
                          <a:effectLst/>
                          <a:latin typeface="F_Nazanin" panose="05000000000000000000" pitchFamily="2" charset="2"/>
                          <a:ea typeface="Calibri" panose="020F0502020204030204" pitchFamily="34" charset="0"/>
                          <a:cs typeface="B Nazanin" panose="00000400000000000000" pitchFamily="2" charset="-78"/>
                        </a:rPr>
                        <a:t>1,73</a:t>
                      </a:r>
                      <a:r>
                        <a:rPr lang="ar-SA" sz="2000" b="1" dirty="0" smtClean="0">
                          <a:effectLst/>
                          <a:latin typeface="F_Nazanin" panose="05000000000000000000" pitchFamily="2" charset="2"/>
                          <a:ea typeface="Calibri" panose="020F0502020204030204" pitchFamily="34" charset="0"/>
                          <a:cs typeface="B Nazanin" panose="00000400000000000000" pitchFamily="2" charset="-78"/>
                        </a:rPr>
                        <a:t> </a:t>
                      </a:r>
                      <a:r>
                        <a:rPr lang="ar-SA" sz="2000" b="1" dirty="0">
                          <a:effectLst/>
                          <a:latin typeface="F_Nazanin" panose="05000000000000000000" pitchFamily="2" charset="2"/>
                          <a:ea typeface="Calibri" panose="020F0502020204030204" pitchFamily="34" charset="0"/>
                          <a:cs typeface="B Nazanin" panose="00000400000000000000" pitchFamily="2" charset="-78"/>
                        </a:rPr>
                        <a:t>درصد</a:t>
                      </a:r>
                      <a:endParaRPr lang="en-US" sz="2000" b="1" dirty="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09601">
                <a:tc>
                  <a:txBody>
                    <a:bodyPr/>
                    <a:lstStyle/>
                    <a:p>
                      <a:pPr algn="ctr" rtl="1">
                        <a:spcAft>
                          <a:spcPts val="0"/>
                        </a:spcAft>
                        <a:tabLst>
                          <a:tab pos="240665" algn="l"/>
                        </a:tabLst>
                      </a:pPr>
                      <a:r>
                        <a:rPr lang="ar-SA" sz="2000" b="1">
                          <a:effectLst/>
                          <a:latin typeface="F_Nazanin" panose="05000000000000000000" pitchFamily="2" charset="2"/>
                          <a:ea typeface="Calibri" panose="020F0502020204030204" pitchFamily="34" charset="0"/>
                          <a:cs typeface="B Nazanin" panose="00000400000000000000" pitchFamily="2" charset="-78"/>
                        </a:rPr>
                        <a:t>سهم جمهوری اسلامی ایران از مستندات علمی جهان (سایت اسکوپوس)</a:t>
                      </a:r>
                      <a:endParaRPr lang="en-US" sz="2000" b="1">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tabLst>
                          <a:tab pos="240665" algn="l"/>
                        </a:tabLst>
                      </a:pPr>
                      <a:r>
                        <a:rPr lang="en-US" sz="2000" b="1" dirty="0" smtClean="0">
                          <a:effectLst/>
                          <a:latin typeface="F_Nazanin" panose="05000000000000000000" pitchFamily="2" charset="2"/>
                          <a:ea typeface="Calibri" panose="020F0502020204030204" pitchFamily="34" charset="0"/>
                          <a:cs typeface="B Nazanin" panose="00000400000000000000" pitchFamily="2" charset="-78"/>
                        </a:rPr>
                        <a:t>1,53</a:t>
                      </a:r>
                      <a:r>
                        <a:rPr lang="ar-SA" sz="2000" b="1" dirty="0" smtClean="0">
                          <a:effectLst/>
                          <a:latin typeface="F_Nazanin" panose="05000000000000000000" pitchFamily="2" charset="2"/>
                          <a:ea typeface="Calibri" panose="020F0502020204030204" pitchFamily="34" charset="0"/>
                          <a:cs typeface="B Nazanin" panose="00000400000000000000" pitchFamily="2" charset="-78"/>
                        </a:rPr>
                        <a:t> </a:t>
                      </a:r>
                      <a:r>
                        <a:rPr lang="ar-SA" sz="2000" b="1" dirty="0">
                          <a:effectLst/>
                          <a:latin typeface="F_Nazanin" panose="05000000000000000000" pitchFamily="2" charset="2"/>
                          <a:ea typeface="Calibri" panose="020F0502020204030204" pitchFamily="34" charset="0"/>
                          <a:cs typeface="B Nazanin" panose="00000400000000000000" pitchFamily="2" charset="-78"/>
                        </a:rPr>
                        <a:t>درصد</a:t>
                      </a:r>
                      <a:endParaRPr lang="en-US" sz="2000" b="1" dirty="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tabLst>
                          <a:tab pos="240665" algn="l"/>
                        </a:tabLst>
                      </a:pPr>
                      <a:r>
                        <a:rPr lang="en-US" sz="2000" b="1" dirty="0" smtClean="0">
                          <a:effectLst/>
                          <a:latin typeface="F_Nazanin" panose="05000000000000000000" pitchFamily="2" charset="2"/>
                          <a:ea typeface="Calibri" panose="020F0502020204030204" pitchFamily="34" charset="0"/>
                          <a:cs typeface="B Nazanin" panose="00000400000000000000" pitchFamily="2" charset="-78"/>
                        </a:rPr>
                        <a:t>1,79</a:t>
                      </a:r>
                      <a:r>
                        <a:rPr lang="ar-SA" sz="2000" b="1" dirty="0" smtClean="0">
                          <a:effectLst/>
                          <a:latin typeface="F_Nazanin" panose="05000000000000000000" pitchFamily="2" charset="2"/>
                          <a:ea typeface="Calibri" panose="020F0502020204030204" pitchFamily="34" charset="0"/>
                          <a:cs typeface="B Nazanin" panose="00000400000000000000" pitchFamily="2" charset="-78"/>
                        </a:rPr>
                        <a:t>درصد</a:t>
                      </a:r>
                      <a:endParaRPr lang="en-US" sz="2000" b="1" dirty="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09601">
                <a:tc>
                  <a:txBody>
                    <a:bodyPr/>
                    <a:lstStyle/>
                    <a:p>
                      <a:pPr algn="ctr" rtl="1">
                        <a:spcAft>
                          <a:spcPts val="0"/>
                        </a:spcAft>
                        <a:tabLst>
                          <a:tab pos="240665" algn="l"/>
                        </a:tabLst>
                      </a:pPr>
                      <a:r>
                        <a:rPr lang="ar-SA" sz="2000" b="1" kern="1200">
                          <a:solidFill>
                            <a:schemeClr val="tx1"/>
                          </a:solidFill>
                          <a:effectLst/>
                          <a:latin typeface="F_Nazanin" panose="05000000000000000000" pitchFamily="2" charset="2"/>
                          <a:ea typeface="Calibri" panose="020F0502020204030204" pitchFamily="34" charset="0"/>
                          <a:cs typeface="B Nazanin" panose="00000400000000000000" pitchFamily="2" charset="-78"/>
                        </a:rPr>
                        <a:t>رتبۀ تولید علم ایران در جهان در پایگاه استنادی بین المللی وب آو ساینس</a:t>
                      </a:r>
                      <a:endParaRPr lang="en-US" sz="2000" b="1" kern="1200">
                        <a:solidFill>
                          <a:schemeClr val="tx1"/>
                        </a:solidFill>
                        <a:effectLst/>
                        <a:latin typeface="F_Nazanin" panose="05000000000000000000" pitchFamily="2" charset="2"/>
                        <a:ea typeface="Calibri" panose="020F0502020204030204" pitchFamily="34" charset="0"/>
                        <a:cs typeface="B Nazanin" panose="00000400000000000000" pitchFamily="2" charset="-78"/>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tabLst>
                          <a:tab pos="240665" algn="l"/>
                        </a:tabLst>
                      </a:pPr>
                      <a:r>
                        <a:rPr lang="ar-SA" sz="2000" b="1" kern="1200">
                          <a:solidFill>
                            <a:schemeClr val="tx1"/>
                          </a:solidFill>
                          <a:effectLst/>
                          <a:latin typeface="F_Nazanin" panose="05000000000000000000" pitchFamily="2" charset="2"/>
                          <a:ea typeface="Calibri" panose="020F0502020204030204" pitchFamily="34" charset="0"/>
                          <a:cs typeface="B Nazanin" panose="00000400000000000000" pitchFamily="2" charset="-78"/>
                        </a:rPr>
                        <a:t>19</a:t>
                      </a:r>
                      <a:endParaRPr lang="en-US" sz="2000" b="1" kern="1200">
                        <a:solidFill>
                          <a:schemeClr val="tx1"/>
                        </a:solidFill>
                        <a:effectLst/>
                        <a:latin typeface="F_Nazanin" panose="05000000000000000000" pitchFamily="2" charset="2"/>
                        <a:ea typeface="Calibri" panose="020F0502020204030204" pitchFamily="34" charset="0"/>
                        <a:cs typeface="B Nazanin" panose="00000400000000000000" pitchFamily="2" charset="-78"/>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tabLst>
                          <a:tab pos="240665" algn="l"/>
                        </a:tabLst>
                      </a:pPr>
                      <a:r>
                        <a:rPr lang="ar-SA" sz="2000" b="1" kern="1200" dirty="0">
                          <a:solidFill>
                            <a:schemeClr val="tx1"/>
                          </a:solidFill>
                          <a:effectLst/>
                          <a:latin typeface="F_Nazanin" panose="05000000000000000000" pitchFamily="2" charset="2"/>
                          <a:ea typeface="Calibri" panose="020F0502020204030204" pitchFamily="34" charset="0"/>
                          <a:cs typeface="B Nazanin" panose="00000400000000000000" pitchFamily="2" charset="-78"/>
                        </a:rPr>
                        <a:t>17</a:t>
                      </a:r>
                      <a:endParaRPr lang="en-US" sz="2000" b="1" kern="1200" dirty="0">
                        <a:solidFill>
                          <a:schemeClr val="tx1"/>
                        </a:solidFill>
                        <a:effectLst/>
                        <a:latin typeface="F_Nazanin" panose="05000000000000000000" pitchFamily="2" charset="2"/>
                        <a:ea typeface="Calibri" panose="020F0502020204030204" pitchFamily="34" charset="0"/>
                        <a:cs typeface="B Nazanin" panose="00000400000000000000" pitchFamily="2" charset="-78"/>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09601">
                <a:tc>
                  <a:txBody>
                    <a:bodyPr/>
                    <a:lstStyle/>
                    <a:p>
                      <a:pPr algn="ctr" rtl="1">
                        <a:spcAft>
                          <a:spcPts val="0"/>
                        </a:spcAft>
                        <a:tabLst>
                          <a:tab pos="240665" algn="l"/>
                        </a:tabLst>
                      </a:pPr>
                      <a:r>
                        <a:rPr lang="ar-SA" sz="2000" b="1" kern="1200">
                          <a:solidFill>
                            <a:schemeClr val="tx1"/>
                          </a:solidFill>
                          <a:effectLst/>
                          <a:latin typeface="F_Nazanin" panose="05000000000000000000" pitchFamily="2" charset="2"/>
                          <a:ea typeface="Calibri" panose="020F0502020204030204" pitchFamily="34" charset="0"/>
                          <a:cs typeface="B Nazanin" panose="00000400000000000000" pitchFamily="2" charset="-78"/>
                        </a:rPr>
                        <a:t>رتبۀ تولید علم ایران در جهان در پایگاه استنادی بین‏المللی اسکوپوس</a:t>
                      </a:r>
                      <a:endParaRPr lang="en-US" sz="2000" b="1" kern="1200">
                        <a:solidFill>
                          <a:schemeClr val="tx1"/>
                        </a:solidFill>
                        <a:effectLst/>
                        <a:latin typeface="F_Nazanin" panose="05000000000000000000" pitchFamily="2" charset="2"/>
                        <a:ea typeface="Calibri" panose="020F0502020204030204" pitchFamily="34" charset="0"/>
                        <a:cs typeface="B Nazanin" panose="00000400000000000000" pitchFamily="2" charset="-78"/>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tabLst>
                          <a:tab pos="240665" algn="l"/>
                        </a:tabLst>
                      </a:pPr>
                      <a:r>
                        <a:rPr lang="ar-SA" sz="2000" b="1" kern="1200">
                          <a:solidFill>
                            <a:schemeClr val="tx1"/>
                          </a:solidFill>
                          <a:effectLst/>
                          <a:latin typeface="F_Nazanin" panose="05000000000000000000" pitchFamily="2" charset="2"/>
                          <a:ea typeface="Calibri" panose="020F0502020204030204" pitchFamily="34" charset="0"/>
                          <a:cs typeface="B Nazanin" panose="00000400000000000000" pitchFamily="2" charset="-78"/>
                        </a:rPr>
                        <a:t>17</a:t>
                      </a:r>
                      <a:endParaRPr lang="en-US" sz="2000" b="1" kern="1200">
                        <a:solidFill>
                          <a:schemeClr val="tx1"/>
                        </a:solidFill>
                        <a:effectLst/>
                        <a:latin typeface="F_Nazanin" panose="05000000000000000000" pitchFamily="2" charset="2"/>
                        <a:ea typeface="Calibri" panose="020F0502020204030204" pitchFamily="34" charset="0"/>
                        <a:cs typeface="B Nazanin" panose="00000400000000000000" pitchFamily="2" charset="-78"/>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tabLst>
                          <a:tab pos="240665" algn="l"/>
                        </a:tabLst>
                      </a:pPr>
                      <a:r>
                        <a:rPr lang="ar-SA" sz="2000" b="1" kern="1200" dirty="0">
                          <a:solidFill>
                            <a:schemeClr val="tx1"/>
                          </a:solidFill>
                          <a:effectLst/>
                          <a:latin typeface="F_Nazanin" panose="05000000000000000000" pitchFamily="2" charset="2"/>
                          <a:ea typeface="Calibri" panose="020F0502020204030204" pitchFamily="34" charset="0"/>
                          <a:cs typeface="B Nazanin" panose="00000400000000000000" pitchFamily="2" charset="-78"/>
                        </a:rPr>
                        <a:t>16</a:t>
                      </a:r>
                      <a:endParaRPr lang="en-US" sz="2000" b="1" kern="1200" dirty="0">
                        <a:solidFill>
                          <a:schemeClr val="tx1"/>
                        </a:solidFill>
                        <a:effectLst/>
                        <a:latin typeface="F_Nazanin" panose="05000000000000000000" pitchFamily="2" charset="2"/>
                        <a:ea typeface="Calibri" panose="020F0502020204030204" pitchFamily="34" charset="0"/>
                        <a:cs typeface="B Nazanin" panose="00000400000000000000" pitchFamily="2" charset="-78"/>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3" name="TextBox 2"/>
          <p:cNvSpPr txBox="1"/>
          <p:nvPr/>
        </p:nvSpPr>
        <p:spPr>
          <a:xfrm>
            <a:off x="6763871" y="6091518"/>
            <a:ext cx="578223" cy="369332"/>
          </a:xfrm>
          <a:prstGeom prst="rect">
            <a:avLst/>
          </a:prstGeom>
          <a:noFill/>
        </p:spPr>
        <p:txBody>
          <a:bodyPr wrap="square" rtlCol="1">
            <a:spAutoFit/>
          </a:bodyPr>
          <a:lstStyle/>
          <a:p>
            <a:r>
              <a:rPr lang="fa-IR" dirty="0" smtClean="0"/>
              <a:t>58</a:t>
            </a:r>
            <a:endParaRPr lang="fa-IR" dirty="0"/>
          </a:p>
        </p:txBody>
      </p:sp>
    </p:spTree>
    <p:extLst>
      <p:ext uri="{BB962C8B-B14F-4D97-AF65-F5344CB8AC3E}">
        <p14:creationId xmlns:p14="http://schemas.microsoft.com/office/powerpoint/2010/main" val="3929044531"/>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fa-IR"/>
          </a:p>
        </p:txBody>
      </p:sp>
      <p:graphicFrame>
        <p:nvGraphicFramePr>
          <p:cNvPr id="4" name="Content Placeholder 3"/>
          <p:cNvGraphicFramePr>
            <a:graphicFrameLocks noGrp="1"/>
          </p:cNvGraphicFramePr>
          <p:nvPr>
            <p:ph idx="1"/>
            <p:extLst/>
          </p:nvPr>
        </p:nvGraphicFramePr>
        <p:xfrm>
          <a:off x="2286000" y="1417638"/>
          <a:ext cx="8229600" cy="4141846"/>
        </p:xfrm>
        <a:graphic>
          <a:graphicData uri="http://schemas.openxmlformats.org/drawingml/2006/table">
            <a:tbl>
              <a:tblPr rtl="1" firstRow="1" firstCol="1" bandRow="1"/>
              <a:tblGrid>
                <a:gridCol w="5970420"/>
                <a:gridCol w="929920"/>
                <a:gridCol w="1329260"/>
              </a:tblGrid>
              <a:tr h="360160">
                <a:tc>
                  <a:txBody>
                    <a:bodyPr/>
                    <a:lstStyle/>
                    <a:p>
                      <a:pPr algn="ctr" rtl="1">
                        <a:spcAft>
                          <a:spcPts val="0"/>
                        </a:spcAft>
                        <a:tabLst>
                          <a:tab pos="240665" algn="l"/>
                        </a:tabLst>
                      </a:pPr>
                      <a:r>
                        <a:rPr lang="ar-SA" sz="2000" b="1" dirty="0">
                          <a:effectLst/>
                          <a:latin typeface="F_Nazanin" panose="05000000000000000000" pitchFamily="2" charset="2"/>
                          <a:ea typeface="Calibri" panose="020F0502020204030204" pitchFamily="34" charset="0"/>
                          <a:cs typeface="B Nazanin" panose="00000400000000000000" pitchFamily="2" charset="-78"/>
                        </a:rPr>
                        <a:t>شاخص</a:t>
                      </a:r>
                      <a:endParaRPr lang="en-US" sz="2000" b="1" dirty="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tabLst>
                          <a:tab pos="240665" algn="l"/>
                        </a:tabLst>
                      </a:pPr>
                      <a:r>
                        <a:rPr lang="ar-SA" sz="2000" b="1">
                          <a:effectLst/>
                          <a:latin typeface="F_Nazanin" panose="05000000000000000000" pitchFamily="2" charset="2"/>
                          <a:ea typeface="Calibri" panose="020F0502020204030204" pitchFamily="34" charset="0"/>
                          <a:cs typeface="B Nazanin" panose="00000400000000000000" pitchFamily="2" charset="-78"/>
                        </a:rPr>
                        <a:t>1394</a:t>
                      </a:r>
                      <a:endParaRPr lang="en-US" sz="2000" b="1">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tabLst>
                          <a:tab pos="240665" algn="l"/>
                        </a:tabLst>
                      </a:pPr>
                      <a:r>
                        <a:rPr lang="ar-SA" sz="2000" b="1" dirty="0">
                          <a:effectLst/>
                          <a:latin typeface="F_Nazanin" panose="05000000000000000000" pitchFamily="2" charset="2"/>
                          <a:ea typeface="Calibri" panose="020F0502020204030204" pitchFamily="34" charset="0"/>
                          <a:cs typeface="B Nazanin" panose="00000400000000000000" pitchFamily="2" charset="-78"/>
                        </a:rPr>
                        <a:t>1395</a:t>
                      </a:r>
                      <a:endParaRPr lang="en-US" sz="2000" b="1" dirty="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30281">
                <a:tc>
                  <a:txBody>
                    <a:bodyPr/>
                    <a:lstStyle/>
                    <a:p>
                      <a:pPr algn="ctr" rtl="1">
                        <a:spcAft>
                          <a:spcPts val="0"/>
                        </a:spcAft>
                        <a:tabLst>
                          <a:tab pos="240665" algn="l"/>
                        </a:tabLst>
                      </a:pPr>
                      <a:r>
                        <a:rPr lang="fa-IR" sz="2000" b="1">
                          <a:effectLst/>
                          <a:latin typeface="F_Nazanin" panose="05000000000000000000" pitchFamily="2" charset="2"/>
                          <a:ea typeface="Calibri" panose="020F0502020204030204" pitchFamily="34" charset="0"/>
                          <a:cs typeface="B Nazanin" panose="00000400000000000000" pitchFamily="2" charset="-78"/>
                        </a:rPr>
                        <a:t>رتبه علمي بين كشورهاي اسلامي به نقل از اسکوپوس</a:t>
                      </a:r>
                      <a:endParaRPr lang="en-US" sz="2000" b="1">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tabLst>
                          <a:tab pos="240665" algn="l"/>
                        </a:tabLst>
                      </a:pPr>
                      <a:r>
                        <a:rPr lang="ar-SA" sz="2000" b="1">
                          <a:effectLst/>
                          <a:latin typeface="F_Nazanin" panose="05000000000000000000" pitchFamily="2" charset="2"/>
                          <a:ea typeface="Calibri" panose="020F0502020204030204" pitchFamily="34" charset="0"/>
                          <a:cs typeface="B Nazanin" panose="00000400000000000000" pitchFamily="2" charset="-78"/>
                        </a:rPr>
                        <a:t>1</a:t>
                      </a:r>
                      <a:endParaRPr lang="en-US" sz="2000" b="1">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tabLst>
                          <a:tab pos="240665" algn="l"/>
                        </a:tabLst>
                      </a:pPr>
                      <a:r>
                        <a:rPr lang="ar-SA" sz="2000" b="1" dirty="0">
                          <a:effectLst/>
                          <a:latin typeface="F_Nazanin" panose="05000000000000000000" pitchFamily="2" charset="2"/>
                          <a:ea typeface="Calibri" panose="020F0502020204030204" pitchFamily="34" charset="0"/>
                          <a:cs typeface="B Nazanin" panose="00000400000000000000" pitchFamily="2" charset="-78"/>
                        </a:rPr>
                        <a:t>1</a:t>
                      </a:r>
                      <a:endParaRPr lang="en-US" sz="2000" b="1" dirty="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30281">
                <a:tc>
                  <a:txBody>
                    <a:bodyPr/>
                    <a:lstStyle/>
                    <a:p>
                      <a:pPr algn="ctr" rtl="1">
                        <a:spcAft>
                          <a:spcPts val="0"/>
                        </a:spcAft>
                        <a:tabLst>
                          <a:tab pos="240665" algn="l"/>
                        </a:tabLst>
                      </a:pPr>
                      <a:r>
                        <a:rPr lang="fa-IR" sz="2000" b="1" dirty="0">
                          <a:effectLst/>
                          <a:latin typeface="F_Nazanin" panose="05000000000000000000" pitchFamily="2" charset="2"/>
                          <a:ea typeface="Calibri" panose="020F0502020204030204" pitchFamily="34" charset="0"/>
                          <a:cs typeface="B Nazanin" panose="00000400000000000000" pitchFamily="2" charset="-78"/>
                        </a:rPr>
                        <a:t>رتبه علمي بين كشورهاي اسلامي به نقل از وب آو ساینس</a:t>
                      </a:r>
                      <a:endParaRPr lang="en-US" sz="2000" b="1" dirty="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tabLst>
                          <a:tab pos="240665" algn="l"/>
                        </a:tabLst>
                      </a:pPr>
                      <a:r>
                        <a:rPr lang="ar-SA" sz="2000" b="1">
                          <a:effectLst/>
                          <a:latin typeface="F_Nazanin" panose="05000000000000000000" pitchFamily="2" charset="2"/>
                          <a:ea typeface="Calibri" panose="020F0502020204030204" pitchFamily="34" charset="0"/>
                          <a:cs typeface="B Nazanin" panose="00000400000000000000" pitchFamily="2" charset="-78"/>
                        </a:rPr>
                        <a:t>2</a:t>
                      </a:r>
                      <a:endParaRPr lang="en-US" sz="2000" b="1">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tabLst>
                          <a:tab pos="240665" algn="l"/>
                        </a:tabLst>
                      </a:pPr>
                      <a:r>
                        <a:rPr lang="ar-SA" sz="2000" b="1" dirty="0">
                          <a:effectLst/>
                          <a:latin typeface="F_Nazanin" panose="05000000000000000000" pitchFamily="2" charset="2"/>
                          <a:ea typeface="Calibri" panose="020F0502020204030204" pitchFamily="34" charset="0"/>
                          <a:cs typeface="B Nazanin" panose="00000400000000000000" pitchFamily="2" charset="-78"/>
                        </a:rPr>
                        <a:t>2</a:t>
                      </a:r>
                      <a:endParaRPr lang="en-US" sz="2000" b="1" dirty="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30281">
                <a:tc>
                  <a:txBody>
                    <a:bodyPr/>
                    <a:lstStyle/>
                    <a:p>
                      <a:pPr algn="ctr" rtl="1">
                        <a:spcAft>
                          <a:spcPts val="0"/>
                        </a:spcAft>
                        <a:tabLst>
                          <a:tab pos="240665" algn="l"/>
                        </a:tabLst>
                      </a:pPr>
                      <a:r>
                        <a:rPr lang="ar-SA" sz="2000" b="1" kern="1200" dirty="0">
                          <a:solidFill>
                            <a:schemeClr val="tx1"/>
                          </a:solidFill>
                          <a:effectLst/>
                          <a:latin typeface="F_Nazanin" panose="05000000000000000000" pitchFamily="2" charset="2"/>
                          <a:ea typeface="Calibri" panose="020F0502020204030204" pitchFamily="34" charset="0"/>
                          <a:cs typeface="B Nazanin" panose="00000400000000000000" pitchFamily="2" charset="-78"/>
                        </a:rPr>
                        <a:t>رتبۀ تولید علم ایران در جهان در پایگاه استنادی بین المللی وب آو ساینس</a:t>
                      </a:r>
                      <a:endParaRPr lang="en-US" sz="2000" b="1" kern="1200" dirty="0">
                        <a:solidFill>
                          <a:schemeClr val="tx1"/>
                        </a:solidFill>
                        <a:effectLst/>
                        <a:latin typeface="F_Nazanin" panose="05000000000000000000" pitchFamily="2" charset="2"/>
                        <a:ea typeface="Calibri" panose="020F0502020204030204" pitchFamily="34" charset="0"/>
                        <a:cs typeface="B Nazanin" panose="00000400000000000000" pitchFamily="2" charset="-78"/>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tabLst>
                          <a:tab pos="240665" algn="l"/>
                        </a:tabLst>
                      </a:pPr>
                      <a:r>
                        <a:rPr lang="ar-SA" sz="2000" b="1" kern="1200">
                          <a:solidFill>
                            <a:schemeClr val="tx1"/>
                          </a:solidFill>
                          <a:effectLst/>
                          <a:latin typeface="F_Nazanin" panose="05000000000000000000" pitchFamily="2" charset="2"/>
                          <a:ea typeface="Calibri" panose="020F0502020204030204" pitchFamily="34" charset="0"/>
                          <a:cs typeface="B Nazanin" panose="00000400000000000000" pitchFamily="2" charset="-78"/>
                        </a:rPr>
                        <a:t>19</a:t>
                      </a:r>
                      <a:endParaRPr lang="en-US" sz="2000" b="1" kern="1200">
                        <a:solidFill>
                          <a:schemeClr val="tx1"/>
                        </a:solidFill>
                        <a:effectLst/>
                        <a:latin typeface="F_Nazanin" panose="05000000000000000000" pitchFamily="2" charset="2"/>
                        <a:ea typeface="Calibri" panose="020F0502020204030204" pitchFamily="34" charset="0"/>
                        <a:cs typeface="B Nazanin" panose="00000400000000000000" pitchFamily="2" charset="-78"/>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tabLst>
                          <a:tab pos="240665" algn="l"/>
                        </a:tabLst>
                      </a:pPr>
                      <a:r>
                        <a:rPr lang="ar-SA" sz="2000" b="1" kern="1200" dirty="0">
                          <a:solidFill>
                            <a:schemeClr val="tx1"/>
                          </a:solidFill>
                          <a:effectLst/>
                          <a:latin typeface="F_Nazanin" panose="05000000000000000000" pitchFamily="2" charset="2"/>
                          <a:ea typeface="Calibri" panose="020F0502020204030204" pitchFamily="34" charset="0"/>
                          <a:cs typeface="B Nazanin" panose="00000400000000000000" pitchFamily="2" charset="-78"/>
                        </a:rPr>
                        <a:t>17</a:t>
                      </a:r>
                      <a:endParaRPr lang="en-US" sz="2000" b="1" kern="1200" dirty="0">
                        <a:solidFill>
                          <a:schemeClr val="tx1"/>
                        </a:solidFill>
                        <a:effectLst/>
                        <a:latin typeface="F_Nazanin" panose="05000000000000000000" pitchFamily="2" charset="2"/>
                        <a:ea typeface="Calibri" panose="020F0502020204030204" pitchFamily="34" charset="0"/>
                        <a:cs typeface="B Nazanin" panose="00000400000000000000" pitchFamily="2" charset="-78"/>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30281">
                <a:tc>
                  <a:txBody>
                    <a:bodyPr/>
                    <a:lstStyle/>
                    <a:p>
                      <a:pPr algn="ctr" rtl="1">
                        <a:spcAft>
                          <a:spcPts val="0"/>
                        </a:spcAft>
                        <a:tabLst>
                          <a:tab pos="240665" algn="l"/>
                        </a:tabLst>
                      </a:pPr>
                      <a:r>
                        <a:rPr lang="ar-SA" sz="2000" b="1" kern="1200">
                          <a:solidFill>
                            <a:schemeClr val="tx1"/>
                          </a:solidFill>
                          <a:effectLst/>
                          <a:latin typeface="F_Nazanin" panose="05000000000000000000" pitchFamily="2" charset="2"/>
                          <a:ea typeface="Calibri" panose="020F0502020204030204" pitchFamily="34" charset="0"/>
                          <a:cs typeface="B Nazanin" panose="00000400000000000000" pitchFamily="2" charset="-78"/>
                        </a:rPr>
                        <a:t>رتبۀ تولید علم ایران در جهان در پایگاه استنادی بین‏المللی اسکوپوس</a:t>
                      </a:r>
                      <a:endParaRPr lang="en-US" sz="2000" b="1" kern="1200">
                        <a:solidFill>
                          <a:schemeClr val="tx1"/>
                        </a:solidFill>
                        <a:effectLst/>
                        <a:latin typeface="F_Nazanin" panose="05000000000000000000" pitchFamily="2" charset="2"/>
                        <a:ea typeface="Calibri" panose="020F0502020204030204" pitchFamily="34" charset="0"/>
                        <a:cs typeface="B Nazanin" panose="00000400000000000000" pitchFamily="2" charset="-78"/>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tabLst>
                          <a:tab pos="240665" algn="l"/>
                        </a:tabLst>
                      </a:pPr>
                      <a:r>
                        <a:rPr lang="ar-SA" sz="2000" b="1" kern="1200">
                          <a:solidFill>
                            <a:schemeClr val="tx1"/>
                          </a:solidFill>
                          <a:effectLst/>
                          <a:latin typeface="F_Nazanin" panose="05000000000000000000" pitchFamily="2" charset="2"/>
                          <a:ea typeface="Calibri" panose="020F0502020204030204" pitchFamily="34" charset="0"/>
                          <a:cs typeface="B Nazanin" panose="00000400000000000000" pitchFamily="2" charset="-78"/>
                        </a:rPr>
                        <a:t>17</a:t>
                      </a:r>
                      <a:endParaRPr lang="en-US" sz="2000" b="1" kern="1200">
                        <a:solidFill>
                          <a:schemeClr val="tx1"/>
                        </a:solidFill>
                        <a:effectLst/>
                        <a:latin typeface="F_Nazanin" panose="05000000000000000000" pitchFamily="2" charset="2"/>
                        <a:ea typeface="Calibri" panose="020F0502020204030204" pitchFamily="34" charset="0"/>
                        <a:cs typeface="B Nazanin" panose="00000400000000000000" pitchFamily="2" charset="-78"/>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tabLst>
                          <a:tab pos="240665" algn="l"/>
                        </a:tabLst>
                      </a:pPr>
                      <a:r>
                        <a:rPr lang="ar-SA" sz="2000" b="1" kern="1200" dirty="0">
                          <a:solidFill>
                            <a:schemeClr val="tx1"/>
                          </a:solidFill>
                          <a:effectLst/>
                          <a:latin typeface="F_Nazanin" panose="05000000000000000000" pitchFamily="2" charset="2"/>
                          <a:ea typeface="Calibri" panose="020F0502020204030204" pitchFamily="34" charset="0"/>
                          <a:cs typeface="B Nazanin" panose="00000400000000000000" pitchFamily="2" charset="-78"/>
                        </a:rPr>
                        <a:t>16</a:t>
                      </a:r>
                      <a:endParaRPr lang="en-US" sz="2000" b="1" kern="1200" dirty="0">
                        <a:solidFill>
                          <a:schemeClr val="tx1"/>
                        </a:solidFill>
                        <a:effectLst/>
                        <a:latin typeface="F_Nazanin" panose="05000000000000000000" pitchFamily="2" charset="2"/>
                        <a:ea typeface="Calibri" panose="020F0502020204030204" pitchFamily="34" charset="0"/>
                        <a:cs typeface="B Nazanin" panose="00000400000000000000" pitchFamily="2" charset="-78"/>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30281">
                <a:tc>
                  <a:txBody>
                    <a:bodyPr/>
                    <a:lstStyle/>
                    <a:p>
                      <a:pPr algn="ctr" rtl="1">
                        <a:spcAft>
                          <a:spcPts val="0"/>
                        </a:spcAft>
                        <a:tabLst>
                          <a:tab pos="240665" algn="l"/>
                        </a:tabLst>
                      </a:pPr>
                      <a:r>
                        <a:rPr lang="ar-SA" sz="2000" b="1" kern="1200">
                          <a:solidFill>
                            <a:schemeClr val="tx1"/>
                          </a:solidFill>
                          <a:effectLst/>
                          <a:latin typeface="F_Nazanin" panose="05000000000000000000" pitchFamily="2" charset="2"/>
                          <a:ea typeface="Calibri" panose="020F0502020204030204" pitchFamily="34" charset="0"/>
                          <a:cs typeface="B Nazanin" panose="00000400000000000000" pitchFamily="2" charset="-78"/>
                        </a:rPr>
                        <a:t>میزان رشد مستندات علمی ایران در پایگاه استنادی بین‏المللی وب آو ساینس</a:t>
                      </a:r>
                      <a:endParaRPr lang="en-US" sz="2000" b="1" kern="1200">
                        <a:solidFill>
                          <a:schemeClr val="tx1"/>
                        </a:solidFill>
                        <a:effectLst/>
                        <a:latin typeface="F_Nazanin" panose="05000000000000000000" pitchFamily="2" charset="2"/>
                        <a:ea typeface="Calibri" panose="020F0502020204030204" pitchFamily="34" charset="0"/>
                        <a:cs typeface="B Nazanin" panose="00000400000000000000" pitchFamily="2" charset="-78"/>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tabLst>
                          <a:tab pos="240665" algn="l"/>
                        </a:tabLst>
                      </a:pPr>
                      <a:r>
                        <a:rPr lang="en-US" sz="2000" b="1" kern="1200" dirty="0" smtClean="0">
                          <a:solidFill>
                            <a:schemeClr val="tx1"/>
                          </a:solidFill>
                          <a:effectLst/>
                          <a:latin typeface="F_Nazanin" panose="05000000000000000000" pitchFamily="2" charset="2"/>
                          <a:ea typeface="Calibri" panose="020F0502020204030204" pitchFamily="34" charset="0"/>
                          <a:cs typeface="B Nazanin" panose="00000400000000000000" pitchFamily="2" charset="-78"/>
                        </a:rPr>
                        <a:t>15.34</a:t>
                      </a:r>
                      <a:r>
                        <a:rPr lang="ar-SA" sz="2000" b="1" kern="1200" dirty="0" smtClean="0">
                          <a:solidFill>
                            <a:schemeClr val="tx1"/>
                          </a:solidFill>
                          <a:effectLst/>
                          <a:latin typeface="F_Nazanin" panose="05000000000000000000" pitchFamily="2" charset="2"/>
                          <a:ea typeface="Calibri" panose="020F0502020204030204" pitchFamily="34" charset="0"/>
                          <a:cs typeface="B Nazanin" panose="00000400000000000000" pitchFamily="2" charset="-78"/>
                        </a:rPr>
                        <a:t>درصد</a:t>
                      </a:r>
                      <a:endParaRPr lang="en-US" sz="2000" b="1" kern="1200" dirty="0">
                        <a:solidFill>
                          <a:schemeClr val="tx1"/>
                        </a:solidFill>
                        <a:effectLst/>
                        <a:latin typeface="F_Nazanin" panose="05000000000000000000" pitchFamily="2" charset="2"/>
                        <a:ea typeface="Calibri" panose="020F0502020204030204" pitchFamily="34" charset="0"/>
                        <a:cs typeface="B Nazanin" panose="00000400000000000000" pitchFamily="2" charset="-78"/>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tabLst>
                          <a:tab pos="240665" algn="l"/>
                        </a:tabLst>
                      </a:pPr>
                      <a:r>
                        <a:rPr lang="en-US" sz="2000" b="1" kern="1200" dirty="0" smtClean="0">
                          <a:solidFill>
                            <a:schemeClr val="tx1"/>
                          </a:solidFill>
                          <a:effectLst/>
                          <a:latin typeface="F_Nazanin" panose="05000000000000000000" pitchFamily="2" charset="2"/>
                          <a:ea typeface="Calibri" panose="020F0502020204030204" pitchFamily="34" charset="0"/>
                          <a:cs typeface="B Nazanin" panose="00000400000000000000" pitchFamily="2" charset="-78"/>
                        </a:rPr>
                        <a:t>11,92</a:t>
                      </a:r>
                      <a:r>
                        <a:rPr lang="ar-SA" sz="2000" b="1" kern="1200" dirty="0" smtClean="0">
                          <a:solidFill>
                            <a:schemeClr val="tx1"/>
                          </a:solidFill>
                          <a:effectLst/>
                          <a:latin typeface="F_Nazanin" panose="05000000000000000000" pitchFamily="2" charset="2"/>
                          <a:ea typeface="Calibri" panose="020F0502020204030204" pitchFamily="34" charset="0"/>
                          <a:cs typeface="B Nazanin" panose="00000400000000000000" pitchFamily="2" charset="-78"/>
                        </a:rPr>
                        <a:t> </a:t>
                      </a:r>
                      <a:r>
                        <a:rPr lang="ar-SA" sz="2000" b="1" kern="1200" dirty="0">
                          <a:solidFill>
                            <a:schemeClr val="tx1"/>
                          </a:solidFill>
                          <a:effectLst/>
                          <a:latin typeface="F_Nazanin" panose="05000000000000000000" pitchFamily="2" charset="2"/>
                          <a:ea typeface="Calibri" panose="020F0502020204030204" pitchFamily="34" charset="0"/>
                          <a:cs typeface="B Nazanin" panose="00000400000000000000" pitchFamily="2" charset="-78"/>
                        </a:rPr>
                        <a:t>درصد</a:t>
                      </a:r>
                      <a:endParaRPr lang="en-US" sz="2000" b="1" kern="1200" dirty="0">
                        <a:solidFill>
                          <a:schemeClr val="tx1"/>
                        </a:solidFill>
                        <a:effectLst/>
                        <a:latin typeface="F_Nazanin" panose="05000000000000000000" pitchFamily="2" charset="2"/>
                        <a:ea typeface="Calibri" panose="020F0502020204030204" pitchFamily="34" charset="0"/>
                        <a:cs typeface="B Nazanin" panose="00000400000000000000" pitchFamily="2" charset="-78"/>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30281">
                <a:tc>
                  <a:txBody>
                    <a:bodyPr/>
                    <a:lstStyle/>
                    <a:p>
                      <a:pPr algn="ctr" rtl="1">
                        <a:spcAft>
                          <a:spcPts val="0"/>
                        </a:spcAft>
                        <a:tabLst>
                          <a:tab pos="240665" algn="l"/>
                        </a:tabLst>
                      </a:pPr>
                      <a:r>
                        <a:rPr lang="ar-SA" sz="2000" b="1" kern="1200">
                          <a:solidFill>
                            <a:schemeClr val="tx1"/>
                          </a:solidFill>
                          <a:effectLst/>
                          <a:latin typeface="F_Nazanin" panose="05000000000000000000" pitchFamily="2" charset="2"/>
                          <a:ea typeface="Calibri" panose="020F0502020204030204" pitchFamily="34" charset="0"/>
                          <a:cs typeface="B Nazanin" panose="00000400000000000000" pitchFamily="2" charset="-78"/>
                        </a:rPr>
                        <a:t>میزان رشد مستندات علمی ایران در پایگاه استنادی بین‏المللی اسکوپوس</a:t>
                      </a:r>
                      <a:endParaRPr lang="en-US" sz="2000" b="1" kern="1200">
                        <a:solidFill>
                          <a:schemeClr val="tx1"/>
                        </a:solidFill>
                        <a:effectLst/>
                        <a:latin typeface="F_Nazanin" panose="05000000000000000000" pitchFamily="2" charset="2"/>
                        <a:ea typeface="Calibri" panose="020F0502020204030204" pitchFamily="34" charset="0"/>
                        <a:cs typeface="B Nazanin" panose="00000400000000000000" pitchFamily="2" charset="-78"/>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tabLst>
                          <a:tab pos="240665" algn="l"/>
                        </a:tabLst>
                      </a:pPr>
                      <a:r>
                        <a:rPr lang="en-US" sz="2000" b="1" kern="1200" dirty="0" smtClean="0">
                          <a:solidFill>
                            <a:schemeClr val="tx1"/>
                          </a:solidFill>
                          <a:effectLst/>
                          <a:latin typeface="F_Nazanin" panose="05000000000000000000" pitchFamily="2" charset="2"/>
                          <a:ea typeface="Calibri" panose="020F0502020204030204" pitchFamily="34" charset="0"/>
                          <a:cs typeface="B Nazanin" panose="00000400000000000000" pitchFamily="2" charset="-78"/>
                        </a:rPr>
                        <a:t>2,8</a:t>
                      </a:r>
                      <a:r>
                        <a:rPr lang="ar-SA" sz="2000" b="1" kern="1200" dirty="0" smtClean="0">
                          <a:solidFill>
                            <a:schemeClr val="tx1"/>
                          </a:solidFill>
                          <a:effectLst/>
                          <a:latin typeface="F_Nazanin" panose="05000000000000000000" pitchFamily="2" charset="2"/>
                          <a:ea typeface="Calibri" panose="020F0502020204030204" pitchFamily="34" charset="0"/>
                          <a:cs typeface="B Nazanin" panose="00000400000000000000" pitchFamily="2" charset="-78"/>
                        </a:rPr>
                        <a:t>-</a:t>
                      </a:r>
                      <a:endParaRPr lang="en-US" sz="2000" b="1" kern="1200" dirty="0">
                        <a:solidFill>
                          <a:schemeClr val="tx1"/>
                        </a:solidFill>
                        <a:effectLst/>
                        <a:latin typeface="F_Nazanin" panose="05000000000000000000" pitchFamily="2" charset="2"/>
                        <a:ea typeface="Calibri" panose="020F0502020204030204" pitchFamily="34" charset="0"/>
                        <a:cs typeface="B Nazanin" panose="00000400000000000000" pitchFamily="2" charset="-78"/>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tabLst>
                          <a:tab pos="240665" algn="l"/>
                        </a:tabLst>
                      </a:pPr>
                      <a:r>
                        <a:rPr lang="en-US" sz="2000" b="1" kern="1200" dirty="0" smtClean="0">
                          <a:solidFill>
                            <a:schemeClr val="tx1"/>
                          </a:solidFill>
                          <a:effectLst/>
                          <a:latin typeface="F_Nazanin" panose="05000000000000000000" pitchFamily="2" charset="2"/>
                          <a:ea typeface="Calibri" panose="020F0502020204030204" pitchFamily="34" charset="0"/>
                          <a:cs typeface="B Nazanin" panose="00000400000000000000" pitchFamily="2" charset="-78"/>
                        </a:rPr>
                        <a:t>14,07</a:t>
                      </a:r>
                      <a:r>
                        <a:rPr lang="ar-SA" sz="2000" b="1" kern="1200" dirty="0" smtClean="0">
                          <a:solidFill>
                            <a:schemeClr val="tx1"/>
                          </a:solidFill>
                          <a:effectLst/>
                          <a:latin typeface="F_Nazanin" panose="05000000000000000000" pitchFamily="2" charset="2"/>
                          <a:ea typeface="Calibri" panose="020F0502020204030204" pitchFamily="34" charset="0"/>
                          <a:cs typeface="B Nazanin" panose="00000400000000000000" pitchFamily="2" charset="-78"/>
                        </a:rPr>
                        <a:t>درصد</a:t>
                      </a:r>
                      <a:endParaRPr lang="en-US" sz="2000" b="1" kern="1200" dirty="0">
                        <a:solidFill>
                          <a:schemeClr val="tx1"/>
                        </a:solidFill>
                        <a:effectLst/>
                        <a:latin typeface="F_Nazanin" panose="05000000000000000000" pitchFamily="2" charset="2"/>
                        <a:ea typeface="Calibri" panose="020F0502020204030204" pitchFamily="34" charset="0"/>
                        <a:cs typeface="B Nazanin" panose="00000400000000000000" pitchFamily="2" charset="-78"/>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3" name="TextBox 2"/>
          <p:cNvSpPr txBox="1"/>
          <p:nvPr/>
        </p:nvSpPr>
        <p:spPr>
          <a:xfrm>
            <a:off x="7019365" y="6118412"/>
            <a:ext cx="443753" cy="376517"/>
          </a:xfrm>
          <a:prstGeom prst="rect">
            <a:avLst/>
          </a:prstGeom>
          <a:noFill/>
        </p:spPr>
        <p:txBody>
          <a:bodyPr wrap="square" rtlCol="1">
            <a:spAutoFit/>
          </a:bodyPr>
          <a:lstStyle/>
          <a:p>
            <a:r>
              <a:rPr lang="fa-IR" dirty="0" smtClean="0"/>
              <a:t>59</a:t>
            </a:r>
            <a:endParaRPr lang="fa-IR" dirty="0"/>
          </a:p>
        </p:txBody>
      </p:sp>
    </p:spTree>
    <p:extLst>
      <p:ext uri="{BB962C8B-B14F-4D97-AF65-F5344CB8AC3E}">
        <p14:creationId xmlns:p14="http://schemas.microsoft.com/office/powerpoint/2010/main" val="2343419751"/>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151094" y="178187"/>
            <a:ext cx="6096000" cy="784830"/>
          </a:xfrm>
          <a:prstGeom prst="rect">
            <a:avLst/>
          </a:prstGeom>
        </p:spPr>
        <p:txBody>
          <a:bodyPr>
            <a:spAutoFit/>
          </a:bodyPr>
          <a:lstStyle/>
          <a:p>
            <a:pPr marL="179705" indent="-450215" algn="ctr">
              <a:spcBef>
                <a:spcPts val="1200"/>
              </a:spcBef>
              <a:spcAft>
                <a:spcPts val="600"/>
              </a:spcAft>
            </a:pPr>
            <a:r>
              <a:rPr lang="fa-IR" sz="2000" b="1" dirty="0" smtClean="0">
                <a:solidFill>
                  <a:prstClr val="black"/>
                </a:solidFill>
                <a:cs typeface="B Titr" panose="00000700000000000000" pitchFamily="2" charset="-78"/>
              </a:rPr>
              <a:t>شاخصهای </a:t>
            </a:r>
            <a:r>
              <a:rPr lang="fa-IR" sz="2000" b="1" dirty="0">
                <a:solidFill>
                  <a:prstClr val="black"/>
                </a:solidFill>
                <a:cs typeface="B Titr" panose="00000700000000000000" pitchFamily="2" charset="-78"/>
              </a:rPr>
              <a:t>بخش </a:t>
            </a:r>
            <a:r>
              <a:rPr lang="fa-IR" sz="2000" b="1" dirty="0" smtClean="0">
                <a:solidFill>
                  <a:prstClr val="black"/>
                </a:solidFill>
                <a:cs typeface="B Titr" panose="00000700000000000000" pitchFamily="2" charset="-78"/>
              </a:rPr>
              <a:t>علم</a:t>
            </a:r>
            <a:r>
              <a:rPr lang="fa-IR" sz="2000" b="1" dirty="0" smtClean="0">
                <a:solidFill>
                  <a:prstClr val="black"/>
                </a:solidFill>
                <a:ea typeface="Calibri" panose="020F0502020204030204" pitchFamily="34" charset="0"/>
                <a:cs typeface="B Nazanin" panose="00000400000000000000" pitchFamily="2" charset="-78"/>
              </a:rPr>
              <a:t>)</a:t>
            </a:r>
            <a:endParaRPr lang="en-US" sz="2000" b="1" dirty="0">
              <a:solidFill>
                <a:prstClr val="black"/>
              </a:solidFill>
              <a:ea typeface="Calibri" panose="020F0502020204030204" pitchFamily="34" charset="0"/>
              <a:cs typeface="B Nazanin" panose="00000400000000000000" pitchFamily="2" charset="-78"/>
            </a:endParaRPr>
          </a:p>
          <a:p>
            <a:pPr algn="just">
              <a:spcAft>
                <a:spcPts val="800"/>
              </a:spcAft>
              <a:buSzPts val="1200"/>
            </a:pPr>
            <a:r>
              <a:rPr lang="fa-IR" sz="2000" b="1" dirty="0" smtClean="0">
                <a:solidFill>
                  <a:prstClr val="black"/>
                </a:solidFill>
                <a:ea typeface="Calibri" panose="020F0502020204030204" pitchFamily="34" charset="0"/>
                <a:cs typeface="B Nazanin" panose="00000400000000000000" pitchFamily="2" charset="-78"/>
              </a:rPr>
              <a:t>               سهم </a:t>
            </a:r>
            <a:r>
              <a:rPr lang="fa-IR" sz="2000" b="1" dirty="0">
                <a:solidFill>
                  <a:prstClr val="black"/>
                </a:solidFill>
                <a:ea typeface="Calibri" panose="020F0502020204030204" pitchFamily="34" charset="0"/>
                <a:cs typeface="B Nazanin" panose="00000400000000000000" pitchFamily="2" charset="-78"/>
              </a:rPr>
              <a:t>ایران از کل کمیت تولید علم دنیا (</a:t>
            </a:r>
            <a:r>
              <a:rPr lang="en-US" sz="2000" b="1" dirty="0">
                <a:solidFill>
                  <a:prstClr val="black"/>
                </a:solidFill>
                <a:ea typeface="Calibri" panose="020F0502020204030204" pitchFamily="34" charset="0"/>
                <a:cs typeface="B Nazanin" panose="00000400000000000000" pitchFamily="2" charset="-78"/>
              </a:rPr>
              <a:t>ISI</a:t>
            </a:r>
            <a:r>
              <a:rPr lang="fa-IR" sz="2000" b="1" dirty="0">
                <a:solidFill>
                  <a:prstClr val="black"/>
                </a:solidFill>
                <a:ea typeface="Calibri" panose="020F0502020204030204" pitchFamily="34" charset="0"/>
                <a:cs typeface="B Nazanin" panose="00000400000000000000" pitchFamily="2" charset="-78"/>
              </a:rPr>
              <a:t>)</a:t>
            </a:r>
            <a:endParaRPr lang="en-US" sz="2000" b="1" dirty="0">
              <a:solidFill>
                <a:prstClr val="black"/>
              </a:solidFill>
              <a:ea typeface="Calibri" panose="020F0502020204030204" pitchFamily="34" charset="0"/>
              <a:cs typeface="B Nazanin" panose="00000400000000000000" pitchFamily="2" charset="-78"/>
            </a:endParaRPr>
          </a:p>
        </p:txBody>
      </p:sp>
      <p:pic>
        <p:nvPicPr>
          <p:cNvPr id="3" name="Content Placeholder 3"/>
          <p:cNvPicPr/>
          <p:nvPr/>
        </p:nvPicPr>
        <p:blipFill>
          <a:blip r:embed="rId2">
            <a:extLst>
              <a:ext uri="{28A0092B-C50C-407E-A947-70E740481C1C}">
                <a14:useLocalDpi xmlns:a14="http://schemas.microsoft.com/office/drawing/2010/main" val="0"/>
              </a:ext>
            </a:extLst>
          </a:blip>
          <a:srcRect l="3711" t="19981" r="4070"/>
          <a:stretch>
            <a:fillRect/>
          </a:stretch>
        </p:blipFill>
        <p:spPr bwMode="auto">
          <a:xfrm>
            <a:off x="618565" y="1653987"/>
            <a:ext cx="10394576" cy="4504765"/>
          </a:xfrm>
          <a:prstGeom prst="rect">
            <a:avLst/>
          </a:prstGeom>
          <a:noFill/>
          <a:ln>
            <a:noFill/>
          </a:ln>
          <a:extLst/>
        </p:spPr>
      </p:pic>
      <p:sp>
        <p:nvSpPr>
          <p:cNvPr id="4" name="TextBox 3"/>
          <p:cNvSpPr txBox="1"/>
          <p:nvPr/>
        </p:nvSpPr>
        <p:spPr>
          <a:xfrm>
            <a:off x="6252882" y="6387353"/>
            <a:ext cx="524436" cy="369332"/>
          </a:xfrm>
          <a:prstGeom prst="rect">
            <a:avLst/>
          </a:prstGeom>
          <a:noFill/>
        </p:spPr>
        <p:txBody>
          <a:bodyPr wrap="square" rtlCol="1">
            <a:spAutoFit/>
          </a:bodyPr>
          <a:lstStyle/>
          <a:p>
            <a:r>
              <a:rPr lang="fa-IR" dirty="0" smtClean="0"/>
              <a:t>60</a:t>
            </a:r>
            <a:endParaRPr lang="fa-IR" dirty="0"/>
          </a:p>
        </p:txBody>
      </p:sp>
    </p:spTree>
    <p:extLst>
      <p:ext uri="{BB962C8B-B14F-4D97-AF65-F5344CB8AC3E}">
        <p14:creationId xmlns:p14="http://schemas.microsoft.com/office/powerpoint/2010/main" val="7195584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846062" y="264913"/>
            <a:ext cx="4634347" cy="400110"/>
          </a:xfrm>
          <a:prstGeom prst="rect">
            <a:avLst/>
          </a:prstGeom>
        </p:spPr>
        <p:txBody>
          <a:bodyPr wrap="none">
            <a:spAutoFit/>
          </a:bodyPr>
          <a:lstStyle/>
          <a:p>
            <a:pPr algn="just">
              <a:spcAft>
                <a:spcPts val="800"/>
              </a:spcAft>
              <a:buSzPts val="1200"/>
            </a:pPr>
            <a:r>
              <a:rPr lang="fa-IR" sz="2000" b="1" dirty="0">
                <a:solidFill>
                  <a:prstClr val="black"/>
                </a:solidFill>
                <a:effectLst>
                  <a:outerShdw blurRad="38100" dist="38100" dir="2700000" algn="tl">
                    <a:srgbClr val="000000">
                      <a:alpha val="43137"/>
                    </a:srgbClr>
                  </a:outerShdw>
                </a:effectLst>
                <a:ea typeface="Calibri" panose="020F0502020204030204" pitchFamily="34" charset="0"/>
                <a:cs typeface="B Nazanin" panose="00000400000000000000" pitchFamily="2" charset="-78"/>
              </a:rPr>
              <a:t>. سهم ایران از کل کمیت تولید علم دنیا (</a:t>
            </a:r>
            <a:r>
              <a:rPr lang="en-US" sz="2000" b="1" dirty="0">
                <a:solidFill>
                  <a:prstClr val="black"/>
                </a:solidFill>
                <a:effectLst>
                  <a:outerShdw blurRad="38100" dist="38100" dir="2700000" algn="tl">
                    <a:srgbClr val="000000">
                      <a:alpha val="43137"/>
                    </a:srgbClr>
                  </a:outerShdw>
                </a:effectLst>
                <a:ea typeface="Calibri" panose="020F0502020204030204" pitchFamily="34" charset="0"/>
                <a:cs typeface="B Nazanin" panose="00000400000000000000" pitchFamily="2" charset="-78"/>
              </a:rPr>
              <a:t>SCOPUS</a:t>
            </a:r>
            <a:r>
              <a:rPr lang="fa-IR" sz="2000" b="1" dirty="0">
                <a:solidFill>
                  <a:prstClr val="black"/>
                </a:solidFill>
                <a:effectLst>
                  <a:outerShdw blurRad="38100" dist="38100" dir="2700000" algn="tl">
                    <a:srgbClr val="000000">
                      <a:alpha val="43137"/>
                    </a:srgbClr>
                  </a:outerShdw>
                </a:effectLst>
                <a:ea typeface="Calibri" panose="020F0502020204030204" pitchFamily="34" charset="0"/>
                <a:cs typeface="B Nazanin" panose="00000400000000000000" pitchFamily="2" charset="-78"/>
              </a:rPr>
              <a:t>)</a:t>
            </a:r>
            <a:endParaRPr lang="en-US" sz="2000" b="1" dirty="0">
              <a:solidFill>
                <a:prstClr val="black"/>
              </a:solidFill>
              <a:effectLst>
                <a:outerShdw blurRad="38100" dist="38100" dir="2700000" algn="tl">
                  <a:srgbClr val="000000">
                    <a:alpha val="43137"/>
                  </a:srgbClr>
                </a:outerShdw>
              </a:effectLst>
              <a:ea typeface="Calibri" panose="020F0502020204030204" pitchFamily="34" charset="0"/>
              <a:cs typeface="B Nazanin" panose="00000400000000000000" pitchFamily="2" charset="-78"/>
            </a:endParaRPr>
          </a:p>
        </p:txBody>
      </p:sp>
      <p:pic>
        <p:nvPicPr>
          <p:cNvPr id="3" name="Content Placeholder 3"/>
          <p:cNvPicPr/>
          <p:nvPr/>
        </p:nvPicPr>
        <p:blipFill>
          <a:blip r:embed="rId2">
            <a:extLst>
              <a:ext uri="{28A0092B-C50C-407E-A947-70E740481C1C}">
                <a14:useLocalDpi xmlns:a14="http://schemas.microsoft.com/office/drawing/2010/main" val="0"/>
              </a:ext>
            </a:extLst>
          </a:blip>
          <a:srcRect l="5156" t="22841" r="3375" b="5789"/>
          <a:stretch>
            <a:fillRect/>
          </a:stretch>
        </p:blipFill>
        <p:spPr bwMode="auto">
          <a:xfrm>
            <a:off x="1815353" y="1210235"/>
            <a:ext cx="8633012" cy="4182035"/>
          </a:xfrm>
          <a:prstGeom prst="rect">
            <a:avLst/>
          </a:prstGeom>
          <a:noFill/>
          <a:ln>
            <a:noFill/>
          </a:ln>
          <a:extLst/>
        </p:spPr>
      </p:pic>
      <p:sp>
        <p:nvSpPr>
          <p:cNvPr id="4" name="TextBox 3"/>
          <p:cNvSpPr txBox="1"/>
          <p:nvPr/>
        </p:nvSpPr>
        <p:spPr>
          <a:xfrm>
            <a:off x="6145306" y="6051176"/>
            <a:ext cx="564776" cy="369332"/>
          </a:xfrm>
          <a:prstGeom prst="rect">
            <a:avLst/>
          </a:prstGeom>
          <a:noFill/>
        </p:spPr>
        <p:txBody>
          <a:bodyPr wrap="square" rtlCol="1">
            <a:spAutoFit/>
          </a:bodyPr>
          <a:lstStyle/>
          <a:p>
            <a:r>
              <a:rPr lang="fa-IR" dirty="0" smtClean="0"/>
              <a:t>61</a:t>
            </a:r>
            <a:endParaRPr lang="fa-IR" dirty="0"/>
          </a:p>
        </p:txBody>
      </p:sp>
    </p:spTree>
    <p:extLst>
      <p:ext uri="{BB962C8B-B14F-4D97-AF65-F5344CB8AC3E}">
        <p14:creationId xmlns:p14="http://schemas.microsoft.com/office/powerpoint/2010/main" val="18973072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952823" y="125451"/>
            <a:ext cx="8963188" cy="707886"/>
          </a:xfrm>
          <a:prstGeom prst="rect">
            <a:avLst/>
          </a:prstGeom>
        </p:spPr>
        <p:txBody>
          <a:bodyPr wrap="square">
            <a:spAutoFit/>
          </a:bodyPr>
          <a:lstStyle/>
          <a:p>
            <a:pPr marL="226695" indent="-226695" algn="ctr"/>
            <a:r>
              <a:rPr lang="fa-IR" sz="2000" b="1" dirty="0">
                <a:solidFill>
                  <a:prstClr val="black"/>
                </a:solidFill>
                <a:ea typeface="Calibri" panose="020F0502020204030204" pitchFamily="34" charset="0"/>
                <a:cs typeface="B Nazanin" panose="00000400000000000000" pitchFamily="2" charset="-78"/>
              </a:rPr>
              <a:t>کمیت مقالات (تعداد، سرانه، سهم، رتبه و ...)، تاریخی، خاورمیانه و جهان</a:t>
            </a:r>
            <a:endParaRPr lang="en-US" sz="2000" b="1" dirty="0">
              <a:solidFill>
                <a:prstClr val="black"/>
              </a:solidFill>
              <a:ea typeface="Calibri" panose="020F0502020204030204" pitchFamily="34" charset="0"/>
              <a:cs typeface="B Nazanin" panose="00000400000000000000" pitchFamily="2" charset="-78"/>
            </a:endParaRPr>
          </a:p>
          <a:p>
            <a:pPr algn="ctr">
              <a:spcAft>
                <a:spcPts val="800"/>
              </a:spcAft>
              <a:buSzPts val="1200"/>
            </a:pPr>
            <a:r>
              <a:rPr lang="fa-IR" sz="2000" b="1" dirty="0">
                <a:solidFill>
                  <a:prstClr val="black"/>
                </a:solidFill>
                <a:ea typeface="Calibri" panose="020F0502020204030204" pitchFamily="34" charset="0"/>
                <a:cs typeface="B Nazanin" panose="00000400000000000000" pitchFamily="2" charset="-78"/>
              </a:rPr>
              <a:t>تولیدات علمی ایران از ابتدا تا سال 2017 در پایگاه وب آو ساینس</a:t>
            </a:r>
            <a:endParaRPr lang="en-US" sz="2000" b="1" dirty="0">
              <a:solidFill>
                <a:prstClr val="black"/>
              </a:solidFill>
              <a:ea typeface="Calibri" panose="020F0502020204030204" pitchFamily="34" charset="0"/>
              <a:cs typeface="B Nazanin" panose="00000400000000000000" pitchFamily="2" charset="-78"/>
            </a:endParaRPr>
          </a:p>
        </p:txBody>
      </p:sp>
      <p:pic>
        <p:nvPicPr>
          <p:cNvPr id="3" name="Picture 2"/>
          <p:cNvPicPr/>
          <p:nvPr/>
        </p:nvPicPr>
        <p:blipFill>
          <a:blip r:embed="rId2"/>
          <a:stretch>
            <a:fillRect/>
          </a:stretch>
        </p:blipFill>
        <p:spPr>
          <a:xfrm>
            <a:off x="699247" y="833337"/>
            <a:ext cx="10851777" cy="5298141"/>
          </a:xfrm>
          <a:prstGeom prst="rect">
            <a:avLst/>
          </a:prstGeom>
        </p:spPr>
      </p:pic>
      <p:sp>
        <p:nvSpPr>
          <p:cNvPr id="5" name="TextBox 4"/>
          <p:cNvSpPr txBox="1"/>
          <p:nvPr/>
        </p:nvSpPr>
        <p:spPr>
          <a:xfrm>
            <a:off x="6427694" y="6279776"/>
            <a:ext cx="672353" cy="369332"/>
          </a:xfrm>
          <a:prstGeom prst="rect">
            <a:avLst/>
          </a:prstGeom>
          <a:noFill/>
        </p:spPr>
        <p:txBody>
          <a:bodyPr wrap="square" rtlCol="1">
            <a:spAutoFit/>
          </a:bodyPr>
          <a:lstStyle/>
          <a:p>
            <a:r>
              <a:rPr lang="fa-IR" dirty="0" smtClean="0"/>
              <a:t>62</a:t>
            </a:r>
            <a:endParaRPr lang="fa-IR" dirty="0"/>
          </a:p>
        </p:txBody>
      </p:sp>
    </p:spTree>
    <p:extLst>
      <p:ext uri="{BB962C8B-B14F-4D97-AF65-F5344CB8AC3E}">
        <p14:creationId xmlns:p14="http://schemas.microsoft.com/office/powerpoint/2010/main" val="32088313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265121" y="251466"/>
            <a:ext cx="5150769" cy="523220"/>
          </a:xfrm>
          <a:prstGeom prst="rect">
            <a:avLst/>
          </a:prstGeom>
        </p:spPr>
        <p:txBody>
          <a:bodyPr wrap="none">
            <a:spAutoFit/>
          </a:bodyPr>
          <a:lstStyle/>
          <a:p>
            <a:pPr algn="just">
              <a:spcAft>
                <a:spcPts val="800"/>
              </a:spcAft>
              <a:buSzPts val="1200"/>
            </a:pPr>
            <a:r>
              <a:rPr lang="fa-IR" sz="2800" b="1" dirty="0">
                <a:solidFill>
                  <a:prstClr val="black"/>
                </a:solidFill>
                <a:ea typeface="Calibri" panose="020F0502020204030204" pitchFamily="34" charset="0"/>
                <a:cs typeface="B Nazanin" panose="00000400000000000000" pitchFamily="2" charset="-78"/>
              </a:rPr>
              <a:t>سهم ایران از مقالات یک درصد دنیا (</a:t>
            </a:r>
            <a:r>
              <a:rPr lang="en-US" sz="2800" b="1" dirty="0">
                <a:solidFill>
                  <a:prstClr val="black"/>
                </a:solidFill>
                <a:ea typeface="Calibri" panose="020F0502020204030204" pitchFamily="34" charset="0"/>
                <a:cs typeface="B Nazanin" panose="00000400000000000000" pitchFamily="2" charset="-78"/>
              </a:rPr>
              <a:t>ISI</a:t>
            </a:r>
            <a:r>
              <a:rPr lang="fa-IR" sz="2800" b="1" dirty="0">
                <a:solidFill>
                  <a:prstClr val="black"/>
                </a:solidFill>
                <a:ea typeface="Calibri" panose="020F0502020204030204" pitchFamily="34" charset="0"/>
                <a:cs typeface="B Nazanin" panose="00000400000000000000" pitchFamily="2" charset="-78"/>
              </a:rPr>
              <a:t>)</a:t>
            </a:r>
            <a:endParaRPr lang="en-US" sz="2800" b="1" dirty="0">
              <a:solidFill>
                <a:prstClr val="black"/>
              </a:solidFill>
              <a:ea typeface="Calibri" panose="020F0502020204030204" pitchFamily="34" charset="0"/>
              <a:cs typeface="B Nazanin" panose="00000400000000000000" pitchFamily="2" charset="-78"/>
            </a:endParaRPr>
          </a:p>
        </p:txBody>
      </p:sp>
      <p:pic>
        <p:nvPicPr>
          <p:cNvPr id="3" name="Content Placeholder 3"/>
          <p:cNvPicPr/>
          <p:nvPr/>
        </p:nvPicPr>
        <p:blipFill>
          <a:blip r:embed="rId2">
            <a:extLst>
              <a:ext uri="{28A0092B-C50C-407E-A947-70E740481C1C}">
                <a14:useLocalDpi xmlns:a14="http://schemas.microsoft.com/office/drawing/2010/main" val="0"/>
              </a:ext>
            </a:extLst>
          </a:blip>
          <a:srcRect l="6836" t="19991" r="4359" b="72"/>
          <a:stretch>
            <a:fillRect/>
          </a:stretch>
        </p:blipFill>
        <p:spPr bwMode="auto">
          <a:xfrm>
            <a:off x="847165" y="1116107"/>
            <a:ext cx="10004611" cy="4988858"/>
          </a:xfrm>
          <a:prstGeom prst="rect">
            <a:avLst/>
          </a:prstGeom>
          <a:noFill/>
          <a:ln>
            <a:noFill/>
          </a:ln>
          <a:extLst/>
        </p:spPr>
      </p:pic>
      <p:sp>
        <p:nvSpPr>
          <p:cNvPr id="4" name="TextBox 3"/>
          <p:cNvSpPr txBox="1"/>
          <p:nvPr/>
        </p:nvSpPr>
        <p:spPr>
          <a:xfrm>
            <a:off x="6104965" y="6199094"/>
            <a:ext cx="739588" cy="369332"/>
          </a:xfrm>
          <a:prstGeom prst="rect">
            <a:avLst/>
          </a:prstGeom>
          <a:noFill/>
        </p:spPr>
        <p:txBody>
          <a:bodyPr wrap="square" rtlCol="1">
            <a:spAutoFit/>
          </a:bodyPr>
          <a:lstStyle/>
          <a:p>
            <a:r>
              <a:rPr lang="fa-IR" dirty="0" smtClean="0"/>
              <a:t>63</a:t>
            </a:r>
            <a:endParaRPr lang="fa-IR" dirty="0"/>
          </a:p>
        </p:txBody>
      </p:sp>
    </p:spTree>
    <p:extLst>
      <p:ext uri="{BB962C8B-B14F-4D97-AF65-F5344CB8AC3E}">
        <p14:creationId xmlns:p14="http://schemas.microsoft.com/office/powerpoint/2010/main" val="3931694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675465" y="116996"/>
            <a:ext cx="7863051" cy="400110"/>
          </a:xfrm>
          <a:prstGeom prst="rect">
            <a:avLst/>
          </a:prstGeom>
        </p:spPr>
        <p:txBody>
          <a:bodyPr wrap="none">
            <a:spAutoFit/>
          </a:bodyPr>
          <a:lstStyle/>
          <a:p>
            <a:pPr algn="just">
              <a:spcAft>
                <a:spcPts val="800"/>
              </a:spcAft>
              <a:buSzPts val="1200"/>
            </a:pPr>
            <a:r>
              <a:rPr lang="fa-IR" sz="2000" b="1" dirty="0">
                <a:solidFill>
                  <a:prstClr val="black"/>
                </a:solidFill>
                <a:effectLst>
                  <a:outerShdw blurRad="38100" dist="38100" dir="2700000" algn="tl">
                    <a:srgbClr val="000000">
                      <a:alpha val="43137"/>
                    </a:srgbClr>
                  </a:outerShdw>
                </a:effectLst>
                <a:ea typeface="Calibri" panose="020F0502020204030204" pitchFamily="34" charset="0"/>
                <a:cs typeface="B Nazanin" panose="00000400000000000000" pitchFamily="2" charset="-78"/>
              </a:rPr>
              <a:t>تعداد مقالات بدون ارجاع و ارجاع‌شده نویسندگان ایرانی به تفکیک موضوع در سایماگو</a:t>
            </a:r>
            <a:endParaRPr lang="en-US" sz="2000" b="1" dirty="0">
              <a:solidFill>
                <a:prstClr val="black"/>
              </a:solidFill>
              <a:effectLst>
                <a:outerShdw blurRad="38100" dist="38100" dir="2700000" algn="tl">
                  <a:srgbClr val="000000">
                    <a:alpha val="43137"/>
                  </a:srgbClr>
                </a:outerShdw>
              </a:effectLst>
              <a:ea typeface="Calibri" panose="020F0502020204030204" pitchFamily="34" charset="0"/>
              <a:cs typeface="B Nazanin" panose="00000400000000000000" pitchFamily="2" charset="-78"/>
            </a:endParaRPr>
          </a:p>
        </p:txBody>
      </p:sp>
      <p:graphicFrame>
        <p:nvGraphicFramePr>
          <p:cNvPr id="3" name="Table 2"/>
          <p:cNvGraphicFramePr>
            <a:graphicFrameLocks noGrp="1"/>
          </p:cNvGraphicFramePr>
          <p:nvPr>
            <p:extLst>
              <p:ext uri="{D42A27DB-BD31-4B8C-83A1-F6EECF244321}">
                <p14:modId xmlns:p14="http://schemas.microsoft.com/office/powerpoint/2010/main" val="279163972"/>
              </p:ext>
            </p:extLst>
          </p:nvPr>
        </p:nvGraphicFramePr>
        <p:xfrm>
          <a:off x="670368" y="699246"/>
          <a:ext cx="11216832" cy="5150224"/>
        </p:xfrm>
        <a:graphic>
          <a:graphicData uri="http://schemas.openxmlformats.org/drawingml/2006/table">
            <a:tbl>
              <a:tblPr rtl="1" firstRow="1" firstCol="1" bandRow="1"/>
              <a:tblGrid>
                <a:gridCol w="1435481"/>
                <a:gridCol w="845120"/>
                <a:gridCol w="845120"/>
                <a:gridCol w="845120"/>
                <a:gridCol w="845120"/>
                <a:gridCol w="845120"/>
                <a:gridCol w="845120"/>
                <a:gridCol w="845120"/>
                <a:gridCol w="981076"/>
                <a:gridCol w="981076"/>
                <a:gridCol w="868393"/>
                <a:gridCol w="1034966"/>
              </a:tblGrid>
              <a:tr h="403887">
                <a:tc rowSpan="2">
                  <a:txBody>
                    <a:bodyPr/>
                    <a:lstStyle/>
                    <a:p>
                      <a:pPr algn="ctr" rtl="1">
                        <a:lnSpc>
                          <a:spcPct val="115000"/>
                        </a:lnSpc>
                        <a:spcAft>
                          <a:spcPts val="0"/>
                        </a:spcAft>
                      </a:pPr>
                      <a:r>
                        <a:rPr lang="ar-SA" sz="2000" b="1" dirty="0">
                          <a:solidFill>
                            <a:srgbClr val="4A442A"/>
                          </a:solidFill>
                          <a:effectLst/>
                          <a:latin typeface="Calibri" panose="020F0502020204030204" pitchFamily="34" charset="0"/>
                          <a:ea typeface="Calibri" panose="020F0502020204030204" pitchFamily="34" charset="0"/>
                          <a:cs typeface="B Lotus" panose="00000400000000000000" pitchFamily="2" charset="-78"/>
                        </a:rPr>
                        <a:t>حوزه‌های موضوعی</a:t>
                      </a:r>
                      <a:endParaRPr lang="en-US" sz="2000" dirty="0">
                        <a:effectLst/>
                        <a:latin typeface="Calibri" panose="020F0502020204030204" pitchFamily="34" charset="0"/>
                        <a:ea typeface="Calibri" panose="020F0502020204030204" pitchFamily="34" charset="0"/>
                        <a:cs typeface="Arial" panose="020B0604020202020204" pitchFamily="34" charset="0"/>
                      </a:endParaRPr>
                    </a:p>
                  </a:txBody>
                  <a:tcPr marL="0" marR="0" marT="0" marB="0" anchor="ctr">
                    <a:lnL>
                      <a:noFill/>
                    </a:lnL>
                    <a:lnR>
                      <a:noFill/>
                    </a:lnR>
                    <a:lnT>
                      <a:noFill/>
                    </a:lnT>
                    <a:lnB w="19050" cap="flat" cmpd="sng" algn="ctr">
                      <a:solidFill>
                        <a:srgbClr val="C4BC96"/>
                      </a:solidFill>
                      <a:prstDash val="solid"/>
                      <a:round/>
                      <a:headEnd type="none" w="med" len="med"/>
                      <a:tailEnd type="none" w="med" len="med"/>
                    </a:lnB>
                    <a:solidFill>
                      <a:srgbClr val="FABF8F"/>
                    </a:solidFill>
                  </a:tcPr>
                </a:tc>
                <a:tc gridSpan="2">
                  <a:txBody>
                    <a:bodyPr/>
                    <a:lstStyle/>
                    <a:p>
                      <a:pPr algn="ctr" rtl="1">
                        <a:lnSpc>
                          <a:spcPct val="115000"/>
                        </a:lnSpc>
                        <a:spcAft>
                          <a:spcPts val="0"/>
                        </a:spcAft>
                      </a:pPr>
                      <a:r>
                        <a:rPr lang="ar-SA" sz="2000" b="1">
                          <a:solidFill>
                            <a:srgbClr val="4A442A"/>
                          </a:solidFill>
                          <a:effectLst/>
                          <a:latin typeface="Calibri" panose="020F0502020204030204" pitchFamily="34" charset="0"/>
                          <a:ea typeface="Calibri" panose="020F0502020204030204" pitchFamily="34" charset="0"/>
                          <a:cs typeface="B Lotus" panose="00000400000000000000" pitchFamily="2" charset="-78"/>
                        </a:rPr>
                        <a:t>2017</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0" marR="0" marT="0" marB="0" anchor="ctr">
                    <a:lnL>
                      <a:noFill/>
                    </a:lnL>
                    <a:lnR>
                      <a:noFill/>
                    </a:lnR>
                    <a:lnT>
                      <a:noFill/>
                    </a:lnT>
                    <a:lnB w="19050" cap="flat" cmpd="sng" algn="ctr">
                      <a:solidFill>
                        <a:srgbClr val="C4BC96"/>
                      </a:solidFill>
                      <a:prstDash val="solid"/>
                      <a:round/>
                      <a:headEnd type="none" w="med" len="med"/>
                      <a:tailEnd type="none" w="med" len="med"/>
                    </a:lnB>
                    <a:solidFill>
                      <a:srgbClr val="FABF8F"/>
                    </a:solidFill>
                  </a:tcPr>
                </a:tc>
                <a:tc hMerge="1">
                  <a:txBody>
                    <a:bodyPr/>
                    <a:lstStyle/>
                    <a:p>
                      <a:pPr rtl="1"/>
                      <a:endParaRPr lang="fa-IR"/>
                    </a:p>
                  </a:txBody>
                  <a:tcPr/>
                </a:tc>
                <a:tc gridSpan="2">
                  <a:txBody>
                    <a:bodyPr/>
                    <a:lstStyle/>
                    <a:p>
                      <a:pPr algn="ctr" rtl="1">
                        <a:lnSpc>
                          <a:spcPct val="115000"/>
                        </a:lnSpc>
                        <a:spcAft>
                          <a:spcPts val="0"/>
                        </a:spcAft>
                      </a:pPr>
                      <a:r>
                        <a:rPr lang="ar-SA" sz="2000" b="1" dirty="0">
                          <a:solidFill>
                            <a:srgbClr val="4A442A"/>
                          </a:solidFill>
                          <a:effectLst/>
                          <a:latin typeface="Calibri" panose="020F0502020204030204" pitchFamily="34" charset="0"/>
                          <a:ea typeface="Calibri" panose="020F0502020204030204" pitchFamily="34" charset="0"/>
                          <a:cs typeface="B Lotus" panose="00000400000000000000" pitchFamily="2" charset="-78"/>
                        </a:rPr>
                        <a:t>2016</a:t>
                      </a:r>
                      <a:endParaRPr lang="en-US" sz="2000" dirty="0">
                        <a:effectLst/>
                        <a:latin typeface="Calibri" panose="020F0502020204030204" pitchFamily="34" charset="0"/>
                        <a:ea typeface="Calibri" panose="020F0502020204030204" pitchFamily="34" charset="0"/>
                        <a:cs typeface="Arial" panose="020B0604020202020204" pitchFamily="34" charset="0"/>
                      </a:endParaRPr>
                    </a:p>
                  </a:txBody>
                  <a:tcPr marL="0" marR="0" marT="0" marB="0" anchor="ctr">
                    <a:lnL>
                      <a:noFill/>
                    </a:lnL>
                    <a:lnR>
                      <a:noFill/>
                    </a:lnR>
                    <a:lnT>
                      <a:noFill/>
                    </a:lnT>
                    <a:lnB w="19050" cap="flat" cmpd="sng" algn="ctr">
                      <a:solidFill>
                        <a:srgbClr val="C4BC96"/>
                      </a:solidFill>
                      <a:prstDash val="solid"/>
                      <a:round/>
                      <a:headEnd type="none" w="med" len="med"/>
                      <a:tailEnd type="none" w="med" len="med"/>
                    </a:lnB>
                    <a:solidFill>
                      <a:srgbClr val="FABF8F"/>
                    </a:solidFill>
                  </a:tcPr>
                </a:tc>
                <a:tc hMerge="1">
                  <a:txBody>
                    <a:bodyPr/>
                    <a:lstStyle/>
                    <a:p>
                      <a:pPr rtl="1"/>
                      <a:endParaRPr lang="fa-IR"/>
                    </a:p>
                  </a:txBody>
                  <a:tcPr/>
                </a:tc>
                <a:tc gridSpan="2">
                  <a:txBody>
                    <a:bodyPr/>
                    <a:lstStyle/>
                    <a:p>
                      <a:pPr algn="ctr" rtl="1">
                        <a:lnSpc>
                          <a:spcPct val="115000"/>
                        </a:lnSpc>
                        <a:spcAft>
                          <a:spcPts val="0"/>
                        </a:spcAft>
                      </a:pPr>
                      <a:r>
                        <a:rPr lang="ar-SA" sz="2000" b="1">
                          <a:solidFill>
                            <a:srgbClr val="4A442A"/>
                          </a:solidFill>
                          <a:effectLst/>
                          <a:latin typeface="Calibri" panose="020F0502020204030204" pitchFamily="34" charset="0"/>
                          <a:ea typeface="Calibri" panose="020F0502020204030204" pitchFamily="34" charset="0"/>
                          <a:cs typeface="B Lotus" panose="00000400000000000000" pitchFamily="2" charset="-78"/>
                        </a:rPr>
                        <a:t>2015</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0" marR="0" marT="0" marB="0" anchor="ctr">
                    <a:lnL>
                      <a:noFill/>
                    </a:lnL>
                    <a:lnR>
                      <a:noFill/>
                    </a:lnR>
                    <a:lnT>
                      <a:noFill/>
                    </a:lnT>
                    <a:lnB w="19050" cap="flat" cmpd="sng" algn="ctr">
                      <a:solidFill>
                        <a:srgbClr val="C4BC96"/>
                      </a:solidFill>
                      <a:prstDash val="solid"/>
                      <a:round/>
                      <a:headEnd type="none" w="med" len="med"/>
                      <a:tailEnd type="none" w="med" len="med"/>
                    </a:lnB>
                    <a:solidFill>
                      <a:srgbClr val="FABF8F"/>
                    </a:solidFill>
                  </a:tcPr>
                </a:tc>
                <a:tc hMerge="1">
                  <a:txBody>
                    <a:bodyPr/>
                    <a:lstStyle/>
                    <a:p>
                      <a:pPr rtl="1"/>
                      <a:endParaRPr lang="fa-IR"/>
                    </a:p>
                  </a:txBody>
                  <a:tcPr/>
                </a:tc>
                <a:tc gridSpan="2">
                  <a:txBody>
                    <a:bodyPr/>
                    <a:lstStyle/>
                    <a:p>
                      <a:pPr algn="ctr" rtl="1">
                        <a:lnSpc>
                          <a:spcPct val="115000"/>
                        </a:lnSpc>
                        <a:spcAft>
                          <a:spcPts val="0"/>
                        </a:spcAft>
                      </a:pPr>
                      <a:r>
                        <a:rPr lang="ar-SA" sz="2000" b="1">
                          <a:solidFill>
                            <a:srgbClr val="4A442A"/>
                          </a:solidFill>
                          <a:effectLst/>
                          <a:latin typeface="Calibri" panose="020F0502020204030204" pitchFamily="34" charset="0"/>
                          <a:ea typeface="Calibri" panose="020F0502020204030204" pitchFamily="34" charset="0"/>
                          <a:cs typeface="B Lotus" panose="00000400000000000000" pitchFamily="2" charset="-78"/>
                        </a:rPr>
                        <a:t>2014</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0" marR="0" marT="0" marB="0" anchor="ctr">
                    <a:lnL>
                      <a:noFill/>
                    </a:lnL>
                    <a:lnR>
                      <a:noFill/>
                    </a:lnR>
                    <a:lnT>
                      <a:noFill/>
                    </a:lnT>
                    <a:lnB w="19050" cap="flat" cmpd="sng" algn="ctr">
                      <a:solidFill>
                        <a:srgbClr val="C4BC96"/>
                      </a:solidFill>
                      <a:prstDash val="solid"/>
                      <a:round/>
                      <a:headEnd type="none" w="med" len="med"/>
                      <a:tailEnd type="none" w="med" len="med"/>
                    </a:lnB>
                    <a:solidFill>
                      <a:srgbClr val="FABF8F"/>
                    </a:solidFill>
                  </a:tcPr>
                </a:tc>
                <a:tc hMerge="1">
                  <a:txBody>
                    <a:bodyPr/>
                    <a:lstStyle/>
                    <a:p>
                      <a:pPr rtl="1"/>
                      <a:endParaRPr lang="fa-IR"/>
                    </a:p>
                  </a:txBody>
                  <a:tcPr/>
                </a:tc>
                <a:tc gridSpan="2">
                  <a:txBody>
                    <a:bodyPr/>
                    <a:lstStyle/>
                    <a:p>
                      <a:pPr algn="ctr" rtl="1">
                        <a:lnSpc>
                          <a:spcPct val="115000"/>
                        </a:lnSpc>
                        <a:spcAft>
                          <a:spcPts val="0"/>
                        </a:spcAft>
                      </a:pPr>
                      <a:r>
                        <a:rPr lang="ar-SA" sz="2000" b="1">
                          <a:solidFill>
                            <a:srgbClr val="4A442A"/>
                          </a:solidFill>
                          <a:effectLst/>
                          <a:latin typeface="Calibri" panose="020F0502020204030204" pitchFamily="34" charset="0"/>
                          <a:ea typeface="Calibri" panose="020F0502020204030204" pitchFamily="34" charset="0"/>
                          <a:cs typeface="B Lotus" panose="00000400000000000000" pitchFamily="2" charset="-78"/>
                        </a:rPr>
                        <a:t>2013</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0" marR="0" marT="0" marB="0" anchor="ctr">
                    <a:lnL>
                      <a:noFill/>
                    </a:lnL>
                    <a:lnR>
                      <a:noFill/>
                    </a:lnR>
                    <a:lnT>
                      <a:noFill/>
                    </a:lnT>
                    <a:lnB w="19050" cap="flat" cmpd="sng" algn="ctr">
                      <a:solidFill>
                        <a:srgbClr val="C4BC96"/>
                      </a:solidFill>
                      <a:prstDash val="solid"/>
                      <a:round/>
                      <a:headEnd type="none" w="med" len="med"/>
                      <a:tailEnd type="none" w="med" len="med"/>
                    </a:lnB>
                    <a:solidFill>
                      <a:srgbClr val="FABF8F"/>
                    </a:solidFill>
                  </a:tcPr>
                </a:tc>
                <a:tc hMerge="1">
                  <a:txBody>
                    <a:bodyPr/>
                    <a:lstStyle/>
                    <a:p>
                      <a:pPr rtl="1"/>
                      <a:endParaRPr lang="fa-IR"/>
                    </a:p>
                  </a:txBody>
                  <a:tcPr/>
                </a:tc>
                <a:tc rowSpan="2">
                  <a:txBody>
                    <a:bodyPr/>
                    <a:lstStyle/>
                    <a:p>
                      <a:pPr marL="71755" marR="71755" algn="ctr" rtl="1">
                        <a:lnSpc>
                          <a:spcPct val="115000"/>
                        </a:lnSpc>
                        <a:spcAft>
                          <a:spcPts val="0"/>
                        </a:spcAft>
                      </a:pPr>
                      <a:r>
                        <a:rPr lang="ar-SA" sz="2000" b="1">
                          <a:solidFill>
                            <a:srgbClr val="4A442A"/>
                          </a:solidFill>
                          <a:effectLst/>
                          <a:latin typeface="Calibri" panose="020F0502020204030204" pitchFamily="34" charset="0"/>
                          <a:ea typeface="Calibri" panose="020F0502020204030204" pitchFamily="34" charset="0"/>
                          <a:cs typeface="B Lotus" panose="00000400000000000000" pitchFamily="2" charset="-78"/>
                        </a:rPr>
                        <a:t>درصد مقالات بدون ارجاع از کل مقالات</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0" marR="0" marT="0" marB="0" vert="vert" anchor="ctr">
                    <a:lnL>
                      <a:noFill/>
                    </a:lnL>
                    <a:lnR>
                      <a:noFill/>
                    </a:lnR>
                    <a:lnT>
                      <a:noFill/>
                    </a:lnT>
                    <a:lnB w="19050" cap="flat" cmpd="sng" algn="ctr">
                      <a:solidFill>
                        <a:srgbClr val="C4BC96"/>
                      </a:solidFill>
                      <a:prstDash val="solid"/>
                      <a:round/>
                      <a:headEnd type="none" w="med" len="med"/>
                      <a:tailEnd type="none" w="med" len="med"/>
                    </a:lnB>
                    <a:solidFill>
                      <a:srgbClr val="FABF8F"/>
                    </a:solidFill>
                  </a:tcPr>
                </a:tc>
              </a:tr>
              <a:tr h="1515241">
                <a:tc vMerge="1">
                  <a:txBody>
                    <a:bodyPr/>
                    <a:lstStyle/>
                    <a:p>
                      <a:pPr rtl="1"/>
                      <a:endParaRPr lang="fa-IR"/>
                    </a:p>
                  </a:txBody>
                  <a:tcPr/>
                </a:tc>
                <a:tc>
                  <a:txBody>
                    <a:bodyPr/>
                    <a:lstStyle/>
                    <a:p>
                      <a:pPr marL="71755" marR="71755" algn="ctr" rtl="1">
                        <a:lnSpc>
                          <a:spcPct val="80000"/>
                        </a:lnSpc>
                        <a:spcAft>
                          <a:spcPts val="0"/>
                        </a:spcAft>
                      </a:pPr>
                      <a:r>
                        <a:rPr lang="fa-IR" sz="1600">
                          <a:solidFill>
                            <a:srgbClr val="4A442A"/>
                          </a:solidFill>
                          <a:effectLst/>
                          <a:latin typeface="Calibri" panose="020F0502020204030204" pitchFamily="34" charset="0"/>
                          <a:ea typeface="Calibri" panose="020F0502020204030204" pitchFamily="34" charset="0"/>
                          <a:cs typeface="B Lotus" panose="00000400000000000000" pitchFamily="2" charset="-78"/>
                        </a:rPr>
                        <a:t>مقالات بدون ارجاع</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0" marR="0" marT="0" marB="0" vert="vert" anchor="ctr">
                    <a:lnL>
                      <a:noFill/>
                    </a:lnL>
                    <a:lnR>
                      <a:noFill/>
                    </a:lnR>
                    <a:lnT w="19050" cap="flat" cmpd="sng" algn="ctr">
                      <a:solidFill>
                        <a:srgbClr val="C4BC96"/>
                      </a:solidFill>
                      <a:prstDash val="solid"/>
                      <a:round/>
                      <a:headEnd type="none" w="med" len="med"/>
                      <a:tailEnd type="none" w="med" len="med"/>
                    </a:lnT>
                    <a:lnB w="19050" cap="flat" cmpd="sng" algn="ctr">
                      <a:solidFill>
                        <a:srgbClr val="C4BC96"/>
                      </a:solidFill>
                      <a:prstDash val="solid"/>
                      <a:round/>
                      <a:headEnd type="none" w="med" len="med"/>
                      <a:tailEnd type="none" w="med" len="med"/>
                    </a:lnB>
                    <a:solidFill>
                      <a:srgbClr val="FABF8F"/>
                    </a:solidFill>
                  </a:tcPr>
                </a:tc>
                <a:tc>
                  <a:txBody>
                    <a:bodyPr/>
                    <a:lstStyle/>
                    <a:p>
                      <a:pPr marL="71755" marR="71755" algn="ctr" rtl="1">
                        <a:lnSpc>
                          <a:spcPct val="80000"/>
                        </a:lnSpc>
                        <a:spcAft>
                          <a:spcPts val="0"/>
                        </a:spcAft>
                      </a:pPr>
                      <a:r>
                        <a:rPr lang="ar-SA" sz="1600">
                          <a:solidFill>
                            <a:srgbClr val="4A442A"/>
                          </a:solidFill>
                          <a:effectLst/>
                          <a:latin typeface="Calibri" panose="020F0502020204030204" pitchFamily="34" charset="0"/>
                          <a:ea typeface="Calibri" panose="020F0502020204030204" pitchFamily="34" charset="0"/>
                          <a:cs typeface="B Lotus" panose="00000400000000000000" pitchFamily="2" charset="-78"/>
                        </a:rPr>
                        <a:t>مقالات ارجاع شده</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0" marR="0" marT="0" marB="0" vert="vert" anchor="ctr">
                    <a:lnL>
                      <a:noFill/>
                    </a:lnL>
                    <a:lnR>
                      <a:noFill/>
                    </a:lnR>
                    <a:lnT w="19050" cap="flat" cmpd="sng" algn="ctr">
                      <a:solidFill>
                        <a:srgbClr val="C4BC96"/>
                      </a:solidFill>
                      <a:prstDash val="solid"/>
                      <a:round/>
                      <a:headEnd type="none" w="med" len="med"/>
                      <a:tailEnd type="none" w="med" len="med"/>
                    </a:lnT>
                    <a:lnB w="19050" cap="flat" cmpd="sng" algn="ctr">
                      <a:solidFill>
                        <a:srgbClr val="C4BC96"/>
                      </a:solidFill>
                      <a:prstDash val="solid"/>
                      <a:round/>
                      <a:headEnd type="none" w="med" len="med"/>
                      <a:tailEnd type="none" w="med" len="med"/>
                    </a:lnB>
                    <a:solidFill>
                      <a:srgbClr val="FABF8F"/>
                    </a:solidFill>
                  </a:tcPr>
                </a:tc>
                <a:tc>
                  <a:txBody>
                    <a:bodyPr/>
                    <a:lstStyle/>
                    <a:p>
                      <a:pPr marL="71755" marR="71755" algn="ctr" rtl="1">
                        <a:lnSpc>
                          <a:spcPct val="80000"/>
                        </a:lnSpc>
                        <a:spcAft>
                          <a:spcPts val="0"/>
                        </a:spcAft>
                      </a:pPr>
                      <a:r>
                        <a:rPr lang="fa-IR" sz="1600" dirty="0">
                          <a:solidFill>
                            <a:srgbClr val="4A442A"/>
                          </a:solidFill>
                          <a:effectLst/>
                          <a:latin typeface="Calibri" panose="020F0502020204030204" pitchFamily="34" charset="0"/>
                          <a:ea typeface="Calibri" panose="020F0502020204030204" pitchFamily="34" charset="0"/>
                          <a:cs typeface="B Lotus" panose="00000400000000000000" pitchFamily="2" charset="-78"/>
                        </a:rPr>
                        <a:t>مقالات بدون ارجاع</a:t>
                      </a:r>
                      <a:endParaRPr lang="en-US" sz="2000" dirty="0">
                        <a:effectLst/>
                        <a:latin typeface="Calibri" panose="020F0502020204030204" pitchFamily="34" charset="0"/>
                        <a:ea typeface="Calibri" panose="020F0502020204030204" pitchFamily="34" charset="0"/>
                        <a:cs typeface="Arial" panose="020B0604020202020204" pitchFamily="34" charset="0"/>
                      </a:endParaRPr>
                    </a:p>
                  </a:txBody>
                  <a:tcPr marL="0" marR="0" marT="0" marB="0" vert="vert" anchor="ctr">
                    <a:lnL>
                      <a:noFill/>
                    </a:lnL>
                    <a:lnR>
                      <a:noFill/>
                    </a:lnR>
                    <a:lnT w="19050" cap="flat" cmpd="sng" algn="ctr">
                      <a:solidFill>
                        <a:srgbClr val="C4BC96"/>
                      </a:solidFill>
                      <a:prstDash val="solid"/>
                      <a:round/>
                      <a:headEnd type="none" w="med" len="med"/>
                      <a:tailEnd type="none" w="med" len="med"/>
                    </a:lnT>
                    <a:lnB w="19050" cap="flat" cmpd="sng" algn="ctr">
                      <a:solidFill>
                        <a:srgbClr val="C4BC96"/>
                      </a:solidFill>
                      <a:prstDash val="solid"/>
                      <a:round/>
                      <a:headEnd type="none" w="med" len="med"/>
                      <a:tailEnd type="none" w="med" len="med"/>
                    </a:lnB>
                    <a:solidFill>
                      <a:srgbClr val="FABF8F"/>
                    </a:solidFill>
                  </a:tcPr>
                </a:tc>
                <a:tc>
                  <a:txBody>
                    <a:bodyPr/>
                    <a:lstStyle/>
                    <a:p>
                      <a:pPr marL="71755" marR="71755" algn="ctr" rtl="1">
                        <a:lnSpc>
                          <a:spcPct val="80000"/>
                        </a:lnSpc>
                        <a:spcAft>
                          <a:spcPts val="0"/>
                        </a:spcAft>
                      </a:pPr>
                      <a:r>
                        <a:rPr lang="ar-SA" sz="1600">
                          <a:solidFill>
                            <a:srgbClr val="4A442A"/>
                          </a:solidFill>
                          <a:effectLst/>
                          <a:latin typeface="Calibri" panose="020F0502020204030204" pitchFamily="34" charset="0"/>
                          <a:ea typeface="Calibri" panose="020F0502020204030204" pitchFamily="34" charset="0"/>
                          <a:cs typeface="B Lotus" panose="00000400000000000000" pitchFamily="2" charset="-78"/>
                        </a:rPr>
                        <a:t>مقالات ارجاع شده</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0" marR="0" marT="0" marB="0" vert="vert" anchor="ctr">
                    <a:lnL>
                      <a:noFill/>
                    </a:lnL>
                    <a:lnR>
                      <a:noFill/>
                    </a:lnR>
                    <a:lnT w="19050" cap="flat" cmpd="sng" algn="ctr">
                      <a:solidFill>
                        <a:srgbClr val="C4BC96"/>
                      </a:solidFill>
                      <a:prstDash val="solid"/>
                      <a:round/>
                      <a:headEnd type="none" w="med" len="med"/>
                      <a:tailEnd type="none" w="med" len="med"/>
                    </a:lnT>
                    <a:lnB w="19050" cap="flat" cmpd="sng" algn="ctr">
                      <a:solidFill>
                        <a:srgbClr val="C4BC96"/>
                      </a:solidFill>
                      <a:prstDash val="solid"/>
                      <a:round/>
                      <a:headEnd type="none" w="med" len="med"/>
                      <a:tailEnd type="none" w="med" len="med"/>
                    </a:lnB>
                    <a:solidFill>
                      <a:srgbClr val="FABF8F"/>
                    </a:solidFill>
                  </a:tcPr>
                </a:tc>
                <a:tc>
                  <a:txBody>
                    <a:bodyPr/>
                    <a:lstStyle/>
                    <a:p>
                      <a:pPr marL="71755" marR="71755" algn="ctr" rtl="1">
                        <a:lnSpc>
                          <a:spcPct val="80000"/>
                        </a:lnSpc>
                        <a:spcAft>
                          <a:spcPts val="0"/>
                        </a:spcAft>
                      </a:pPr>
                      <a:r>
                        <a:rPr lang="fa-IR" sz="1600">
                          <a:solidFill>
                            <a:srgbClr val="4A442A"/>
                          </a:solidFill>
                          <a:effectLst/>
                          <a:latin typeface="Calibri" panose="020F0502020204030204" pitchFamily="34" charset="0"/>
                          <a:ea typeface="Calibri" panose="020F0502020204030204" pitchFamily="34" charset="0"/>
                          <a:cs typeface="B Lotus" panose="00000400000000000000" pitchFamily="2" charset="-78"/>
                        </a:rPr>
                        <a:t>مقالات بدون ارجاع</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0" marR="0" marT="0" marB="0" vert="vert" anchor="ctr">
                    <a:lnL>
                      <a:noFill/>
                    </a:lnL>
                    <a:lnR>
                      <a:noFill/>
                    </a:lnR>
                    <a:lnT w="19050" cap="flat" cmpd="sng" algn="ctr">
                      <a:solidFill>
                        <a:srgbClr val="C4BC96"/>
                      </a:solidFill>
                      <a:prstDash val="solid"/>
                      <a:round/>
                      <a:headEnd type="none" w="med" len="med"/>
                      <a:tailEnd type="none" w="med" len="med"/>
                    </a:lnT>
                    <a:lnB w="19050" cap="flat" cmpd="sng" algn="ctr">
                      <a:solidFill>
                        <a:srgbClr val="C4BC96"/>
                      </a:solidFill>
                      <a:prstDash val="solid"/>
                      <a:round/>
                      <a:headEnd type="none" w="med" len="med"/>
                      <a:tailEnd type="none" w="med" len="med"/>
                    </a:lnB>
                    <a:solidFill>
                      <a:srgbClr val="FABF8F"/>
                    </a:solidFill>
                  </a:tcPr>
                </a:tc>
                <a:tc>
                  <a:txBody>
                    <a:bodyPr/>
                    <a:lstStyle/>
                    <a:p>
                      <a:pPr marL="71755" marR="71755" algn="ctr" rtl="1">
                        <a:lnSpc>
                          <a:spcPct val="80000"/>
                        </a:lnSpc>
                        <a:spcAft>
                          <a:spcPts val="0"/>
                        </a:spcAft>
                      </a:pPr>
                      <a:r>
                        <a:rPr lang="ar-SA" sz="1600">
                          <a:solidFill>
                            <a:srgbClr val="4A442A"/>
                          </a:solidFill>
                          <a:effectLst/>
                          <a:latin typeface="Calibri" panose="020F0502020204030204" pitchFamily="34" charset="0"/>
                          <a:ea typeface="Calibri" panose="020F0502020204030204" pitchFamily="34" charset="0"/>
                          <a:cs typeface="B Lotus" panose="00000400000000000000" pitchFamily="2" charset="-78"/>
                        </a:rPr>
                        <a:t>مقالات ارجاع شده</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0" marR="0" marT="0" marB="0" vert="vert" anchor="ctr">
                    <a:lnL>
                      <a:noFill/>
                    </a:lnL>
                    <a:lnR>
                      <a:noFill/>
                    </a:lnR>
                    <a:lnT w="19050" cap="flat" cmpd="sng" algn="ctr">
                      <a:solidFill>
                        <a:srgbClr val="C4BC96"/>
                      </a:solidFill>
                      <a:prstDash val="solid"/>
                      <a:round/>
                      <a:headEnd type="none" w="med" len="med"/>
                      <a:tailEnd type="none" w="med" len="med"/>
                    </a:lnT>
                    <a:lnB w="19050" cap="flat" cmpd="sng" algn="ctr">
                      <a:solidFill>
                        <a:srgbClr val="C4BC96"/>
                      </a:solidFill>
                      <a:prstDash val="solid"/>
                      <a:round/>
                      <a:headEnd type="none" w="med" len="med"/>
                      <a:tailEnd type="none" w="med" len="med"/>
                    </a:lnB>
                    <a:solidFill>
                      <a:srgbClr val="FABF8F"/>
                    </a:solidFill>
                  </a:tcPr>
                </a:tc>
                <a:tc>
                  <a:txBody>
                    <a:bodyPr/>
                    <a:lstStyle/>
                    <a:p>
                      <a:pPr marL="71755" marR="71755" algn="ctr" rtl="1">
                        <a:lnSpc>
                          <a:spcPct val="80000"/>
                        </a:lnSpc>
                        <a:spcAft>
                          <a:spcPts val="0"/>
                        </a:spcAft>
                      </a:pPr>
                      <a:r>
                        <a:rPr lang="fa-IR" sz="1600">
                          <a:solidFill>
                            <a:srgbClr val="4A442A"/>
                          </a:solidFill>
                          <a:effectLst/>
                          <a:latin typeface="Calibri" panose="020F0502020204030204" pitchFamily="34" charset="0"/>
                          <a:ea typeface="Calibri" panose="020F0502020204030204" pitchFamily="34" charset="0"/>
                          <a:cs typeface="B Lotus" panose="00000400000000000000" pitchFamily="2" charset="-78"/>
                        </a:rPr>
                        <a:t>مقالات بدون ارجاع</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0" marR="0" marT="0" marB="0" vert="vert" anchor="ctr">
                    <a:lnL>
                      <a:noFill/>
                    </a:lnL>
                    <a:lnR>
                      <a:noFill/>
                    </a:lnR>
                    <a:lnT w="19050" cap="flat" cmpd="sng" algn="ctr">
                      <a:solidFill>
                        <a:srgbClr val="C4BC96"/>
                      </a:solidFill>
                      <a:prstDash val="solid"/>
                      <a:round/>
                      <a:headEnd type="none" w="med" len="med"/>
                      <a:tailEnd type="none" w="med" len="med"/>
                    </a:lnT>
                    <a:lnB w="19050" cap="flat" cmpd="sng" algn="ctr">
                      <a:solidFill>
                        <a:srgbClr val="C4BC96"/>
                      </a:solidFill>
                      <a:prstDash val="solid"/>
                      <a:round/>
                      <a:headEnd type="none" w="med" len="med"/>
                      <a:tailEnd type="none" w="med" len="med"/>
                    </a:lnB>
                    <a:solidFill>
                      <a:srgbClr val="FABF8F"/>
                    </a:solidFill>
                  </a:tcPr>
                </a:tc>
                <a:tc>
                  <a:txBody>
                    <a:bodyPr/>
                    <a:lstStyle/>
                    <a:p>
                      <a:pPr marL="71755" marR="71755" algn="ctr" rtl="1">
                        <a:lnSpc>
                          <a:spcPct val="80000"/>
                        </a:lnSpc>
                        <a:spcAft>
                          <a:spcPts val="0"/>
                        </a:spcAft>
                      </a:pPr>
                      <a:r>
                        <a:rPr lang="ar-SA" sz="1600">
                          <a:solidFill>
                            <a:srgbClr val="4A442A"/>
                          </a:solidFill>
                          <a:effectLst/>
                          <a:latin typeface="Calibri" panose="020F0502020204030204" pitchFamily="34" charset="0"/>
                          <a:ea typeface="Calibri" panose="020F0502020204030204" pitchFamily="34" charset="0"/>
                          <a:cs typeface="B Lotus" panose="00000400000000000000" pitchFamily="2" charset="-78"/>
                        </a:rPr>
                        <a:t>مقالات ارجاع شده</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0" marR="0" marT="0" marB="0" vert="vert" anchor="ctr">
                    <a:lnL>
                      <a:noFill/>
                    </a:lnL>
                    <a:lnR>
                      <a:noFill/>
                    </a:lnR>
                    <a:lnT w="19050" cap="flat" cmpd="sng" algn="ctr">
                      <a:solidFill>
                        <a:srgbClr val="C4BC96"/>
                      </a:solidFill>
                      <a:prstDash val="solid"/>
                      <a:round/>
                      <a:headEnd type="none" w="med" len="med"/>
                      <a:tailEnd type="none" w="med" len="med"/>
                    </a:lnT>
                    <a:lnB w="19050" cap="flat" cmpd="sng" algn="ctr">
                      <a:solidFill>
                        <a:srgbClr val="C4BC96"/>
                      </a:solidFill>
                      <a:prstDash val="solid"/>
                      <a:round/>
                      <a:headEnd type="none" w="med" len="med"/>
                      <a:tailEnd type="none" w="med" len="med"/>
                    </a:lnB>
                    <a:solidFill>
                      <a:srgbClr val="FABF8F"/>
                    </a:solidFill>
                  </a:tcPr>
                </a:tc>
                <a:tc>
                  <a:txBody>
                    <a:bodyPr/>
                    <a:lstStyle/>
                    <a:p>
                      <a:pPr marL="71755" marR="71755" algn="ctr" rtl="1">
                        <a:lnSpc>
                          <a:spcPct val="80000"/>
                        </a:lnSpc>
                        <a:spcAft>
                          <a:spcPts val="0"/>
                        </a:spcAft>
                      </a:pPr>
                      <a:r>
                        <a:rPr lang="fa-IR" sz="1600">
                          <a:solidFill>
                            <a:srgbClr val="4A442A"/>
                          </a:solidFill>
                          <a:effectLst/>
                          <a:latin typeface="Calibri" panose="020F0502020204030204" pitchFamily="34" charset="0"/>
                          <a:ea typeface="Calibri" panose="020F0502020204030204" pitchFamily="34" charset="0"/>
                          <a:cs typeface="B Lotus" panose="00000400000000000000" pitchFamily="2" charset="-78"/>
                        </a:rPr>
                        <a:t>مقالات بدون ارجاع</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0" marR="0" marT="0" marB="0" vert="vert" anchor="ctr">
                    <a:lnL>
                      <a:noFill/>
                    </a:lnL>
                    <a:lnR>
                      <a:noFill/>
                    </a:lnR>
                    <a:lnT w="19050" cap="flat" cmpd="sng" algn="ctr">
                      <a:solidFill>
                        <a:srgbClr val="C4BC96"/>
                      </a:solidFill>
                      <a:prstDash val="solid"/>
                      <a:round/>
                      <a:headEnd type="none" w="med" len="med"/>
                      <a:tailEnd type="none" w="med" len="med"/>
                    </a:lnT>
                    <a:lnB w="19050" cap="flat" cmpd="sng" algn="ctr">
                      <a:solidFill>
                        <a:srgbClr val="C4BC96"/>
                      </a:solidFill>
                      <a:prstDash val="solid"/>
                      <a:round/>
                      <a:headEnd type="none" w="med" len="med"/>
                      <a:tailEnd type="none" w="med" len="med"/>
                    </a:lnB>
                    <a:solidFill>
                      <a:srgbClr val="FABF8F"/>
                    </a:solidFill>
                  </a:tcPr>
                </a:tc>
                <a:tc>
                  <a:txBody>
                    <a:bodyPr/>
                    <a:lstStyle/>
                    <a:p>
                      <a:pPr marL="71755" marR="71755" algn="ctr" rtl="1">
                        <a:lnSpc>
                          <a:spcPct val="80000"/>
                        </a:lnSpc>
                        <a:spcAft>
                          <a:spcPts val="0"/>
                        </a:spcAft>
                      </a:pPr>
                      <a:r>
                        <a:rPr lang="ar-SA" sz="1600">
                          <a:solidFill>
                            <a:srgbClr val="4A442A"/>
                          </a:solidFill>
                          <a:effectLst/>
                          <a:latin typeface="Calibri" panose="020F0502020204030204" pitchFamily="34" charset="0"/>
                          <a:ea typeface="Calibri" panose="020F0502020204030204" pitchFamily="34" charset="0"/>
                          <a:cs typeface="B Lotus" panose="00000400000000000000" pitchFamily="2" charset="-78"/>
                        </a:rPr>
                        <a:t>مقالات ارجاع شده</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0" marR="0" marT="0" marB="0" vert="vert" anchor="ctr">
                    <a:lnL>
                      <a:noFill/>
                    </a:lnL>
                    <a:lnR>
                      <a:noFill/>
                    </a:lnR>
                    <a:lnT w="19050" cap="flat" cmpd="sng" algn="ctr">
                      <a:solidFill>
                        <a:srgbClr val="C4BC96"/>
                      </a:solidFill>
                      <a:prstDash val="solid"/>
                      <a:round/>
                      <a:headEnd type="none" w="med" len="med"/>
                      <a:tailEnd type="none" w="med" len="med"/>
                    </a:lnT>
                    <a:lnB w="19050" cap="flat" cmpd="sng" algn="ctr">
                      <a:solidFill>
                        <a:srgbClr val="C4BC96"/>
                      </a:solidFill>
                      <a:prstDash val="solid"/>
                      <a:round/>
                      <a:headEnd type="none" w="med" len="med"/>
                      <a:tailEnd type="none" w="med" len="med"/>
                    </a:lnB>
                    <a:solidFill>
                      <a:srgbClr val="FABF8F"/>
                    </a:solidFill>
                  </a:tcPr>
                </a:tc>
                <a:tc vMerge="1">
                  <a:txBody>
                    <a:bodyPr/>
                    <a:lstStyle/>
                    <a:p>
                      <a:pPr rtl="1"/>
                      <a:endParaRPr lang="fa-IR"/>
                    </a:p>
                  </a:txBody>
                  <a:tcPr/>
                </a:tc>
              </a:tr>
              <a:tr h="807774">
                <a:tc>
                  <a:txBody>
                    <a:bodyPr/>
                    <a:lstStyle/>
                    <a:p>
                      <a:pPr algn="ctr" rtl="1">
                        <a:lnSpc>
                          <a:spcPct val="115000"/>
                        </a:lnSpc>
                        <a:spcAft>
                          <a:spcPts val="0"/>
                        </a:spcAft>
                      </a:pPr>
                      <a:r>
                        <a:rPr lang="ar-SA" sz="2000" b="1">
                          <a:effectLst/>
                          <a:latin typeface="Calibri" panose="020F0502020204030204" pitchFamily="34" charset="0"/>
                          <a:ea typeface="Calibri" panose="020F0502020204030204" pitchFamily="34" charset="0"/>
                          <a:cs typeface="B Lotus" panose="00000400000000000000" pitchFamily="2" charset="-78"/>
                        </a:rPr>
                        <a:t>علوم انسانی و هنر</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0" marR="0" marT="0" marB="0" anchor="ctr">
                    <a:lnL>
                      <a:noFill/>
                    </a:lnL>
                    <a:lnR>
                      <a:noFill/>
                    </a:lnR>
                    <a:lnT w="19050" cap="flat" cmpd="sng" algn="ctr">
                      <a:solidFill>
                        <a:srgbClr val="C4BC96"/>
                      </a:solidFill>
                      <a:prstDash val="solid"/>
                      <a:round/>
                      <a:headEnd type="none" w="med" len="med"/>
                      <a:tailEnd type="none" w="med" len="med"/>
                    </a:lnT>
                    <a:lnB w="19050" cap="flat" cmpd="sng" algn="ctr">
                      <a:solidFill>
                        <a:srgbClr val="C4BC96"/>
                      </a:solidFill>
                      <a:prstDash val="solid"/>
                      <a:round/>
                      <a:headEnd type="none" w="med" len="med"/>
                      <a:tailEnd type="none" w="med" len="med"/>
                    </a:lnB>
                  </a:tcPr>
                </a:tc>
                <a:tc>
                  <a:txBody>
                    <a:bodyPr/>
                    <a:lstStyle/>
                    <a:p>
                      <a:pPr algn="ctr" rtl="1">
                        <a:lnSpc>
                          <a:spcPct val="115000"/>
                        </a:lnSpc>
                        <a:spcAft>
                          <a:spcPts val="0"/>
                        </a:spcAft>
                      </a:pPr>
                      <a:r>
                        <a:rPr lang="ar-SA" sz="2000" dirty="0">
                          <a:effectLst/>
                          <a:latin typeface="Calibri" panose="020F0502020204030204" pitchFamily="34" charset="0"/>
                          <a:ea typeface="Calibri" panose="020F0502020204030204" pitchFamily="34" charset="0"/>
                          <a:cs typeface="B Lotus" panose="00000400000000000000" pitchFamily="2" charset="-78"/>
                        </a:rPr>
                        <a:t>585</a:t>
                      </a:r>
                      <a:endParaRPr lang="en-US" sz="2000" dirty="0">
                        <a:effectLst/>
                        <a:latin typeface="Calibri" panose="020F0502020204030204" pitchFamily="34" charset="0"/>
                        <a:ea typeface="Calibri" panose="020F0502020204030204" pitchFamily="34" charset="0"/>
                        <a:cs typeface="Arial" panose="020B0604020202020204" pitchFamily="34" charset="0"/>
                      </a:endParaRPr>
                    </a:p>
                  </a:txBody>
                  <a:tcPr marL="0" marR="0" marT="0" marB="0" anchor="ctr">
                    <a:lnL>
                      <a:noFill/>
                    </a:lnL>
                    <a:lnR>
                      <a:noFill/>
                    </a:lnR>
                    <a:lnT w="19050" cap="flat" cmpd="sng" algn="ctr">
                      <a:solidFill>
                        <a:srgbClr val="C4BC96"/>
                      </a:solidFill>
                      <a:prstDash val="solid"/>
                      <a:round/>
                      <a:headEnd type="none" w="med" len="med"/>
                      <a:tailEnd type="none" w="med" len="med"/>
                    </a:lnT>
                    <a:lnB w="19050" cap="flat" cmpd="sng" algn="ctr">
                      <a:solidFill>
                        <a:srgbClr val="C4BC96"/>
                      </a:solidFill>
                      <a:prstDash val="solid"/>
                      <a:round/>
                      <a:headEnd type="none" w="med" len="med"/>
                      <a:tailEnd type="none" w="med" len="med"/>
                    </a:lnB>
                  </a:tcPr>
                </a:tc>
                <a:tc>
                  <a:txBody>
                    <a:bodyPr/>
                    <a:lstStyle/>
                    <a:p>
                      <a:pPr algn="ctr" rtl="1">
                        <a:lnSpc>
                          <a:spcPct val="115000"/>
                        </a:lnSpc>
                        <a:spcAft>
                          <a:spcPts val="0"/>
                        </a:spcAft>
                      </a:pPr>
                      <a:r>
                        <a:rPr lang="ar-SA" sz="2000">
                          <a:effectLst/>
                          <a:latin typeface="Calibri" panose="020F0502020204030204" pitchFamily="34" charset="0"/>
                          <a:ea typeface="Calibri" panose="020F0502020204030204" pitchFamily="34" charset="0"/>
                          <a:cs typeface="B Lotus" panose="00000400000000000000" pitchFamily="2" charset="-78"/>
                        </a:rPr>
                        <a:t>57</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0" marR="0" marT="0" marB="0" anchor="ctr">
                    <a:lnL>
                      <a:noFill/>
                    </a:lnL>
                    <a:lnR>
                      <a:noFill/>
                    </a:lnR>
                    <a:lnT w="19050" cap="flat" cmpd="sng" algn="ctr">
                      <a:solidFill>
                        <a:srgbClr val="C4BC96"/>
                      </a:solidFill>
                      <a:prstDash val="solid"/>
                      <a:round/>
                      <a:headEnd type="none" w="med" len="med"/>
                      <a:tailEnd type="none" w="med" len="med"/>
                    </a:lnT>
                    <a:lnB w="19050" cap="flat" cmpd="sng" algn="ctr">
                      <a:solidFill>
                        <a:srgbClr val="C4BC96"/>
                      </a:solidFill>
                      <a:prstDash val="solid"/>
                      <a:round/>
                      <a:headEnd type="none" w="med" len="med"/>
                      <a:tailEnd type="none" w="med" len="med"/>
                    </a:lnB>
                  </a:tcPr>
                </a:tc>
                <a:tc>
                  <a:txBody>
                    <a:bodyPr/>
                    <a:lstStyle/>
                    <a:p>
                      <a:pPr algn="ctr" rtl="1">
                        <a:lnSpc>
                          <a:spcPct val="115000"/>
                        </a:lnSpc>
                        <a:spcAft>
                          <a:spcPts val="0"/>
                        </a:spcAft>
                      </a:pPr>
                      <a:r>
                        <a:rPr lang="ar-SA" sz="2000">
                          <a:effectLst/>
                          <a:latin typeface="Calibri" panose="020F0502020204030204" pitchFamily="34" charset="0"/>
                          <a:ea typeface="Calibri" panose="020F0502020204030204" pitchFamily="34" charset="0"/>
                          <a:cs typeface="B Lotus" panose="00000400000000000000" pitchFamily="2" charset="-78"/>
                        </a:rPr>
                        <a:t>447</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0" marR="0" marT="0" marB="0" anchor="ctr">
                    <a:lnL>
                      <a:noFill/>
                    </a:lnL>
                    <a:lnR>
                      <a:noFill/>
                    </a:lnR>
                    <a:lnT w="19050" cap="flat" cmpd="sng" algn="ctr">
                      <a:solidFill>
                        <a:srgbClr val="C4BC96"/>
                      </a:solidFill>
                      <a:prstDash val="solid"/>
                      <a:round/>
                      <a:headEnd type="none" w="med" len="med"/>
                      <a:tailEnd type="none" w="med" len="med"/>
                    </a:lnT>
                    <a:lnB w="19050" cap="flat" cmpd="sng" algn="ctr">
                      <a:solidFill>
                        <a:srgbClr val="C4BC96"/>
                      </a:solidFill>
                      <a:prstDash val="solid"/>
                      <a:round/>
                      <a:headEnd type="none" w="med" len="med"/>
                      <a:tailEnd type="none" w="med" len="med"/>
                    </a:lnB>
                  </a:tcPr>
                </a:tc>
                <a:tc>
                  <a:txBody>
                    <a:bodyPr/>
                    <a:lstStyle/>
                    <a:p>
                      <a:pPr algn="ctr" rtl="1">
                        <a:lnSpc>
                          <a:spcPct val="115000"/>
                        </a:lnSpc>
                        <a:spcAft>
                          <a:spcPts val="0"/>
                        </a:spcAft>
                      </a:pPr>
                      <a:r>
                        <a:rPr lang="ar-SA" sz="2000">
                          <a:effectLst/>
                          <a:latin typeface="Calibri" panose="020F0502020204030204" pitchFamily="34" charset="0"/>
                          <a:ea typeface="Calibri" panose="020F0502020204030204" pitchFamily="34" charset="0"/>
                          <a:cs typeface="B Lotus" panose="00000400000000000000" pitchFamily="2" charset="-78"/>
                        </a:rPr>
                        <a:t>200</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0" marR="0" marT="0" marB="0" anchor="ctr">
                    <a:lnL>
                      <a:noFill/>
                    </a:lnL>
                    <a:lnR>
                      <a:noFill/>
                    </a:lnR>
                    <a:lnT w="19050" cap="flat" cmpd="sng" algn="ctr">
                      <a:solidFill>
                        <a:srgbClr val="C4BC96"/>
                      </a:solidFill>
                      <a:prstDash val="solid"/>
                      <a:round/>
                      <a:headEnd type="none" w="med" len="med"/>
                      <a:tailEnd type="none" w="med" len="med"/>
                    </a:lnT>
                    <a:lnB w="19050" cap="flat" cmpd="sng" algn="ctr">
                      <a:solidFill>
                        <a:srgbClr val="C4BC96"/>
                      </a:solidFill>
                      <a:prstDash val="solid"/>
                      <a:round/>
                      <a:headEnd type="none" w="med" len="med"/>
                      <a:tailEnd type="none" w="med" len="med"/>
                    </a:lnB>
                  </a:tcPr>
                </a:tc>
                <a:tc>
                  <a:txBody>
                    <a:bodyPr/>
                    <a:lstStyle/>
                    <a:p>
                      <a:pPr algn="ctr" rtl="1">
                        <a:lnSpc>
                          <a:spcPct val="115000"/>
                        </a:lnSpc>
                        <a:spcAft>
                          <a:spcPts val="0"/>
                        </a:spcAft>
                      </a:pPr>
                      <a:r>
                        <a:rPr lang="ar-SA" sz="2000">
                          <a:effectLst/>
                          <a:latin typeface="Calibri" panose="020F0502020204030204" pitchFamily="34" charset="0"/>
                          <a:ea typeface="Calibri" panose="020F0502020204030204" pitchFamily="34" charset="0"/>
                          <a:cs typeface="B Lotus" panose="00000400000000000000" pitchFamily="2" charset="-78"/>
                        </a:rPr>
                        <a:t>468</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0" marR="0" marT="0" marB="0" anchor="ctr">
                    <a:lnL>
                      <a:noFill/>
                    </a:lnL>
                    <a:lnR>
                      <a:noFill/>
                    </a:lnR>
                    <a:lnT w="19050" cap="flat" cmpd="sng" algn="ctr">
                      <a:solidFill>
                        <a:srgbClr val="C4BC96"/>
                      </a:solidFill>
                      <a:prstDash val="solid"/>
                      <a:round/>
                      <a:headEnd type="none" w="med" len="med"/>
                      <a:tailEnd type="none" w="med" len="med"/>
                    </a:lnT>
                    <a:lnB w="19050" cap="flat" cmpd="sng" algn="ctr">
                      <a:solidFill>
                        <a:srgbClr val="C4BC96"/>
                      </a:solidFill>
                      <a:prstDash val="solid"/>
                      <a:round/>
                      <a:headEnd type="none" w="med" len="med"/>
                      <a:tailEnd type="none" w="med" len="med"/>
                    </a:lnB>
                  </a:tcPr>
                </a:tc>
                <a:tc>
                  <a:txBody>
                    <a:bodyPr/>
                    <a:lstStyle/>
                    <a:p>
                      <a:pPr algn="ctr" rtl="1">
                        <a:lnSpc>
                          <a:spcPct val="115000"/>
                        </a:lnSpc>
                        <a:spcAft>
                          <a:spcPts val="0"/>
                        </a:spcAft>
                      </a:pPr>
                      <a:r>
                        <a:rPr lang="ar-SA" sz="2000">
                          <a:effectLst/>
                          <a:latin typeface="Calibri" panose="020F0502020204030204" pitchFamily="34" charset="0"/>
                          <a:ea typeface="Calibri" panose="020F0502020204030204" pitchFamily="34" charset="0"/>
                          <a:cs typeface="B Lotus" panose="00000400000000000000" pitchFamily="2" charset="-78"/>
                        </a:rPr>
                        <a:t>235</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0" marR="0" marT="0" marB="0" anchor="ctr">
                    <a:lnL>
                      <a:noFill/>
                    </a:lnL>
                    <a:lnR>
                      <a:noFill/>
                    </a:lnR>
                    <a:lnT w="19050" cap="flat" cmpd="sng" algn="ctr">
                      <a:solidFill>
                        <a:srgbClr val="C4BC96"/>
                      </a:solidFill>
                      <a:prstDash val="solid"/>
                      <a:round/>
                      <a:headEnd type="none" w="med" len="med"/>
                      <a:tailEnd type="none" w="med" len="med"/>
                    </a:lnT>
                    <a:lnB w="19050" cap="flat" cmpd="sng" algn="ctr">
                      <a:solidFill>
                        <a:srgbClr val="C4BC96"/>
                      </a:solidFill>
                      <a:prstDash val="solid"/>
                      <a:round/>
                      <a:headEnd type="none" w="med" len="med"/>
                      <a:tailEnd type="none" w="med" len="med"/>
                    </a:lnB>
                  </a:tcPr>
                </a:tc>
                <a:tc>
                  <a:txBody>
                    <a:bodyPr/>
                    <a:lstStyle/>
                    <a:p>
                      <a:pPr algn="ctr" rtl="1">
                        <a:lnSpc>
                          <a:spcPct val="115000"/>
                        </a:lnSpc>
                        <a:spcAft>
                          <a:spcPts val="0"/>
                        </a:spcAft>
                      </a:pPr>
                      <a:r>
                        <a:rPr lang="ar-SA" sz="2000">
                          <a:effectLst/>
                          <a:latin typeface="Calibri" panose="020F0502020204030204" pitchFamily="34" charset="0"/>
                          <a:ea typeface="Calibri" panose="020F0502020204030204" pitchFamily="34" charset="0"/>
                          <a:cs typeface="B Lotus" panose="00000400000000000000" pitchFamily="2" charset="-78"/>
                        </a:rPr>
                        <a:t>400</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0" marR="0" marT="0" marB="0" anchor="ctr">
                    <a:lnL>
                      <a:noFill/>
                    </a:lnL>
                    <a:lnR>
                      <a:noFill/>
                    </a:lnR>
                    <a:lnT w="19050" cap="flat" cmpd="sng" algn="ctr">
                      <a:solidFill>
                        <a:srgbClr val="C4BC96"/>
                      </a:solidFill>
                      <a:prstDash val="solid"/>
                      <a:round/>
                      <a:headEnd type="none" w="med" len="med"/>
                      <a:tailEnd type="none" w="med" len="med"/>
                    </a:lnT>
                    <a:lnB w="19050" cap="flat" cmpd="sng" algn="ctr">
                      <a:solidFill>
                        <a:srgbClr val="C4BC96"/>
                      </a:solidFill>
                      <a:prstDash val="solid"/>
                      <a:round/>
                      <a:headEnd type="none" w="med" len="med"/>
                      <a:tailEnd type="none" w="med" len="med"/>
                    </a:lnB>
                  </a:tcPr>
                </a:tc>
                <a:tc>
                  <a:txBody>
                    <a:bodyPr/>
                    <a:lstStyle/>
                    <a:p>
                      <a:pPr algn="ctr" rtl="1">
                        <a:lnSpc>
                          <a:spcPct val="115000"/>
                        </a:lnSpc>
                        <a:spcAft>
                          <a:spcPts val="0"/>
                        </a:spcAft>
                      </a:pPr>
                      <a:r>
                        <a:rPr lang="ar-SA" sz="2000">
                          <a:effectLst/>
                          <a:latin typeface="Calibri" panose="020F0502020204030204" pitchFamily="34" charset="0"/>
                          <a:ea typeface="Calibri" panose="020F0502020204030204" pitchFamily="34" charset="0"/>
                          <a:cs typeface="B Lotus" panose="00000400000000000000" pitchFamily="2" charset="-78"/>
                        </a:rPr>
                        <a:t>309</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0" marR="0" marT="0" marB="0" anchor="ctr">
                    <a:lnL>
                      <a:noFill/>
                    </a:lnL>
                    <a:lnR>
                      <a:noFill/>
                    </a:lnR>
                    <a:lnT w="19050" cap="flat" cmpd="sng" algn="ctr">
                      <a:solidFill>
                        <a:srgbClr val="C4BC96"/>
                      </a:solidFill>
                      <a:prstDash val="solid"/>
                      <a:round/>
                      <a:headEnd type="none" w="med" len="med"/>
                      <a:tailEnd type="none" w="med" len="med"/>
                    </a:lnT>
                    <a:lnB w="19050" cap="flat" cmpd="sng" algn="ctr">
                      <a:solidFill>
                        <a:srgbClr val="C4BC96"/>
                      </a:solidFill>
                      <a:prstDash val="solid"/>
                      <a:round/>
                      <a:headEnd type="none" w="med" len="med"/>
                      <a:tailEnd type="none" w="med" len="med"/>
                    </a:lnB>
                  </a:tcPr>
                </a:tc>
                <a:tc>
                  <a:txBody>
                    <a:bodyPr/>
                    <a:lstStyle/>
                    <a:p>
                      <a:pPr algn="ctr" rtl="1">
                        <a:lnSpc>
                          <a:spcPct val="115000"/>
                        </a:lnSpc>
                        <a:spcAft>
                          <a:spcPts val="0"/>
                        </a:spcAft>
                      </a:pPr>
                      <a:r>
                        <a:rPr lang="ar-SA" sz="2000">
                          <a:effectLst/>
                          <a:latin typeface="Calibri" panose="020F0502020204030204" pitchFamily="34" charset="0"/>
                          <a:ea typeface="Calibri" panose="020F0502020204030204" pitchFamily="34" charset="0"/>
                          <a:cs typeface="B Lotus" panose="00000400000000000000" pitchFamily="2" charset="-78"/>
                        </a:rPr>
                        <a:t>271</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0" marR="0" marT="0" marB="0" anchor="ctr">
                    <a:lnL>
                      <a:noFill/>
                    </a:lnL>
                    <a:lnR>
                      <a:noFill/>
                    </a:lnR>
                    <a:lnT w="19050" cap="flat" cmpd="sng" algn="ctr">
                      <a:solidFill>
                        <a:srgbClr val="C4BC96"/>
                      </a:solidFill>
                      <a:prstDash val="solid"/>
                      <a:round/>
                      <a:headEnd type="none" w="med" len="med"/>
                      <a:tailEnd type="none" w="med" len="med"/>
                    </a:lnT>
                    <a:lnB w="19050" cap="flat" cmpd="sng" algn="ctr">
                      <a:solidFill>
                        <a:srgbClr val="C4BC96"/>
                      </a:solidFill>
                      <a:prstDash val="solid"/>
                      <a:round/>
                      <a:headEnd type="none" w="med" len="med"/>
                      <a:tailEnd type="none" w="med" len="med"/>
                    </a:lnB>
                  </a:tcPr>
                </a:tc>
                <a:tc>
                  <a:txBody>
                    <a:bodyPr/>
                    <a:lstStyle/>
                    <a:p>
                      <a:pPr algn="ctr" rtl="1">
                        <a:lnSpc>
                          <a:spcPct val="115000"/>
                        </a:lnSpc>
                        <a:spcAft>
                          <a:spcPts val="0"/>
                        </a:spcAft>
                      </a:pPr>
                      <a:r>
                        <a:rPr lang="ar-SA" sz="2000">
                          <a:effectLst/>
                          <a:latin typeface="Calibri" panose="020F0502020204030204" pitchFamily="34" charset="0"/>
                          <a:ea typeface="Calibri" panose="020F0502020204030204" pitchFamily="34" charset="0"/>
                          <a:cs typeface="B Lotus" panose="00000400000000000000" pitchFamily="2" charset="-78"/>
                        </a:rPr>
                        <a:t>286</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0" marR="0" marT="0" marB="0" anchor="ctr">
                    <a:lnL>
                      <a:noFill/>
                    </a:lnL>
                    <a:lnR>
                      <a:noFill/>
                    </a:lnR>
                    <a:lnT w="19050" cap="flat" cmpd="sng" algn="ctr">
                      <a:solidFill>
                        <a:srgbClr val="C4BC96"/>
                      </a:solidFill>
                      <a:prstDash val="solid"/>
                      <a:round/>
                      <a:headEnd type="none" w="med" len="med"/>
                      <a:tailEnd type="none" w="med" len="med"/>
                    </a:lnT>
                    <a:lnB w="19050" cap="flat" cmpd="sng" algn="ctr">
                      <a:solidFill>
                        <a:srgbClr val="C4BC96"/>
                      </a:solidFill>
                      <a:prstDash val="solid"/>
                      <a:round/>
                      <a:headEnd type="none" w="med" len="med"/>
                      <a:tailEnd type="none" w="med" len="med"/>
                    </a:lnB>
                  </a:tcPr>
                </a:tc>
                <a:tc>
                  <a:txBody>
                    <a:bodyPr/>
                    <a:lstStyle/>
                    <a:p>
                      <a:pPr algn="ctr" rtl="1">
                        <a:lnSpc>
                          <a:spcPct val="115000"/>
                        </a:lnSpc>
                        <a:spcAft>
                          <a:spcPts val="0"/>
                        </a:spcAft>
                      </a:pPr>
                      <a:r>
                        <a:rPr lang="ar-SA" sz="2000">
                          <a:effectLst/>
                          <a:latin typeface="Calibri" panose="020F0502020204030204" pitchFamily="34" charset="0"/>
                          <a:ea typeface="Calibri" panose="020F0502020204030204" pitchFamily="34" charset="0"/>
                          <a:cs typeface="B Lotus" panose="00000400000000000000" pitchFamily="2" charset="-78"/>
                        </a:rPr>
                        <a:t>66.63 %</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0" marR="0" marT="0" marB="0" anchor="ctr">
                    <a:lnL>
                      <a:noFill/>
                    </a:lnL>
                    <a:lnR>
                      <a:noFill/>
                    </a:lnR>
                    <a:lnT w="19050" cap="flat" cmpd="sng" algn="ctr">
                      <a:solidFill>
                        <a:srgbClr val="C4BC96"/>
                      </a:solidFill>
                      <a:prstDash val="solid"/>
                      <a:round/>
                      <a:headEnd type="none" w="med" len="med"/>
                      <a:tailEnd type="none" w="med" len="med"/>
                    </a:lnT>
                    <a:lnB w="19050" cap="flat" cmpd="sng" algn="ctr">
                      <a:solidFill>
                        <a:srgbClr val="C4BC96"/>
                      </a:solidFill>
                      <a:prstDash val="solid"/>
                      <a:round/>
                      <a:headEnd type="none" w="med" len="med"/>
                      <a:tailEnd type="none" w="med" len="med"/>
                    </a:lnB>
                  </a:tcPr>
                </a:tc>
              </a:tr>
              <a:tr h="403887">
                <a:tc>
                  <a:txBody>
                    <a:bodyPr/>
                    <a:lstStyle/>
                    <a:p>
                      <a:pPr algn="ctr" rtl="1">
                        <a:lnSpc>
                          <a:spcPct val="115000"/>
                        </a:lnSpc>
                        <a:spcAft>
                          <a:spcPts val="0"/>
                        </a:spcAft>
                      </a:pPr>
                      <a:r>
                        <a:rPr lang="ar-SA" sz="2000" b="1">
                          <a:effectLst/>
                          <a:latin typeface="Calibri" panose="020F0502020204030204" pitchFamily="34" charset="0"/>
                          <a:ea typeface="Calibri" panose="020F0502020204030204" pitchFamily="34" charset="0"/>
                          <a:cs typeface="B Lotus" panose="00000400000000000000" pitchFamily="2" charset="-78"/>
                        </a:rPr>
                        <a:t>دندانپزشکی</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0" marR="0" marT="0" marB="0" anchor="ctr">
                    <a:lnL>
                      <a:noFill/>
                    </a:lnL>
                    <a:lnR>
                      <a:noFill/>
                    </a:lnR>
                    <a:lnT w="19050" cap="flat" cmpd="sng" algn="ctr">
                      <a:solidFill>
                        <a:srgbClr val="C4BC96"/>
                      </a:solidFill>
                      <a:prstDash val="solid"/>
                      <a:round/>
                      <a:headEnd type="none" w="med" len="med"/>
                      <a:tailEnd type="none" w="med" len="med"/>
                    </a:lnT>
                    <a:lnB w="19050" cap="flat" cmpd="sng" algn="ctr">
                      <a:solidFill>
                        <a:srgbClr val="C4BC96"/>
                      </a:solidFill>
                      <a:prstDash val="solid"/>
                      <a:round/>
                      <a:headEnd type="none" w="med" len="med"/>
                      <a:tailEnd type="none" w="med" len="med"/>
                    </a:lnB>
                    <a:solidFill>
                      <a:srgbClr val="DDD9C3"/>
                    </a:solidFill>
                  </a:tcPr>
                </a:tc>
                <a:tc>
                  <a:txBody>
                    <a:bodyPr/>
                    <a:lstStyle/>
                    <a:p>
                      <a:pPr algn="ctr" rtl="1">
                        <a:lnSpc>
                          <a:spcPct val="115000"/>
                        </a:lnSpc>
                        <a:spcAft>
                          <a:spcPts val="0"/>
                        </a:spcAft>
                      </a:pPr>
                      <a:r>
                        <a:rPr lang="ar-SA" sz="2000">
                          <a:effectLst/>
                          <a:latin typeface="Calibri" panose="020F0502020204030204" pitchFamily="34" charset="0"/>
                          <a:ea typeface="Calibri" panose="020F0502020204030204" pitchFamily="34" charset="0"/>
                          <a:cs typeface="B Lotus" panose="00000400000000000000" pitchFamily="2" charset="-78"/>
                        </a:rPr>
                        <a:t>414</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0" marR="0" marT="0" marB="0" anchor="ctr">
                    <a:lnL>
                      <a:noFill/>
                    </a:lnL>
                    <a:lnR>
                      <a:noFill/>
                    </a:lnR>
                    <a:lnT w="19050" cap="flat" cmpd="sng" algn="ctr">
                      <a:solidFill>
                        <a:srgbClr val="C4BC96"/>
                      </a:solidFill>
                      <a:prstDash val="solid"/>
                      <a:round/>
                      <a:headEnd type="none" w="med" len="med"/>
                      <a:tailEnd type="none" w="med" len="med"/>
                    </a:lnT>
                    <a:lnB w="19050" cap="flat" cmpd="sng" algn="ctr">
                      <a:solidFill>
                        <a:srgbClr val="C4BC96"/>
                      </a:solidFill>
                      <a:prstDash val="solid"/>
                      <a:round/>
                      <a:headEnd type="none" w="med" len="med"/>
                      <a:tailEnd type="none" w="med" len="med"/>
                    </a:lnB>
                    <a:solidFill>
                      <a:srgbClr val="DDD9C3"/>
                    </a:solidFill>
                  </a:tcPr>
                </a:tc>
                <a:tc>
                  <a:txBody>
                    <a:bodyPr/>
                    <a:lstStyle/>
                    <a:p>
                      <a:pPr algn="ctr" rtl="1">
                        <a:lnSpc>
                          <a:spcPct val="115000"/>
                        </a:lnSpc>
                        <a:spcAft>
                          <a:spcPts val="0"/>
                        </a:spcAft>
                      </a:pPr>
                      <a:r>
                        <a:rPr lang="ar-SA" sz="2000">
                          <a:effectLst/>
                          <a:latin typeface="Calibri" panose="020F0502020204030204" pitchFamily="34" charset="0"/>
                          <a:ea typeface="Calibri" panose="020F0502020204030204" pitchFamily="34" charset="0"/>
                          <a:cs typeface="B Lotus" panose="00000400000000000000" pitchFamily="2" charset="-78"/>
                        </a:rPr>
                        <a:t>87</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0" marR="0" marT="0" marB="0" anchor="ctr">
                    <a:lnL>
                      <a:noFill/>
                    </a:lnL>
                    <a:lnR>
                      <a:noFill/>
                    </a:lnR>
                    <a:lnT w="19050" cap="flat" cmpd="sng" algn="ctr">
                      <a:solidFill>
                        <a:srgbClr val="C4BC96"/>
                      </a:solidFill>
                      <a:prstDash val="solid"/>
                      <a:round/>
                      <a:headEnd type="none" w="med" len="med"/>
                      <a:tailEnd type="none" w="med" len="med"/>
                    </a:lnT>
                    <a:lnB w="19050" cap="flat" cmpd="sng" algn="ctr">
                      <a:solidFill>
                        <a:srgbClr val="C4BC96"/>
                      </a:solidFill>
                      <a:prstDash val="solid"/>
                      <a:round/>
                      <a:headEnd type="none" w="med" len="med"/>
                      <a:tailEnd type="none" w="med" len="med"/>
                    </a:lnB>
                    <a:solidFill>
                      <a:srgbClr val="DDD9C3"/>
                    </a:solidFill>
                  </a:tcPr>
                </a:tc>
                <a:tc>
                  <a:txBody>
                    <a:bodyPr/>
                    <a:lstStyle/>
                    <a:p>
                      <a:pPr algn="ctr" rtl="1">
                        <a:lnSpc>
                          <a:spcPct val="115000"/>
                        </a:lnSpc>
                        <a:spcAft>
                          <a:spcPts val="0"/>
                        </a:spcAft>
                      </a:pPr>
                      <a:r>
                        <a:rPr lang="ar-SA" sz="2000">
                          <a:effectLst/>
                          <a:latin typeface="Calibri" panose="020F0502020204030204" pitchFamily="34" charset="0"/>
                          <a:ea typeface="Calibri" panose="020F0502020204030204" pitchFamily="34" charset="0"/>
                          <a:cs typeface="B Lotus" panose="00000400000000000000" pitchFamily="2" charset="-78"/>
                        </a:rPr>
                        <a:t>209</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0" marR="0" marT="0" marB="0" anchor="ctr">
                    <a:lnL>
                      <a:noFill/>
                    </a:lnL>
                    <a:lnR>
                      <a:noFill/>
                    </a:lnR>
                    <a:lnT w="19050" cap="flat" cmpd="sng" algn="ctr">
                      <a:solidFill>
                        <a:srgbClr val="C4BC96"/>
                      </a:solidFill>
                      <a:prstDash val="solid"/>
                      <a:round/>
                      <a:headEnd type="none" w="med" len="med"/>
                      <a:tailEnd type="none" w="med" len="med"/>
                    </a:lnT>
                    <a:lnB w="19050" cap="flat" cmpd="sng" algn="ctr">
                      <a:solidFill>
                        <a:srgbClr val="C4BC96"/>
                      </a:solidFill>
                      <a:prstDash val="solid"/>
                      <a:round/>
                      <a:headEnd type="none" w="med" len="med"/>
                      <a:tailEnd type="none" w="med" len="med"/>
                    </a:lnB>
                    <a:solidFill>
                      <a:srgbClr val="DDD9C3"/>
                    </a:solidFill>
                  </a:tcPr>
                </a:tc>
                <a:tc>
                  <a:txBody>
                    <a:bodyPr/>
                    <a:lstStyle/>
                    <a:p>
                      <a:pPr algn="ctr" rtl="1">
                        <a:lnSpc>
                          <a:spcPct val="115000"/>
                        </a:lnSpc>
                        <a:spcAft>
                          <a:spcPts val="0"/>
                        </a:spcAft>
                      </a:pPr>
                      <a:r>
                        <a:rPr lang="ar-SA" sz="2000">
                          <a:effectLst/>
                          <a:latin typeface="Calibri" panose="020F0502020204030204" pitchFamily="34" charset="0"/>
                          <a:ea typeface="Calibri" panose="020F0502020204030204" pitchFamily="34" charset="0"/>
                          <a:cs typeface="B Lotus" panose="00000400000000000000" pitchFamily="2" charset="-78"/>
                        </a:rPr>
                        <a:t>267</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0" marR="0" marT="0" marB="0" anchor="ctr">
                    <a:lnL>
                      <a:noFill/>
                    </a:lnL>
                    <a:lnR>
                      <a:noFill/>
                    </a:lnR>
                    <a:lnT w="19050" cap="flat" cmpd="sng" algn="ctr">
                      <a:solidFill>
                        <a:srgbClr val="C4BC96"/>
                      </a:solidFill>
                      <a:prstDash val="solid"/>
                      <a:round/>
                      <a:headEnd type="none" w="med" len="med"/>
                      <a:tailEnd type="none" w="med" len="med"/>
                    </a:lnT>
                    <a:lnB w="19050" cap="flat" cmpd="sng" algn="ctr">
                      <a:solidFill>
                        <a:srgbClr val="C4BC96"/>
                      </a:solidFill>
                      <a:prstDash val="solid"/>
                      <a:round/>
                      <a:headEnd type="none" w="med" len="med"/>
                      <a:tailEnd type="none" w="med" len="med"/>
                    </a:lnB>
                    <a:solidFill>
                      <a:srgbClr val="DDD9C3"/>
                    </a:solidFill>
                  </a:tcPr>
                </a:tc>
                <a:tc>
                  <a:txBody>
                    <a:bodyPr/>
                    <a:lstStyle/>
                    <a:p>
                      <a:pPr algn="ctr" rtl="1">
                        <a:lnSpc>
                          <a:spcPct val="115000"/>
                        </a:lnSpc>
                        <a:spcAft>
                          <a:spcPts val="0"/>
                        </a:spcAft>
                      </a:pPr>
                      <a:r>
                        <a:rPr lang="ar-SA" sz="2000">
                          <a:effectLst/>
                          <a:latin typeface="Calibri" panose="020F0502020204030204" pitchFamily="34" charset="0"/>
                          <a:ea typeface="Calibri" panose="020F0502020204030204" pitchFamily="34" charset="0"/>
                          <a:cs typeface="B Lotus" panose="00000400000000000000" pitchFamily="2" charset="-78"/>
                        </a:rPr>
                        <a:t>104</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0" marR="0" marT="0" marB="0" anchor="ctr">
                    <a:lnL>
                      <a:noFill/>
                    </a:lnL>
                    <a:lnR>
                      <a:noFill/>
                    </a:lnR>
                    <a:lnT w="19050" cap="flat" cmpd="sng" algn="ctr">
                      <a:solidFill>
                        <a:srgbClr val="C4BC96"/>
                      </a:solidFill>
                      <a:prstDash val="solid"/>
                      <a:round/>
                      <a:headEnd type="none" w="med" len="med"/>
                      <a:tailEnd type="none" w="med" len="med"/>
                    </a:lnT>
                    <a:lnB w="19050" cap="flat" cmpd="sng" algn="ctr">
                      <a:solidFill>
                        <a:srgbClr val="C4BC96"/>
                      </a:solidFill>
                      <a:prstDash val="solid"/>
                      <a:round/>
                      <a:headEnd type="none" w="med" len="med"/>
                      <a:tailEnd type="none" w="med" len="med"/>
                    </a:lnB>
                    <a:solidFill>
                      <a:srgbClr val="DDD9C3"/>
                    </a:solidFill>
                  </a:tcPr>
                </a:tc>
                <a:tc>
                  <a:txBody>
                    <a:bodyPr/>
                    <a:lstStyle/>
                    <a:p>
                      <a:pPr algn="ctr" rtl="1">
                        <a:lnSpc>
                          <a:spcPct val="115000"/>
                        </a:lnSpc>
                        <a:spcAft>
                          <a:spcPts val="0"/>
                        </a:spcAft>
                      </a:pPr>
                      <a:r>
                        <a:rPr lang="ar-SA" sz="2000">
                          <a:effectLst/>
                          <a:latin typeface="Calibri" panose="020F0502020204030204" pitchFamily="34" charset="0"/>
                          <a:ea typeface="Calibri" panose="020F0502020204030204" pitchFamily="34" charset="0"/>
                          <a:cs typeface="B Lotus" panose="00000400000000000000" pitchFamily="2" charset="-78"/>
                        </a:rPr>
                        <a:t>320</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0" marR="0" marT="0" marB="0" anchor="ctr">
                    <a:lnL>
                      <a:noFill/>
                    </a:lnL>
                    <a:lnR>
                      <a:noFill/>
                    </a:lnR>
                    <a:lnT w="19050" cap="flat" cmpd="sng" algn="ctr">
                      <a:solidFill>
                        <a:srgbClr val="C4BC96"/>
                      </a:solidFill>
                      <a:prstDash val="solid"/>
                      <a:round/>
                      <a:headEnd type="none" w="med" len="med"/>
                      <a:tailEnd type="none" w="med" len="med"/>
                    </a:lnT>
                    <a:lnB w="19050" cap="flat" cmpd="sng" algn="ctr">
                      <a:solidFill>
                        <a:srgbClr val="C4BC96"/>
                      </a:solidFill>
                      <a:prstDash val="solid"/>
                      <a:round/>
                      <a:headEnd type="none" w="med" len="med"/>
                      <a:tailEnd type="none" w="med" len="med"/>
                    </a:lnB>
                    <a:solidFill>
                      <a:srgbClr val="DDD9C3"/>
                    </a:solidFill>
                  </a:tcPr>
                </a:tc>
                <a:tc>
                  <a:txBody>
                    <a:bodyPr/>
                    <a:lstStyle/>
                    <a:p>
                      <a:pPr algn="ctr" rtl="1">
                        <a:lnSpc>
                          <a:spcPct val="115000"/>
                        </a:lnSpc>
                        <a:spcAft>
                          <a:spcPts val="0"/>
                        </a:spcAft>
                      </a:pPr>
                      <a:r>
                        <a:rPr lang="ar-SA" sz="2000">
                          <a:effectLst/>
                          <a:latin typeface="Calibri" panose="020F0502020204030204" pitchFamily="34" charset="0"/>
                          <a:ea typeface="Calibri" panose="020F0502020204030204" pitchFamily="34" charset="0"/>
                          <a:cs typeface="B Lotus" panose="00000400000000000000" pitchFamily="2" charset="-78"/>
                        </a:rPr>
                        <a:t>53</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0" marR="0" marT="0" marB="0" anchor="ctr">
                    <a:lnL>
                      <a:noFill/>
                    </a:lnL>
                    <a:lnR>
                      <a:noFill/>
                    </a:lnR>
                    <a:lnT w="19050" cap="flat" cmpd="sng" algn="ctr">
                      <a:solidFill>
                        <a:srgbClr val="C4BC96"/>
                      </a:solidFill>
                      <a:prstDash val="solid"/>
                      <a:round/>
                      <a:headEnd type="none" w="med" len="med"/>
                      <a:tailEnd type="none" w="med" len="med"/>
                    </a:lnT>
                    <a:lnB w="19050" cap="flat" cmpd="sng" algn="ctr">
                      <a:solidFill>
                        <a:srgbClr val="C4BC96"/>
                      </a:solidFill>
                      <a:prstDash val="solid"/>
                      <a:round/>
                      <a:headEnd type="none" w="med" len="med"/>
                      <a:tailEnd type="none" w="med" len="med"/>
                    </a:lnB>
                    <a:solidFill>
                      <a:srgbClr val="DDD9C3"/>
                    </a:solidFill>
                  </a:tcPr>
                </a:tc>
                <a:tc>
                  <a:txBody>
                    <a:bodyPr/>
                    <a:lstStyle/>
                    <a:p>
                      <a:pPr algn="ctr" rtl="1">
                        <a:lnSpc>
                          <a:spcPct val="115000"/>
                        </a:lnSpc>
                        <a:spcAft>
                          <a:spcPts val="0"/>
                        </a:spcAft>
                      </a:pPr>
                      <a:r>
                        <a:rPr lang="ar-SA" sz="2000">
                          <a:effectLst/>
                          <a:latin typeface="Calibri" panose="020F0502020204030204" pitchFamily="34" charset="0"/>
                          <a:ea typeface="Calibri" panose="020F0502020204030204" pitchFamily="34" charset="0"/>
                          <a:cs typeface="B Lotus" panose="00000400000000000000" pitchFamily="2" charset="-78"/>
                        </a:rPr>
                        <a:t>266</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0" marR="0" marT="0" marB="0" anchor="ctr">
                    <a:lnL>
                      <a:noFill/>
                    </a:lnL>
                    <a:lnR>
                      <a:noFill/>
                    </a:lnR>
                    <a:lnT w="19050" cap="flat" cmpd="sng" algn="ctr">
                      <a:solidFill>
                        <a:srgbClr val="C4BC96"/>
                      </a:solidFill>
                      <a:prstDash val="solid"/>
                      <a:round/>
                      <a:headEnd type="none" w="med" len="med"/>
                      <a:tailEnd type="none" w="med" len="med"/>
                    </a:lnT>
                    <a:lnB w="19050" cap="flat" cmpd="sng" algn="ctr">
                      <a:solidFill>
                        <a:srgbClr val="C4BC96"/>
                      </a:solidFill>
                      <a:prstDash val="solid"/>
                      <a:round/>
                      <a:headEnd type="none" w="med" len="med"/>
                      <a:tailEnd type="none" w="med" len="med"/>
                    </a:lnB>
                    <a:solidFill>
                      <a:srgbClr val="DDD9C3"/>
                    </a:solidFill>
                  </a:tcPr>
                </a:tc>
                <a:tc>
                  <a:txBody>
                    <a:bodyPr/>
                    <a:lstStyle/>
                    <a:p>
                      <a:pPr algn="ctr" rtl="1">
                        <a:lnSpc>
                          <a:spcPct val="115000"/>
                        </a:lnSpc>
                        <a:spcAft>
                          <a:spcPts val="0"/>
                        </a:spcAft>
                      </a:pPr>
                      <a:r>
                        <a:rPr lang="ar-SA" sz="2000">
                          <a:effectLst/>
                          <a:latin typeface="Calibri" panose="020F0502020204030204" pitchFamily="34" charset="0"/>
                          <a:ea typeface="Calibri" panose="020F0502020204030204" pitchFamily="34" charset="0"/>
                          <a:cs typeface="B Lotus" panose="00000400000000000000" pitchFamily="2" charset="-78"/>
                        </a:rPr>
                        <a:t>38</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0" marR="0" marT="0" marB="0" anchor="ctr">
                    <a:lnL>
                      <a:noFill/>
                    </a:lnL>
                    <a:lnR>
                      <a:noFill/>
                    </a:lnR>
                    <a:lnT w="19050" cap="flat" cmpd="sng" algn="ctr">
                      <a:solidFill>
                        <a:srgbClr val="C4BC96"/>
                      </a:solidFill>
                      <a:prstDash val="solid"/>
                      <a:round/>
                      <a:headEnd type="none" w="med" len="med"/>
                      <a:tailEnd type="none" w="med" len="med"/>
                    </a:lnT>
                    <a:lnB w="19050" cap="flat" cmpd="sng" algn="ctr">
                      <a:solidFill>
                        <a:srgbClr val="C4BC96"/>
                      </a:solidFill>
                      <a:prstDash val="solid"/>
                      <a:round/>
                      <a:headEnd type="none" w="med" len="med"/>
                      <a:tailEnd type="none" w="med" len="med"/>
                    </a:lnB>
                    <a:solidFill>
                      <a:srgbClr val="DDD9C3"/>
                    </a:solidFill>
                  </a:tcPr>
                </a:tc>
                <a:tc>
                  <a:txBody>
                    <a:bodyPr/>
                    <a:lstStyle/>
                    <a:p>
                      <a:pPr algn="ctr" rtl="1">
                        <a:lnSpc>
                          <a:spcPct val="115000"/>
                        </a:lnSpc>
                        <a:spcAft>
                          <a:spcPts val="0"/>
                        </a:spcAft>
                      </a:pPr>
                      <a:r>
                        <a:rPr lang="ar-SA" sz="2000">
                          <a:effectLst/>
                          <a:latin typeface="Calibri" panose="020F0502020204030204" pitchFamily="34" charset="0"/>
                          <a:ea typeface="Calibri" panose="020F0502020204030204" pitchFamily="34" charset="0"/>
                          <a:cs typeface="B Lotus" panose="00000400000000000000" pitchFamily="2" charset="-78"/>
                        </a:rPr>
                        <a:t>329</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0" marR="0" marT="0" marB="0" anchor="ctr">
                    <a:lnL>
                      <a:noFill/>
                    </a:lnL>
                    <a:lnR>
                      <a:noFill/>
                    </a:lnR>
                    <a:lnT w="19050" cap="flat" cmpd="sng" algn="ctr">
                      <a:solidFill>
                        <a:srgbClr val="C4BC96"/>
                      </a:solidFill>
                      <a:prstDash val="solid"/>
                      <a:round/>
                      <a:headEnd type="none" w="med" len="med"/>
                      <a:tailEnd type="none" w="med" len="med"/>
                    </a:lnT>
                    <a:lnB w="19050" cap="flat" cmpd="sng" algn="ctr">
                      <a:solidFill>
                        <a:srgbClr val="C4BC96"/>
                      </a:solidFill>
                      <a:prstDash val="solid"/>
                      <a:round/>
                      <a:headEnd type="none" w="med" len="med"/>
                      <a:tailEnd type="none" w="med" len="med"/>
                    </a:lnB>
                    <a:solidFill>
                      <a:srgbClr val="DDD9C3"/>
                    </a:solidFill>
                  </a:tcPr>
                </a:tc>
                <a:tc>
                  <a:txBody>
                    <a:bodyPr/>
                    <a:lstStyle/>
                    <a:p>
                      <a:pPr algn="ctr" rtl="1">
                        <a:lnSpc>
                          <a:spcPct val="115000"/>
                        </a:lnSpc>
                        <a:spcAft>
                          <a:spcPts val="0"/>
                        </a:spcAft>
                      </a:pPr>
                      <a:r>
                        <a:rPr lang="ar-SA" sz="2000">
                          <a:effectLst/>
                          <a:latin typeface="Calibri" panose="020F0502020204030204" pitchFamily="34" charset="0"/>
                          <a:ea typeface="Calibri" panose="020F0502020204030204" pitchFamily="34" charset="0"/>
                          <a:cs typeface="B Lotus" panose="00000400000000000000" pitchFamily="2" charset="-78"/>
                        </a:rPr>
                        <a:t>39.19 %</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0" marR="0" marT="0" marB="0" anchor="ctr">
                    <a:lnL>
                      <a:noFill/>
                    </a:lnL>
                    <a:lnR>
                      <a:noFill/>
                    </a:lnR>
                    <a:lnT w="19050" cap="flat" cmpd="sng" algn="ctr">
                      <a:solidFill>
                        <a:srgbClr val="C4BC96"/>
                      </a:solidFill>
                      <a:prstDash val="solid"/>
                      <a:round/>
                      <a:headEnd type="none" w="med" len="med"/>
                      <a:tailEnd type="none" w="med" len="med"/>
                    </a:lnT>
                    <a:lnB w="19050" cap="flat" cmpd="sng" algn="ctr">
                      <a:solidFill>
                        <a:srgbClr val="C4BC96"/>
                      </a:solidFill>
                      <a:prstDash val="solid"/>
                      <a:round/>
                      <a:headEnd type="none" w="med" len="med"/>
                      <a:tailEnd type="none" w="med" len="med"/>
                    </a:lnB>
                    <a:solidFill>
                      <a:srgbClr val="DDD9C3"/>
                    </a:solidFill>
                  </a:tcPr>
                </a:tc>
              </a:tr>
              <a:tr h="807774">
                <a:tc>
                  <a:txBody>
                    <a:bodyPr/>
                    <a:lstStyle/>
                    <a:p>
                      <a:pPr algn="ctr" rtl="1">
                        <a:lnSpc>
                          <a:spcPct val="115000"/>
                        </a:lnSpc>
                        <a:spcAft>
                          <a:spcPts val="0"/>
                        </a:spcAft>
                      </a:pPr>
                      <a:r>
                        <a:rPr lang="ar-SA" sz="2000" b="1">
                          <a:effectLst/>
                          <a:latin typeface="Calibri" panose="020F0502020204030204" pitchFamily="34" charset="0"/>
                          <a:ea typeface="Calibri" panose="020F0502020204030204" pitchFamily="34" charset="0"/>
                          <a:cs typeface="B Lotus" panose="00000400000000000000" pitchFamily="2" charset="-78"/>
                        </a:rPr>
                        <a:t>اقتصاد، اقتصاد و امور مالی</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0" marR="0" marT="0" marB="0" anchor="ctr">
                    <a:lnL>
                      <a:noFill/>
                    </a:lnL>
                    <a:lnR>
                      <a:noFill/>
                    </a:lnR>
                    <a:lnT w="19050" cap="flat" cmpd="sng" algn="ctr">
                      <a:solidFill>
                        <a:srgbClr val="C4BC96"/>
                      </a:solidFill>
                      <a:prstDash val="solid"/>
                      <a:round/>
                      <a:headEnd type="none" w="med" len="med"/>
                      <a:tailEnd type="none" w="med" len="med"/>
                    </a:lnT>
                    <a:lnB w="19050" cap="flat" cmpd="sng" algn="ctr">
                      <a:solidFill>
                        <a:srgbClr val="C4BC96"/>
                      </a:solidFill>
                      <a:prstDash val="solid"/>
                      <a:round/>
                      <a:headEnd type="none" w="med" len="med"/>
                      <a:tailEnd type="none" w="med" len="med"/>
                    </a:lnB>
                  </a:tcPr>
                </a:tc>
                <a:tc>
                  <a:txBody>
                    <a:bodyPr/>
                    <a:lstStyle/>
                    <a:p>
                      <a:pPr algn="ctr" rtl="1">
                        <a:lnSpc>
                          <a:spcPct val="115000"/>
                        </a:lnSpc>
                        <a:spcAft>
                          <a:spcPts val="0"/>
                        </a:spcAft>
                      </a:pPr>
                      <a:r>
                        <a:rPr lang="ar-SA" sz="2000">
                          <a:effectLst/>
                          <a:latin typeface="Calibri" panose="020F0502020204030204" pitchFamily="34" charset="0"/>
                          <a:ea typeface="Calibri" panose="020F0502020204030204" pitchFamily="34" charset="0"/>
                          <a:cs typeface="B Lotus" panose="00000400000000000000" pitchFamily="2" charset="-78"/>
                        </a:rPr>
                        <a:t>298</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0" marR="0" marT="0" marB="0" anchor="ctr">
                    <a:lnL>
                      <a:noFill/>
                    </a:lnL>
                    <a:lnR>
                      <a:noFill/>
                    </a:lnR>
                    <a:lnT w="19050" cap="flat" cmpd="sng" algn="ctr">
                      <a:solidFill>
                        <a:srgbClr val="C4BC96"/>
                      </a:solidFill>
                      <a:prstDash val="solid"/>
                      <a:round/>
                      <a:headEnd type="none" w="med" len="med"/>
                      <a:tailEnd type="none" w="med" len="med"/>
                    </a:lnT>
                    <a:lnB w="19050" cap="flat" cmpd="sng" algn="ctr">
                      <a:solidFill>
                        <a:srgbClr val="C4BC96"/>
                      </a:solidFill>
                      <a:prstDash val="solid"/>
                      <a:round/>
                      <a:headEnd type="none" w="med" len="med"/>
                      <a:tailEnd type="none" w="med" len="med"/>
                    </a:lnB>
                  </a:tcPr>
                </a:tc>
                <a:tc>
                  <a:txBody>
                    <a:bodyPr/>
                    <a:lstStyle/>
                    <a:p>
                      <a:pPr algn="ctr" rtl="1">
                        <a:lnSpc>
                          <a:spcPct val="115000"/>
                        </a:lnSpc>
                        <a:spcAft>
                          <a:spcPts val="0"/>
                        </a:spcAft>
                      </a:pPr>
                      <a:r>
                        <a:rPr lang="ar-SA" sz="2000">
                          <a:effectLst/>
                          <a:latin typeface="Calibri" panose="020F0502020204030204" pitchFamily="34" charset="0"/>
                          <a:ea typeface="Calibri" panose="020F0502020204030204" pitchFamily="34" charset="0"/>
                          <a:cs typeface="B Lotus" panose="00000400000000000000" pitchFamily="2" charset="-78"/>
                        </a:rPr>
                        <a:t>40</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0" marR="0" marT="0" marB="0" anchor="ctr">
                    <a:lnL>
                      <a:noFill/>
                    </a:lnL>
                    <a:lnR>
                      <a:noFill/>
                    </a:lnR>
                    <a:lnT w="19050" cap="flat" cmpd="sng" algn="ctr">
                      <a:solidFill>
                        <a:srgbClr val="C4BC96"/>
                      </a:solidFill>
                      <a:prstDash val="solid"/>
                      <a:round/>
                      <a:headEnd type="none" w="med" len="med"/>
                      <a:tailEnd type="none" w="med" len="med"/>
                    </a:lnT>
                    <a:lnB w="19050" cap="flat" cmpd="sng" algn="ctr">
                      <a:solidFill>
                        <a:srgbClr val="C4BC96"/>
                      </a:solidFill>
                      <a:prstDash val="solid"/>
                      <a:round/>
                      <a:headEnd type="none" w="med" len="med"/>
                      <a:tailEnd type="none" w="med" len="med"/>
                    </a:lnB>
                  </a:tcPr>
                </a:tc>
                <a:tc>
                  <a:txBody>
                    <a:bodyPr/>
                    <a:lstStyle/>
                    <a:p>
                      <a:pPr algn="ctr" rtl="1">
                        <a:lnSpc>
                          <a:spcPct val="115000"/>
                        </a:lnSpc>
                        <a:spcAft>
                          <a:spcPts val="0"/>
                        </a:spcAft>
                      </a:pPr>
                      <a:r>
                        <a:rPr lang="ar-SA" sz="2000">
                          <a:effectLst/>
                          <a:latin typeface="Calibri" panose="020F0502020204030204" pitchFamily="34" charset="0"/>
                          <a:ea typeface="Calibri" panose="020F0502020204030204" pitchFamily="34" charset="0"/>
                          <a:cs typeface="B Lotus" panose="00000400000000000000" pitchFamily="2" charset="-78"/>
                        </a:rPr>
                        <a:t>248</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0" marR="0" marT="0" marB="0" anchor="ctr">
                    <a:lnL>
                      <a:noFill/>
                    </a:lnL>
                    <a:lnR>
                      <a:noFill/>
                    </a:lnR>
                    <a:lnT w="19050" cap="flat" cmpd="sng" algn="ctr">
                      <a:solidFill>
                        <a:srgbClr val="C4BC96"/>
                      </a:solidFill>
                      <a:prstDash val="solid"/>
                      <a:round/>
                      <a:headEnd type="none" w="med" len="med"/>
                      <a:tailEnd type="none" w="med" len="med"/>
                    </a:lnT>
                    <a:lnB w="19050" cap="flat" cmpd="sng" algn="ctr">
                      <a:solidFill>
                        <a:srgbClr val="C4BC96"/>
                      </a:solidFill>
                      <a:prstDash val="solid"/>
                      <a:round/>
                      <a:headEnd type="none" w="med" len="med"/>
                      <a:tailEnd type="none" w="med" len="med"/>
                    </a:lnB>
                  </a:tcPr>
                </a:tc>
                <a:tc>
                  <a:txBody>
                    <a:bodyPr/>
                    <a:lstStyle/>
                    <a:p>
                      <a:pPr algn="ctr" rtl="1">
                        <a:lnSpc>
                          <a:spcPct val="115000"/>
                        </a:lnSpc>
                        <a:spcAft>
                          <a:spcPts val="0"/>
                        </a:spcAft>
                      </a:pPr>
                      <a:r>
                        <a:rPr lang="ar-SA" sz="2000">
                          <a:effectLst/>
                          <a:latin typeface="Calibri" panose="020F0502020204030204" pitchFamily="34" charset="0"/>
                          <a:ea typeface="Calibri" panose="020F0502020204030204" pitchFamily="34" charset="0"/>
                          <a:cs typeface="B Lotus" panose="00000400000000000000" pitchFamily="2" charset="-78"/>
                        </a:rPr>
                        <a:t>83</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0" marR="0" marT="0" marB="0" anchor="ctr">
                    <a:lnL>
                      <a:noFill/>
                    </a:lnL>
                    <a:lnR>
                      <a:noFill/>
                    </a:lnR>
                    <a:lnT w="19050" cap="flat" cmpd="sng" algn="ctr">
                      <a:solidFill>
                        <a:srgbClr val="C4BC96"/>
                      </a:solidFill>
                      <a:prstDash val="solid"/>
                      <a:round/>
                      <a:headEnd type="none" w="med" len="med"/>
                      <a:tailEnd type="none" w="med" len="med"/>
                    </a:lnT>
                    <a:lnB w="19050" cap="flat" cmpd="sng" algn="ctr">
                      <a:solidFill>
                        <a:srgbClr val="C4BC96"/>
                      </a:solidFill>
                      <a:prstDash val="solid"/>
                      <a:round/>
                      <a:headEnd type="none" w="med" len="med"/>
                      <a:tailEnd type="none" w="med" len="med"/>
                    </a:lnB>
                  </a:tcPr>
                </a:tc>
                <a:tc>
                  <a:txBody>
                    <a:bodyPr/>
                    <a:lstStyle/>
                    <a:p>
                      <a:pPr algn="ctr" rtl="1">
                        <a:lnSpc>
                          <a:spcPct val="115000"/>
                        </a:lnSpc>
                        <a:spcAft>
                          <a:spcPts val="0"/>
                        </a:spcAft>
                      </a:pPr>
                      <a:r>
                        <a:rPr lang="ar-SA" sz="2000">
                          <a:effectLst/>
                          <a:latin typeface="Calibri" panose="020F0502020204030204" pitchFamily="34" charset="0"/>
                          <a:ea typeface="Calibri" panose="020F0502020204030204" pitchFamily="34" charset="0"/>
                          <a:cs typeface="B Lotus" panose="00000400000000000000" pitchFamily="2" charset="-78"/>
                        </a:rPr>
                        <a:t>344</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0" marR="0" marT="0" marB="0" anchor="ctr">
                    <a:lnL>
                      <a:noFill/>
                    </a:lnL>
                    <a:lnR>
                      <a:noFill/>
                    </a:lnR>
                    <a:lnT w="19050" cap="flat" cmpd="sng" algn="ctr">
                      <a:solidFill>
                        <a:srgbClr val="C4BC96"/>
                      </a:solidFill>
                      <a:prstDash val="solid"/>
                      <a:round/>
                      <a:headEnd type="none" w="med" len="med"/>
                      <a:tailEnd type="none" w="med" len="med"/>
                    </a:lnT>
                    <a:lnB w="19050" cap="flat" cmpd="sng" algn="ctr">
                      <a:solidFill>
                        <a:srgbClr val="C4BC96"/>
                      </a:solidFill>
                      <a:prstDash val="solid"/>
                      <a:round/>
                      <a:headEnd type="none" w="med" len="med"/>
                      <a:tailEnd type="none" w="med" len="med"/>
                    </a:lnB>
                  </a:tcPr>
                </a:tc>
                <a:tc>
                  <a:txBody>
                    <a:bodyPr/>
                    <a:lstStyle/>
                    <a:p>
                      <a:pPr algn="ctr" rtl="1">
                        <a:lnSpc>
                          <a:spcPct val="115000"/>
                        </a:lnSpc>
                        <a:spcAft>
                          <a:spcPts val="0"/>
                        </a:spcAft>
                      </a:pPr>
                      <a:r>
                        <a:rPr lang="ar-SA" sz="2000">
                          <a:effectLst/>
                          <a:latin typeface="Calibri" panose="020F0502020204030204" pitchFamily="34" charset="0"/>
                          <a:ea typeface="Calibri" panose="020F0502020204030204" pitchFamily="34" charset="0"/>
                          <a:cs typeface="B Lotus" panose="00000400000000000000" pitchFamily="2" charset="-78"/>
                        </a:rPr>
                        <a:t>122</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0" marR="0" marT="0" marB="0" anchor="ctr">
                    <a:lnL>
                      <a:noFill/>
                    </a:lnL>
                    <a:lnR>
                      <a:noFill/>
                    </a:lnR>
                    <a:lnT w="19050" cap="flat" cmpd="sng" algn="ctr">
                      <a:solidFill>
                        <a:srgbClr val="C4BC96"/>
                      </a:solidFill>
                      <a:prstDash val="solid"/>
                      <a:round/>
                      <a:headEnd type="none" w="med" len="med"/>
                      <a:tailEnd type="none" w="med" len="med"/>
                    </a:lnT>
                    <a:lnB w="19050" cap="flat" cmpd="sng" algn="ctr">
                      <a:solidFill>
                        <a:srgbClr val="C4BC96"/>
                      </a:solidFill>
                      <a:prstDash val="solid"/>
                      <a:round/>
                      <a:headEnd type="none" w="med" len="med"/>
                      <a:tailEnd type="none" w="med" len="med"/>
                    </a:lnB>
                  </a:tcPr>
                </a:tc>
                <a:tc>
                  <a:txBody>
                    <a:bodyPr/>
                    <a:lstStyle/>
                    <a:p>
                      <a:pPr algn="ctr" rtl="1">
                        <a:lnSpc>
                          <a:spcPct val="115000"/>
                        </a:lnSpc>
                        <a:spcAft>
                          <a:spcPts val="0"/>
                        </a:spcAft>
                      </a:pPr>
                      <a:r>
                        <a:rPr lang="ar-SA" sz="2000">
                          <a:effectLst/>
                          <a:latin typeface="Calibri" panose="020F0502020204030204" pitchFamily="34" charset="0"/>
                          <a:ea typeface="Calibri" panose="020F0502020204030204" pitchFamily="34" charset="0"/>
                          <a:cs typeface="B Lotus" panose="00000400000000000000" pitchFamily="2" charset="-78"/>
                        </a:rPr>
                        <a:t>87</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0" marR="0" marT="0" marB="0" anchor="ctr">
                    <a:lnL>
                      <a:noFill/>
                    </a:lnL>
                    <a:lnR>
                      <a:noFill/>
                    </a:lnR>
                    <a:lnT w="19050" cap="flat" cmpd="sng" algn="ctr">
                      <a:solidFill>
                        <a:srgbClr val="C4BC96"/>
                      </a:solidFill>
                      <a:prstDash val="solid"/>
                      <a:round/>
                      <a:headEnd type="none" w="med" len="med"/>
                      <a:tailEnd type="none" w="med" len="med"/>
                    </a:lnT>
                    <a:lnB w="19050" cap="flat" cmpd="sng" algn="ctr">
                      <a:solidFill>
                        <a:srgbClr val="C4BC96"/>
                      </a:solidFill>
                      <a:prstDash val="solid"/>
                      <a:round/>
                      <a:headEnd type="none" w="med" len="med"/>
                      <a:tailEnd type="none" w="med" len="med"/>
                    </a:lnB>
                  </a:tcPr>
                </a:tc>
                <a:tc>
                  <a:txBody>
                    <a:bodyPr/>
                    <a:lstStyle/>
                    <a:p>
                      <a:pPr algn="ctr" rtl="1">
                        <a:lnSpc>
                          <a:spcPct val="115000"/>
                        </a:lnSpc>
                        <a:spcAft>
                          <a:spcPts val="0"/>
                        </a:spcAft>
                      </a:pPr>
                      <a:r>
                        <a:rPr lang="ar-SA" sz="2000">
                          <a:effectLst/>
                          <a:latin typeface="Calibri" panose="020F0502020204030204" pitchFamily="34" charset="0"/>
                          <a:ea typeface="Calibri" panose="020F0502020204030204" pitchFamily="34" charset="0"/>
                          <a:cs typeface="B Lotus" panose="00000400000000000000" pitchFamily="2" charset="-78"/>
                        </a:rPr>
                        <a:t>125</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0" marR="0" marT="0" marB="0" anchor="ctr">
                    <a:lnL>
                      <a:noFill/>
                    </a:lnL>
                    <a:lnR>
                      <a:noFill/>
                    </a:lnR>
                    <a:lnT w="19050" cap="flat" cmpd="sng" algn="ctr">
                      <a:solidFill>
                        <a:srgbClr val="C4BC96"/>
                      </a:solidFill>
                      <a:prstDash val="solid"/>
                      <a:round/>
                      <a:headEnd type="none" w="med" len="med"/>
                      <a:tailEnd type="none" w="med" len="med"/>
                    </a:lnT>
                    <a:lnB w="19050" cap="flat" cmpd="sng" algn="ctr">
                      <a:solidFill>
                        <a:srgbClr val="C4BC96"/>
                      </a:solidFill>
                      <a:prstDash val="solid"/>
                      <a:round/>
                      <a:headEnd type="none" w="med" len="med"/>
                      <a:tailEnd type="none" w="med" len="med"/>
                    </a:lnB>
                  </a:tcPr>
                </a:tc>
                <a:tc>
                  <a:txBody>
                    <a:bodyPr/>
                    <a:lstStyle/>
                    <a:p>
                      <a:pPr algn="ctr" rtl="1">
                        <a:lnSpc>
                          <a:spcPct val="115000"/>
                        </a:lnSpc>
                        <a:spcAft>
                          <a:spcPts val="0"/>
                        </a:spcAft>
                      </a:pPr>
                      <a:r>
                        <a:rPr lang="ar-SA" sz="2000">
                          <a:effectLst/>
                          <a:latin typeface="Calibri" panose="020F0502020204030204" pitchFamily="34" charset="0"/>
                          <a:ea typeface="Calibri" panose="020F0502020204030204" pitchFamily="34" charset="0"/>
                          <a:cs typeface="B Lotus" panose="00000400000000000000" pitchFamily="2" charset="-78"/>
                        </a:rPr>
                        <a:t>83</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0" marR="0" marT="0" marB="0" anchor="ctr">
                    <a:lnL>
                      <a:noFill/>
                    </a:lnL>
                    <a:lnR>
                      <a:noFill/>
                    </a:lnR>
                    <a:lnT w="19050" cap="flat" cmpd="sng" algn="ctr">
                      <a:solidFill>
                        <a:srgbClr val="C4BC96"/>
                      </a:solidFill>
                      <a:prstDash val="solid"/>
                      <a:round/>
                      <a:headEnd type="none" w="med" len="med"/>
                      <a:tailEnd type="none" w="med" len="med"/>
                    </a:lnT>
                    <a:lnB w="19050" cap="flat" cmpd="sng" algn="ctr">
                      <a:solidFill>
                        <a:srgbClr val="C4BC96"/>
                      </a:solidFill>
                      <a:prstDash val="solid"/>
                      <a:round/>
                      <a:headEnd type="none" w="med" len="med"/>
                      <a:tailEnd type="none" w="med" len="med"/>
                    </a:lnB>
                  </a:tcPr>
                </a:tc>
                <a:tc>
                  <a:txBody>
                    <a:bodyPr/>
                    <a:lstStyle/>
                    <a:p>
                      <a:pPr algn="ctr" rtl="1">
                        <a:lnSpc>
                          <a:spcPct val="115000"/>
                        </a:lnSpc>
                        <a:spcAft>
                          <a:spcPts val="0"/>
                        </a:spcAft>
                      </a:pPr>
                      <a:r>
                        <a:rPr lang="ar-SA" sz="2000">
                          <a:effectLst/>
                          <a:latin typeface="Calibri" panose="020F0502020204030204" pitchFamily="34" charset="0"/>
                          <a:ea typeface="Calibri" panose="020F0502020204030204" pitchFamily="34" charset="0"/>
                          <a:cs typeface="B Lotus" panose="00000400000000000000" pitchFamily="2" charset="-78"/>
                        </a:rPr>
                        <a:t>133</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0" marR="0" marT="0" marB="0" anchor="ctr">
                    <a:lnL>
                      <a:noFill/>
                    </a:lnL>
                    <a:lnR>
                      <a:noFill/>
                    </a:lnR>
                    <a:lnT w="19050" cap="flat" cmpd="sng" algn="ctr">
                      <a:solidFill>
                        <a:srgbClr val="C4BC96"/>
                      </a:solidFill>
                      <a:prstDash val="solid"/>
                      <a:round/>
                      <a:headEnd type="none" w="med" len="med"/>
                      <a:tailEnd type="none" w="med" len="med"/>
                    </a:lnT>
                    <a:lnB w="19050" cap="flat" cmpd="sng" algn="ctr">
                      <a:solidFill>
                        <a:srgbClr val="C4BC96"/>
                      </a:solidFill>
                      <a:prstDash val="solid"/>
                      <a:round/>
                      <a:headEnd type="none" w="med" len="med"/>
                      <a:tailEnd type="none" w="med" len="med"/>
                    </a:lnB>
                  </a:tcPr>
                </a:tc>
                <a:tc>
                  <a:txBody>
                    <a:bodyPr/>
                    <a:lstStyle/>
                    <a:p>
                      <a:pPr algn="ctr" rtl="1">
                        <a:lnSpc>
                          <a:spcPct val="115000"/>
                        </a:lnSpc>
                        <a:spcAft>
                          <a:spcPts val="0"/>
                        </a:spcAft>
                      </a:pPr>
                      <a:r>
                        <a:rPr lang="ar-SA" sz="2000">
                          <a:effectLst/>
                          <a:latin typeface="Calibri" panose="020F0502020204030204" pitchFamily="34" charset="0"/>
                          <a:ea typeface="Calibri" panose="020F0502020204030204" pitchFamily="34" charset="0"/>
                          <a:cs typeface="B Lotus" panose="00000400000000000000" pitchFamily="2" charset="-78"/>
                        </a:rPr>
                        <a:t>67.81 %</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0" marR="0" marT="0" marB="0" anchor="ctr">
                    <a:lnL>
                      <a:noFill/>
                    </a:lnL>
                    <a:lnR>
                      <a:noFill/>
                    </a:lnR>
                    <a:lnT w="19050" cap="flat" cmpd="sng" algn="ctr">
                      <a:solidFill>
                        <a:srgbClr val="C4BC96"/>
                      </a:solidFill>
                      <a:prstDash val="solid"/>
                      <a:round/>
                      <a:headEnd type="none" w="med" len="med"/>
                      <a:tailEnd type="none" w="med" len="med"/>
                    </a:lnT>
                    <a:lnB w="19050" cap="flat" cmpd="sng" algn="ctr">
                      <a:solidFill>
                        <a:srgbClr val="C4BC96"/>
                      </a:solidFill>
                      <a:prstDash val="solid"/>
                      <a:round/>
                      <a:headEnd type="none" w="med" len="med"/>
                      <a:tailEnd type="none" w="med" len="med"/>
                    </a:lnB>
                  </a:tcPr>
                </a:tc>
              </a:tr>
              <a:tr h="403887">
                <a:tc>
                  <a:txBody>
                    <a:bodyPr/>
                    <a:lstStyle/>
                    <a:p>
                      <a:pPr algn="ctr" rtl="1">
                        <a:lnSpc>
                          <a:spcPct val="115000"/>
                        </a:lnSpc>
                        <a:spcAft>
                          <a:spcPts val="0"/>
                        </a:spcAft>
                      </a:pPr>
                      <a:r>
                        <a:rPr lang="ar-SA" sz="2000" b="1">
                          <a:effectLst/>
                          <a:latin typeface="Calibri" panose="020F0502020204030204" pitchFamily="34" charset="0"/>
                          <a:ea typeface="Calibri" panose="020F0502020204030204" pitchFamily="34" charset="0"/>
                          <a:cs typeface="B Lotus" panose="00000400000000000000" pitchFamily="2" charset="-78"/>
                        </a:rPr>
                        <a:t>مهندسی</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0" marR="0" marT="0" marB="0" anchor="ctr">
                    <a:lnL>
                      <a:noFill/>
                    </a:lnL>
                    <a:lnR>
                      <a:noFill/>
                    </a:lnR>
                    <a:lnT w="19050" cap="flat" cmpd="sng" algn="ctr">
                      <a:solidFill>
                        <a:srgbClr val="C4BC96"/>
                      </a:solidFill>
                      <a:prstDash val="solid"/>
                      <a:round/>
                      <a:headEnd type="none" w="med" len="med"/>
                      <a:tailEnd type="none" w="med" len="med"/>
                    </a:lnT>
                    <a:lnB w="19050" cap="flat" cmpd="sng" algn="ctr">
                      <a:solidFill>
                        <a:srgbClr val="C4BC96"/>
                      </a:solidFill>
                      <a:prstDash val="solid"/>
                      <a:round/>
                      <a:headEnd type="none" w="med" len="med"/>
                      <a:tailEnd type="none" w="med" len="med"/>
                    </a:lnB>
                    <a:solidFill>
                      <a:srgbClr val="DDD9C3"/>
                    </a:solidFill>
                  </a:tcPr>
                </a:tc>
                <a:tc>
                  <a:txBody>
                    <a:bodyPr/>
                    <a:lstStyle/>
                    <a:p>
                      <a:pPr algn="ctr" rtl="1">
                        <a:lnSpc>
                          <a:spcPct val="115000"/>
                        </a:lnSpc>
                        <a:spcAft>
                          <a:spcPts val="0"/>
                        </a:spcAft>
                      </a:pPr>
                      <a:r>
                        <a:rPr lang="ar-SA" sz="2000">
                          <a:effectLst/>
                          <a:latin typeface="Calibri" panose="020F0502020204030204" pitchFamily="34" charset="0"/>
                          <a:ea typeface="Calibri" panose="020F0502020204030204" pitchFamily="34" charset="0"/>
                          <a:cs typeface="B Lotus" panose="00000400000000000000" pitchFamily="2" charset="-78"/>
                        </a:rPr>
                        <a:t>10114</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0" marR="0" marT="0" marB="0" anchor="ctr">
                    <a:lnL>
                      <a:noFill/>
                    </a:lnL>
                    <a:lnR>
                      <a:noFill/>
                    </a:lnR>
                    <a:lnT w="19050" cap="flat" cmpd="sng" algn="ctr">
                      <a:solidFill>
                        <a:srgbClr val="C4BC96"/>
                      </a:solidFill>
                      <a:prstDash val="solid"/>
                      <a:round/>
                      <a:headEnd type="none" w="med" len="med"/>
                      <a:tailEnd type="none" w="med" len="med"/>
                    </a:lnT>
                    <a:lnB w="19050" cap="flat" cmpd="sng" algn="ctr">
                      <a:solidFill>
                        <a:srgbClr val="C4BC96"/>
                      </a:solidFill>
                      <a:prstDash val="solid"/>
                      <a:round/>
                      <a:headEnd type="none" w="med" len="med"/>
                      <a:tailEnd type="none" w="med" len="med"/>
                    </a:lnB>
                    <a:solidFill>
                      <a:srgbClr val="DDD9C3"/>
                    </a:solidFill>
                  </a:tcPr>
                </a:tc>
                <a:tc>
                  <a:txBody>
                    <a:bodyPr/>
                    <a:lstStyle/>
                    <a:p>
                      <a:pPr algn="ctr" rtl="1">
                        <a:lnSpc>
                          <a:spcPct val="115000"/>
                        </a:lnSpc>
                        <a:spcAft>
                          <a:spcPts val="0"/>
                        </a:spcAft>
                      </a:pPr>
                      <a:r>
                        <a:rPr lang="ar-SA" sz="2000">
                          <a:effectLst/>
                          <a:latin typeface="Calibri" panose="020F0502020204030204" pitchFamily="34" charset="0"/>
                          <a:ea typeface="Calibri" panose="020F0502020204030204" pitchFamily="34" charset="0"/>
                          <a:cs typeface="B Lotus" panose="00000400000000000000" pitchFamily="2" charset="-78"/>
                        </a:rPr>
                        <a:t>3575</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0" marR="0" marT="0" marB="0" anchor="ctr">
                    <a:lnL>
                      <a:noFill/>
                    </a:lnL>
                    <a:lnR>
                      <a:noFill/>
                    </a:lnR>
                    <a:lnT w="19050" cap="flat" cmpd="sng" algn="ctr">
                      <a:solidFill>
                        <a:srgbClr val="C4BC96"/>
                      </a:solidFill>
                      <a:prstDash val="solid"/>
                      <a:round/>
                      <a:headEnd type="none" w="med" len="med"/>
                      <a:tailEnd type="none" w="med" len="med"/>
                    </a:lnT>
                    <a:lnB w="19050" cap="flat" cmpd="sng" algn="ctr">
                      <a:solidFill>
                        <a:srgbClr val="C4BC96"/>
                      </a:solidFill>
                      <a:prstDash val="solid"/>
                      <a:round/>
                      <a:headEnd type="none" w="med" len="med"/>
                      <a:tailEnd type="none" w="med" len="med"/>
                    </a:lnB>
                    <a:solidFill>
                      <a:srgbClr val="DDD9C3"/>
                    </a:solidFill>
                  </a:tcPr>
                </a:tc>
                <a:tc>
                  <a:txBody>
                    <a:bodyPr/>
                    <a:lstStyle/>
                    <a:p>
                      <a:pPr algn="ctr" rtl="1">
                        <a:lnSpc>
                          <a:spcPct val="115000"/>
                        </a:lnSpc>
                        <a:spcAft>
                          <a:spcPts val="0"/>
                        </a:spcAft>
                      </a:pPr>
                      <a:r>
                        <a:rPr lang="ar-SA" sz="2000">
                          <a:effectLst/>
                          <a:latin typeface="Calibri" panose="020F0502020204030204" pitchFamily="34" charset="0"/>
                          <a:ea typeface="Calibri" panose="020F0502020204030204" pitchFamily="34" charset="0"/>
                          <a:cs typeface="B Lotus" panose="00000400000000000000" pitchFamily="2" charset="-78"/>
                        </a:rPr>
                        <a:t>4932</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0" marR="0" marT="0" marB="0" anchor="ctr">
                    <a:lnL>
                      <a:noFill/>
                    </a:lnL>
                    <a:lnR>
                      <a:noFill/>
                    </a:lnR>
                    <a:lnT w="19050" cap="flat" cmpd="sng" algn="ctr">
                      <a:solidFill>
                        <a:srgbClr val="C4BC96"/>
                      </a:solidFill>
                      <a:prstDash val="solid"/>
                      <a:round/>
                      <a:headEnd type="none" w="med" len="med"/>
                      <a:tailEnd type="none" w="med" len="med"/>
                    </a:lnT>
                    <a:lnB w="19050" cap="flat" cmpd="sng" algn="ctr">
                      <a:solidFill>
                        <a:srgbClr val="C4BC96"/>
                      </a:solidFill>
                      <a:prstDash val="solid"/>
                      <a:round/>
                      <a:headEnd type="none" w="med" len="med"/>
                      <a:tailEnd type="none" w="med" len="med"/>
                    </a:lnB>
                    <a:solidFill>
                      <a:srgbClr val="DDD9C3"/>
                    </a:solidFill>
                  </a:tcPr>
                </a:tc>
                <a:tc>
                  <a:txBody>
                    <a:bodyPr/>
                    <a:lstStyle/>
                    <a:p>
                      <a:pPr algn="ctr" rtl="1">
                        <a:lnSpc>
                          <a:spcPct val="115000"/>
                        </a:lnSpc>
                        <a:spcAft>
                          <a:spcPts val="0"/>
                        </a:spcAft>
                      </a:pPr>
                      <a:r>
                        <a:rPr lang="ar-SA" sz="2000">
                          <a:effectLst/>
                          <a:latin typeface="Calibri" panose="020F0502020204030204" pitchFamily="34" charset="0"/>
                          <a:ea typeface="Calibri" panose="020F0502020204030204" pitchFamily="34" charset="0"/>
                          <a:cs typeface="B Lotus" panose="00000400000000000000" pitchFamily="2" charset="-78"/>
                        </a:rPr>
                        <a:t>7722</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0" marR="0" marT="0" marB="0" anchor="ctr">
                    <a:lnL>
                      <a:noFill/>
                    </a:lnL>
                    <a:lnR>
                      <a:noFill/>
                    </a:lnR>
                    <a:lnT w="19050" cap="flat" cmpd="sng" algn="ctr">
                      <a:solidFill>
                        <a:srgbClr val="C4BC96"/>
                      </a:solidFill>
                      <a:prstDash val="solid"/>
                      <a:round/>
                      <a:headEnd type="none" w="med" len="med"/>
                      <a:tailEnd type="none" w="med" len="med"/>
                    </a:lnT>
                    <a:lnB w="19050" cap="flat" cmpd="sng" algn="ctr">
                      <a:solidFill>
                        <a:srgbClr val="C4BC96"/>
                      </a:solidFill>
                      <a:prstDash val="solid"/>
                      <a:round/>
                      <a:headEnd type="none" w="med" len="med"/>
                      <a:tailEnd type="none" w="med" len="med"/>
                    </a:lnB>
                    <a:solidFill>
                      <a:srgbClr val="DDD9C3"/>
                    </a:solidFill>
                  </a:tcPr>
                </a:tc>
                <a:tc>
                  <a:txBody>
                    <a:bodyPr/>
                    <a:lstStyle/>
                    <a:p>
                      <a:pPr algn="ctr" rtl="1">
                        <a:lnSpc>
                          <a:spcPct val="115000"/>
                        </a:lnSpc>
                        <a:spcAft>
                          <a:spcPts val="0"/>
                        </a:spcAft>
                      </a:pPr>
                      <a:r>
                        <a:rPr lang="ar-SA" sz="2000">
                          <a:effectLst/>
                          <a:latin typeface="Calibri" panose="020F0502020204030204" pitchFamily="34" charset="0"/>
                          <a:ea typeface="Calibri" panose="020F0502020204030204" pitchFamily="34" charset="0"/>
                          <a:cs typeface="B Lotus" panose="00000400000000000000" pitchFamily="2" charset="-78"/>
                        </a:rPr>
                        <a:t>2677</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0" marR="0" marT="0" marB="0" anchor="ctr">
                    <a:lnL>
                      <a:noFill/>
                    </a:lnL>
                    <a:lnR>
                      <a:noFill/>
                    </a:lnR>
                    <a:lnT w="19050" cap="flat" cmpd="sng" algn="ctr">
                      <a:solidFill>
                        <a:srgbClr val="C4BC96"/>
                      </a:solidFill>
                      <a:prstDash val="solid"/>
                      <a:round/>
                      <a:headEnd type="none" w="med" len="med"/>
                      <a:tailEnd type="none" w="med" len="med"/>
                    </a:lnT>
                    <a:lnB w="19050" cap="flat" cmpd="sng" algn="ctr">
                      <a:solidFill>
                        <a:srgbClr val="C4BC96"/>
                      </a:solidFill>
                      <a:prstDash val="solid"/>
                      <a:round/>
                      <a:headEnd type="none" w="med" len="med"/>
                      <a:tailEnd type="none" w="med" len="med"/>
                    </a:lnB>
                    <a:solidFill>
                      <a:srgbClr val="DDD9C3"/>
                    </a:solidFill>
                  </a:tcPr>
                </a:tc>
                <a:tc>
                  <a:txBody>
                    <a:bodyPr/>
                    <a:lstStyle/>
                    <a:p>
                      <a:pPr algn="ctr" rtl="1">
                        <a:lnSpc>
                          <a:spcPct val="115000"/>
                        </a:lnSpc>
                        <a:spcAft>
                          <a:spcPts val="0"/>
                        </a:spcAft>
                      </a:pPr>
                      <a:r>
                        <a:rPr lang="ar-SA" sz="2000">
                          <a:effectLst/>
                          <a:latin typeface="Calibri" panose="020F0502020204030204" pitchFamily="34" charset="0"/>
                          <a:ea typeface="Calibri" panose="020F0502020204030204" pitchFamily="34" charset="0"/>
                          <a:cs typeface="B Lotus" panose="00000400000000000000" pitchFamily="2" charset="-78"/>
                        </a:rPr>
                        <a:t>7969</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0" marR="0" marT="0" marB="0" anchor="ctr">
                    <a:lnL>
                      <a:noFill/>
                    </a:lnL>
                    <a:lnR>
                      <a:noFill/>
                    </a:lnR>
                    <a:lnT w="19050" cap="flat" cmpd="sng" algn="ctr">
                      <a:solidFill>
                        <a:srgbClr val="C4BC96"/>
                      </a:solidFill>
                      <a:prstDash val="solid"/>
                      <a:round/>
                      <a:headEnd type="none" w="med" len="med"/>
                      <a:tailEnd type="none" w="med" len="med"/>
                    </a:lnT>
                    <a:lnB w="19050" cap="flat" cmpd="sng" algn="ctr">
                      <a:solidFill>
                        <a:srgbClr val="C4BC96"/>
                      </a:solidFill>
                      <a:prstDash val="solid"/>
                      <a:round/>
                      <a:headEnd type="none" w="med" len="med"/>
                      <a:tailEnd type="none" w="med" len="med"/>
                    </a:lnB>
                    <a:solidFill>
                      <a:srgbClr val="DDD9C3"/>
                    </a:solidFill>
                  </a:tcPr>
                </a:tc>
                <a:tc>
                  <a:txBody>
                    <a:bodyPr/>
                    <a:lstStyle/>
                    <a:p>
                      <a:pPr algn="ctr" rtl="1">
                        <a:lnSpc>
                          <a:spcPct val="115000"/>
                        </a:lnSpc>
                        <a:spcAft>
                          <a:spcPts val="0"/>
                        </a:spcAft>
                      </a:pPr>
                      <a:r>
                        <a:rPr lang="ar-SA" sz="2000">
                          <a:effectLst/>
                          <a:latin typeface="Calibri" panose="020F0502020204030204" pitchFamily="34" charset="0"/>
                          <a:ea typeface="Calibri" panose="020F0502020204030204" pitchFamily="34" charset="0"/>
                          <a:cs typeface="B Lotus" panose="00000400000000000000" pitchFamily="2" charset="-78"/>
                        </a:rPr>
                        <a:t>2119</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0" marR="0" marT="0" marB="0" anchor="ctr">
                    <a:lnL>
                      <a:noFill/>
                    </a:lnL>
                    <a:lnR>
                      <a:noFill/>
                    </a:lnR>
                    <a:lnT w="19050" cap="flat" cmpd="sng" algn="ctr">
                      <a:solidFill>
                        <a:srgbClr val="C4BC96"/>
                      </a:solidFill>
                      <a:prstDash val="solid"/>
                      <a:round/>
                      <a:headEnd type="none" w="med" len="med"/>
                      <a:tailEnd type="none" w="med" len="med"/>
                    </a:lnT>
                    <a:lnB w="19050" cap="flat" cmpd="sng" algn="ctr">
                      <a:solidFill>
                        <a:srgbClr val="C4BC96"/>
                      </a:solidFill>
                      <a:prstDash val="solid"/>
                      <a:round/>
                      <a:headEnd type="none" w="med" len="med"/>
                      <a:tailEnd type="none" w="med" len="med"/>
                    </a:lnB>
                    <a:solidFill>
                      <a:srgbClr val="DDD9C3"/>
                    </a:solidFill>
                  </a:tcPr>
                </a:tc>
                <a:tc>
                  <a:txBody>
                    <a:bodyPr/>
                    <a:lstStyle/>
                    <a:p>
                      <a:pPr algn="ctr" rtl="1">
                        <a:lnSpc>
                          <a:spcPct val="115000"/>
                        </a:lnSpc>
                        <a:spcAft>
                          <a:spcPts val="0"/>
                        </a:spcAft>
                      </a:pPr>
                      <a:r>
                        <a:rPr lang="ar-SA" sz="2000">
                          <a:effectLst/>
                          <a:latin typeface="Calibri" panose="020F0502020204030204" pitchFamily="34" charset="0"/>
                          <a:ea typeface="Calibri" panose="020F0502020204030204" pitchFamily="34" charset="0"/>
                          <a:cs typeface="B Lotus" panose="00000400000000000000" pitchFamily="2" charset="-78"/>
                        </a:rPr>
                        <a:t>8216</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0" marR="0" marT="0" marB="0" anchor="ctr">
                    <a:lnL>
                      <a:noFill/>
                    </a:lnL>
                    <a:lnR>
                      <a:noFill/>
                    </a:lnR>
                    <a:lnT w="19050" cap="flat" cmpd="sng" algn="ctr">
                      <a:solidFill>
                        <a:srgbClr val="C4BC96"/>
                      </a:solidFill>
                      <a:prstDash val="solid"/>
                      <a:round/>
                      <a:headEnd type="none" w="med" len="med"/>
                      <a:tailEnd type="none" w="med" len="med"/>
                    </a:lnT>
                    <a:lnB w="19050" cap="flat" cmpd="sng" algn="ctr">
                      <a:solidFill>
                        <a:srgbClr val="C4BC96"/>
                      </a:solidFill>
                      <a:prstDash val="solid"/>
                      <a:round/>
                      <a:headEnd type="none" w="med" len="med"/>
                      <a:tailEnd type="none" w="med" len="med"/>
                    </a:lnB>
                    <a:solidFill>
                      <a:srgbClr val="DDD9C3"/>
                    </a:solidFill>
                  </a:tcPr>
                </a:tc>
                <a:tc>
                  <a:txBody>
                    <a:bodyPr/>
                    <a:lstStyle/>
                    <a:p>
                      <a:pPr algn="ctr" rtl="1">
                        <a:lnSpc>
                          <a:spcPct val="115000"/>
                        </a:lnSpc>
                        <a:spcAft>
                          <a:spcPts val="0"/>
                        </a:spcAft>
                      </a:pPr>
                      <a:r>
                        <a:rPr lang="ar-SA" sz="2000">
                          <a:effectLst/>
                          <a:latin typeface="Calibri" panose="020F0502020204030204" pitchFamily="34" charset="0"/>
                          <a:ea typeface="Calibri" panose="020F0502020204030204" pitchFamily="34" charset="0"/>
                          <a:cs typeface="B Lotus" panose="00000400000000000000" pitchFamily="2" charset="-78"/>
                        </a:rPr>
                        <a:t>2041</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0" marR="0" marT="0" marB="0" anchor="ctr">
                    <a:lnL>
                      <a:noFill/>
                    </a:lnL>
                    <a:lnR>
                      <a:noFill/>
                    </a:lnR>
                    <a:lnT w="19050" cap="flat" cmpd="sng" algn="ctr">
                      <a:solidFill>
                        <a:srgbClr val="C4BC96"/>
                      </a:solidFill>
                      <a:prstDash val="solid"/>
                      <a:round/>
                      <a:headEnd type="none" w="med" len="med"/>
                      <a:tailEnd type="none" w="med" len="med"/>
                    </a:lnT>
                    <a:lnB w="19050" cap="flat" cmpd="sng" algn="ctr">
                      <a:solidFill>
                        <a:srgbClr val="C4BC96"/>
                      </a:solidFill>
                      <a:prstDash val="solid"/>
                      <a:round/>
                      <a:headEnd type="none" w="med" len="med"/>
                      <a:tailEnd type="none" w="med" len="med"/>
                    </a:lnB>
                    <a:solidFill>
                      <a:srgbClr val="DDD9C3"/>
                    </a:solidFill>
                  </a:tcPr>
                </a:tc>
                <a:tc>
                  <a:txBody>
                    <a:bodyPr/>
                    <a:lstStyle/>
                    <a:p>
                      <a:pPr algn="ctr" rtl="1">
                        <a:lnSpc>
                          <a:spcPct val="115000"/>
                        </a:lnSpc>
                        <a:spcAft>
                          <a:spcPts val="0"/>
                        </a:spcAft>
                      </a:pPr>
                      <a:r>
                        <a:rPr lang="ar-SA" sz="2000">
                          <a:effectLst/>
                          <a:latin typeface="Calibri" panose="020F0502020204030204" pitchFamily="34" charset="0"/>
                          <a:ea typeface="Calibri" panose="020F0502020204030204" pitchFamily="34" charset="0"/>
                          <a:cs typeface="B Lotus" panose="00000400000000000000" pitchFamily="2" charset="-78"/>
                        </a:rPr>
                        <a:t>7939</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0" marR="0" marT="0" marB="0" anchor="ctr">
                    <a:lnL>
                      <a:noFill/>
                    </a:lnL>
                    <a:lnR>
                      <a:noFill/>
                    </a:lnR>
                    <a:lnT w="19050" cap="flat" cmpd="sng" algn="ctr">
                      <a:solidFill>
                        <a:srgbClr val="C4BC96"/>
                      </a:solidFill>
                      <a:prstDash val="solid"/>
                      <a:round/>
                      <a:headEnd type="none" w="med" len="med"/>
                      <a:tailEnd type="none" w="med" len="med"/>
                    </a:lnT>
                    <a:lnB w="19050" cap="flat" cmpd="sng" algn="ctr">
                      <a:solidFill>
                        <a:srgbClr val="C4BC96"/>
                      </a:solidFill>
                      <a:prstDash val="solid"/>
                      <a:round/>
                      <a:headEnd type="none" w="med" len="med"/>
                      <a:tailEnd type="none" w="med" len="med"/>
                    </a:lnB>
                    <a:solidFill>
                      <a:srgbClr val="DDD9C3"/>
                    </a:solidFill>
                  </a:tcPr>
                </a:tc>
                <a:tc>
                  <a:txBody>
                    <a:bodyPr/>
                    <a:lstStyle/>
                    <a:p>
                      <a:pPr algn="ctr" rtl="1">
                        <a:lnSpc>
                          <a:spcPct val="115000"/>
                        </a:lnSpc>
                        <a:spcAft>
                          <a:spcPts val="0"/>
                        </a:spcAft>
                      </a:pPr>
                      <a:r>
                        <a:rPr lang="ar-SA" sz="2000">
                          <a:effectLst/>
                          <a:latin typeface="Calibri" panose="020F0502020204030204" pitchFamily="34" charset="0"/>
                          <a:ea typeface="Calibri" panose="020F0502020204030204" pitchFamily="34" charset="0"/>
                          <a:cs typeface="B Lotus" panose="00000400000000000000" pitchFamily="2" charset="-78"/>
                        </a:rPr>
                        <a:t>38.18 %</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0" marR="0" marT="0" marB="0" anchor="ctr">
                    <a:lnL>
                      <a:noFill/>
                    </a:lnL>
                    <a:lnR>
                      <a:noFill/>
                    </a:lnR>
                    <a:lnT w="19050" cap="flat" cmpd="sng" algn="ctr">
                      <a:solidFill>
                        <a:srgbClr val="C4BC96"/>
                      </a:solidFill>
                      <a:prstDash val="solid"/>
                      <a:round/>
                      <a:headEnd type="none" w="med" len="med"/>
                      <a:tailEnd type="none" w="med" len="med"/>
                    </a:lnT>
                    <a:lnB w="19050" cap="flat" cmpd="sng" algn="ctr">
                      <a:solidFill>
                        <a:srgbClr val="C4BC96"/>
                      </a:solidFill>
                      <a:prstDash val="solid"/>
                      <a:round/>
                      <a:headEnd type="none" w="med" len="med"/>
                      <a:tailEnd type="none" w="med" len="med"/>
                    </a:lnB>
                    <a:solidFill>
                      <a:srgbClr val="DDD9C3"/>
                    </a:solidFill>
                  </a:tcPr>
                </a:tc>
              </a:tr>
              <a:tr h="403887">
                <a:tc>
                  <a:txBody>
                    <a:bodyPr/>
                    <a:lstStyle/>
                    <a:p>
                      <a:pPr algn="ctr" rtl="1">
                        <a:lnSpc>
                          <a:spcPct val="115000"/>
                        </a:lnSpc>
                        <a:spcAft>
                          <a:spcPts val="0"/>
                        </a:spcAft>
                      </a:pPr>
                      <a:r>
                        <a:rPr lang="ar-SA" sz="2000" b="1">
                          <a:effectLst/>
                          <a:latin typeface="Calibri" panose="020F0502020204030204" pitchFamily="34" charset="0"/>
                          <a:ea typeface="Calibri" panose="020F0502020204030204" pitchFamily="34" charset="0"/>
                          <a:cs typeface="B Lotus" panose="00000400000000000000" pitchFamily="2" charset="-78"/>
                        </a:rPr>
                        <a:t>ریاضیات</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0" marR="0" marT="0" marB="0" anchor="ctr">
                    <a:lnL>
                      <a:noFill/>
                    </a:lnL>
                    <a:lnR>
                      <a:noFill/>
                    </a:lnR>
                    <a:lnT w="19050" cap="flat" cmpd="sng" algn="ctr">
                      <a:solidFill>
                        <a:srgbClr val="C4BC96"/>
                      </a:solidFill>
                      <a:prstDash val="solid"/>
                      <a:round/>
                      <a:headEnd type="none" w="med" len="med"/>
                      <a:tailEnd type="none" w="med" len="med"/>
                    </a:lnT>
                    <a:lnB w="19050" cap="flat" cmpd="sng" algn="ctr">
                      <a:solidFill>
                        <a:srgbClr val="C4BC96"/>
                      </a:solidFill>
                      <a:prstDash val="solid"/>
                      <a:round/>
                      <a:headEnd type="none" w="med" len="med"/>
                      <a:tailEnd type="none" w="med" len="med"/>
                    </a:lnB>
                  </a:tcPr>
                </a:tc>
                <a:tc>
                  <a:txBody>
                    <a:bodyPr/>
                    <a:lstStyle/>
                    <a:p>
                      <a:pPr algn="ctr" rtl="1">
                        <a:lnSpc>
                          <a:spcPct val="115000"/>
                        </a:lnSpc>
                        <a:spcAft>
                          <a:spcPts val="0"/>
                        </a:spcAft>
                      </a:pPr>
                      <a:r>
                        <a:rPr lang="ar-SA" sz="2000">
                          <a:effectLst/>
                          <a:latin typeface="Calibri" panose="020F0502020204030204" pitchFamily="34" charset="0"/>
                          <a:ea typeface="Calibri" panose="020F0502020204030204" pitchFamily="34" charset="0"/>
                          <a:cs typeface="B Lotus" panose="00000400000000000000" pitchFamily="2" charset="-78"/>
                        </a:rPr>
                        <a:t>4340</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0" marR="0" marT="0" marB="0" anchor="ctr">
                    <a:lnL>
                      <a:noFill/>
                    </a:lnL>
                    <a:lnR>
                      <a:noFill/>
                    </a:lnR>
                    <a:lnT w="19050" cap="flat" cmpd="sng" algn="ctr">
                      <a:solidFill>
                        <a:srgbClr val="C4BC96"/>
                      </a:solidFill>
                      <a:prstDash val="solid"/>
                      <a:round/>
                      <a:headEnd type="none" w="med" len="med"/>
                      <a:tailEnd type="none" w="med" len="med"/>
                    </a:lnT>
                    <a:lnB w="19050" cap="flat" cmpd="sng" algn="ctr">
                      <a:solidFill>
                        <a:srgbClr val="C4BC96"/>
                      </a:solidFill>
                      <a:prstDash val="solid"/>
                      <a:round/>
                      <a:headEnd type="none" w="med" len="med"/>
                      <a:tailEnd type="none" w="med" len="med"/>
                    </a:lnB>
                  </a:tcPr>
                </a:tc>
                <a:tc>
                  <a:txBody>
                    <a:bodyPr/>
                    <a:lstStyle/>
                    <a:p>
                      <a:pPr algn="ctr" rtl="1">
                        <a:lnSpc>
                          <a:spcPct val="115000"/>
                        </a:lnSpc>
                        <a:spcAft>
                          <a:spcPts val="0"/>
                        </a:spcAft>
                      </a:pPr>
                      <a:r>
                        <a:rPr lang="ar-SA" sz="2000">
                          <a:effectLst/>
                          <a:latin typeface="Calibri" panose="020F0502020204030204" pitchFamily="34" charset="0"/>
                          <a:ea typeface="Calibri" panose="020F0502020204030204" pitchFamily="34" charset="0"/>
                          <a:cs typeface="B Lotus" panose="00000400000000000000" pitchFamily="2" charset="-78"/>
                        </a:rPr>
                        <a:t>788</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0" marR="0" marT="0" marB="0" anchor="ctr">
                    <a:lnL>
                      <a:noFill/>
                    </a:lnL>
                    <a:lnR>
                      <a:noFill/>
                    </a:lnR>
                    <a:lnT w="19050" cap="flat" cmpd="sng" algn="ctr">
                      <a:solidFill>
                        <a:srgbClr val="C4BC96"/>
                      </a:solidFill>
                      <a:prstDash val="solid"/>
                      <a:round/>
                      <a:headEnd type="none" w="med" len="med"/>
                      <a:tailEnd type="none" w="med" len="med"/>
                    </a:lnT>
                    <a:lnB w="19050" cap="flat" cmpd="sng" algn="ctr">
                      <a:solidFill>
                        <a:srgbClr val="C4BC96"/>
                      </a:solidFill>
                      <a:prstDash val="solid"/>
                      <a:round/>
                      <a:headEnd type="none" w="med" len="med"/>
                      <a:tailEnd type="none" w="med" len="med"/>
                    </a:lnB>
                  </a:tcPr>
                </a:tc>
                <a:tc>
                  <a:txBody>
                    <a:bodyPr/>
                    <a:lstStyle/>
                    <a:p>
                      <a:pPr algn="ctr" rtl="1">
                        <a:lnSpc>
                          <a:spcPct val="115000"/>
                        </a:lnSpc>
                        <a:spcAft>
                          <a:spcPts val="0"/>
                        </a:spcAft>
                      </a:pPr>
                      <a:r>
                        <a:rPr lang="ar-SA" sz="2000">
                          <a:effectLst/>
                          <a:latin typeface="Calibri" panose="020F0502020204030204" pitchFamily="34" charset="0"/>
                          <a:ea typeface="Calibri" panose="020F0502020204030204" pitchFamily="34" charset="0"/>
                          <a:cs typeface="B Lotus" panose="00000400000000000000" pitchFamily="2" charset="-78"/>
                        </a:rPr>
                        <a:t>1951</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0" marR="0" marT="0" marB="0" anchor="ctr">
                    <a:lnL>
                      <a:noFill/>
                    </a:lnL>
                    <a:lnR>
                      <a:noFill/>
                    </a:lnR>
                    <a:lnT w="19050" cap="flat" cmpd="sng" algn="ctr">
                      <a:solidFill>
                        <a:srgbClr val="C4BC96"/>
                      </a:solidFill>
                      <a:prstDash val="solid"/>
                      <a:round/>
                      <a:headEnd type="none" w="med" len="med"/>
                      <a:tailEnd type="none" w="med" len="med"/>
                    </a:lnT>
                    <a:lnB w="19050" cap="flat" cmpd="sng" algn="ctr">
                      <a:solidFill>
                        <a:srgbClr val="C4BC96"/>
                      </a:solidFill>
                      <a:prstDash val="solid"/>
                      <a:round/>
                      <a:headEnd type="none" w="med" len="med"/>
                      <a:tailEnd type="none" w="med" len="med"/>
                    </a:lnB>
                  </a:tcPr>
                </a:tc>
                <a:tc>
                  <a:txBody>
                    <a:bodyPr/>
                    <a:lstStyle/>
                    <a:p>
                      <a:pPr algn="ctr" rtl="1">
                        <a:lnSpc>
                          <a:spcPct val="115000"/>
                        </a:lnSpc>
                        <a:spcAft>
                          <a:spcPts val="0"/>
                        </a:spcAft>
                      </a:pPr>
                      <a:r>
                        <a:rPr lang="ar-SA" sz="2000">
                          <a:effectLst/>
                          <a:latin typeface="Calibri" panose="020F0502020204030204" pitchFamily="34" charset="0"/>
                          <a:ea typeface="Calibri" panose="020F0502020204030204" pitchFamily="34" charset="0"/>
                          <a:cs typeface="B Lotus" panose="00000400000000000000" pitchFamily="2" charset="-78"/>
                        </a:rPr>
                        <a:t>1943</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0" marR="0" marT="0" marB="0" anchor="ctr">
                    <a:lnL>
                      <a:noFill/>
                    </a:lnL>
                    <a:lnR>
                      <a:noFill/>
                    </a:lnR>
                    <a:lnT w="19050" cap="flat" cmpd="sng" algn="ctr">
                      <a:solidFill>
                        <a:srgbClr val="C4BC96"/>
                      </a:solidFill>
                      <a:prstDash val="solid"/>
                      <a:round/>
                      <a:headEnd type="none" w="med" len="med"/>
                      <a:tailEnd type="none" w="med" len="med"/>
                    </a:lnT>
                    <a:lnB w="19050" cap="flat" cmpd="sng" algn="ctr">
                      <a:solidFill>
                        <a:srgbClr val="C4BC96"/>
                      </a:solidFill>
                      <a:prstDash val="solid"/>
                      <a:round/>
                      <a:headEnd type="none" w="med" len="med"/>
                      <a:tailEnd type="none" w="med" len="med"/>
                    </a:lnB>
                  </a:tcPr>
                </a:tc>
                <a:tc>
                  <a:txBody>
                    <a:bodyPr/>
                    <a:lstStyle/>
                    <a:p>
                      <a:pPr algn="ctr" rtl="1">
                        <a:lnSpc>
                          <a:spcPct val="115000"/>
                        </a:lnSpc>
                        <a:spcAft>
                          <a:spcPts val="0"/>
                        </a:spcAft>
                      </a:pPr>
                      <a:r>
                        <a:rPr lang="ar-SA" sz="2000">
                          <a:effectLst/>
                          <a:latin typeface="Calibri" panose="020F0502020204030204" pitchFamily="34" charset="0"/>
                          <a:ea typeface="Calibri" panose="020F0502020204030204" pitchFamily="34" charset="0"/>
                          <a:cs typeface="B Lotus" panose="00000400000000000000" pitchFamily="2" charset="-78"/>
                        </a:rPr>
                        <a:t>1203</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0" marR="0" marT="0" marB="0" anchor="ctr">
                    <a:lnL>
                      <a:noFill/>
                    </a:lnL>
                    <a:lnR>
                      <a:noFill/>
                    </a:lnR>
                    <a:lnT w="19050" cap="flat" cmpd="sng" algn="ctr">
                      <a:solidFill>
                        <a:srgbClr val="C4BC96"/>
                      </a:solidFill>
                      <a:prstDash val="solid"/>
                      <a:round/>
                      <a:headEnd type="none" w="med" len="med"/>
                      <a:tailEnd type="none" w="med" len="med"/>
                    </a:lnT>
                    <a:lnB w="19050" cap="flat" cmpd="sng" algn="ctr">
                      <a:solidFill>
                        <a:srgbClr val="C4BC96"/>
                      </a:solidFill>
                      <a:prstDash val="solid"/>
                      <a:round/>
                      <a:headEnd type="none" w="med" len="med"/>
                      <a:tailEnd type="none" w="med" len="med"/>
                    </a:lnB>
                  </a:tcPr>
                </a:tc>
                <a:tc>
                  <a:txBody>
                    <a:bodyPr/>
                    <a:lstStyle/>
                    <a:p>
                      <a:pPr algn="ctr" rtl="1">
                        <a:lnSpc>
                          <a:spcPct val="115000"/>
                        </a:lnSpc>
                        <a:spcAft>
                          <a:spcPts val="0"/>
                        </a:spcAft>
                      </a:pPr>
                      <a:r>
                        <a:rPr lang="ar-SA" sz="2000">
                          <a:effectLst/>
                          <a:latin typeface="Calibri" panose="020F0502020204030204" pitchFamily="34" charset="0"/>
                          <a:ea typeface="Calibri" panose="020F0502020204030204" pitchFamily="34" charset="0"/>
                          <a:cs typeface="B Lotus" panose="00000400000000000000" pitchFamily="2" charset="-78"/>
                        </a:rPr>
                        <a:t>2301</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0" marR="0" marT="0" marB="0" anchor="ctr">
                    <a:lnL>
                      <a:noFill/>
                    </a:lnL>
                    <a:lnR>
                      <a:noFill/>
                    </a:lnR>
                    <a:lnT w="19050" cap="flat" cmpd="sng" algn="ctr">
                      <a:solidFill>
                        <a:srgbClr val="C4BC96"/>
                      </a:solidFill>
                      <a:prstDash val="solid"/>
                      <a:round/>
                      <a:headEnd type="none" w="med" len="med"/>
                      <a:tailEnd type="none" w="med" len="med"/>
                    </a:lnT>
                    <a:lnB w="19050" cap="flat" cmpd="sng" algn="ctr">
                      <a:solidFill>
                        <a:srgbClr val="C4BC96"/>
                      </a:solidFill>
                      <a:prstDash val="solid"/>
                      <a:round/>
                      <a:headEnd type="none" w="med" len="med"/>
                      <a:tailEnd type="none" w="med" len="med"/>
                    </a:lnB>
                  </a:tcPr>
                </a:tc>
                <a:tc>
                  <a:txBody>
                    <a:bodyPr/>
                    <a:lstStyle/>
                    <a:p>
                      <a:pPr algn="ctr" rtl="1">
                        <a:lnSpc>
                          <a:spcPct val="115000"/>
                        </a:lnSpc>
                        <a:spcAft>
                          <a:spcPts val="0"/>
                        </a:spcAft>
                      </a:pPr>
                      <a:r>
                        <a:rPr lang="ar-SA" sz="2000">
                          <a:effectLst/>
                          <a:latin typeface="Calibri" panose="020F0502020204030204" pitchFamily="34" charset="0"/>
                          <a:ea typeface="Calibri" panose="020F0502020204030204" pitchFamily="34" charset="0"/>
                          <a:cs typeface="B Lotus" panose="00000400000000000000" pitchFamily="2" charset="-78"/>
                        </a:rPr>
                        <a:t>927</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0" marR="0" marT="0" marB="0" anchor="ctr">
                    <a:lnL>
                      <a:noFill/>
                    </a:lnL>
                    <a:lnR>
                      <a:noFill/>
                    </a:lnR>
                    <a:lnT w="19050" cap="flat" cmpd="sng" algn="ctr">
                      <a:solidFill>
                        <a:srgbClr val="C4BC96"/>
                      </a:solidFill>
                      <a:prstDash val="solid"/>
                      <a:round/>
                      <a:headEnd type="none" w="med" len="med"/>
                      <a:tailEnd type="none" w="med" len="med"/>
                    </a:lnT>
                    <a:lnB w="19050" cap="flat" cmpd="sng" algn="ctr">
                      <a:solidFill>
                        <a:srgbClr val="C4BC96"/>
                      </a:solidFill>
                      <a:prstDash val="solid"/>
                      <a:round/>
                      <a:headEnd type="none" w="med" len="med"/>
                      <a:tailEnd type="none" w="med" len="med"/>
                    </a:lnB>
                  </a:tcPr>
                </a:tc>
                <a:tc>
                  <a:txBody>
                    <a:bodyPr/>
                    <a:lstStyle/>
                    <a:p>
                      <a:pPr algn="ctr" rtl="1">
                        <a:lnSpc>
                          <a:spcPct val="115000"/>
                        </a:lnSpc>
                        <a:spcAft>
                          <a:spcPts val="0"/>
                        </a:spcAft>
                      </a:pPr>
                      <a:r>
                        <a:rPr lang="ar-SA" sz="2000">
                          <a:effectLst/>
                          <a:latin typeface="Calibri" panose="020F0502020204030204" pitchFamily="34" charset="0"/>
                          <a:ea typeface="Calibri" panose="020F0502020204030204" pitchFamily="34" charset="0"/>
                          <a:cs typeface="B Lotus" panose="00000400000000000000" pitchFamily="2" charset="-78"/>
                        </a:rPr>
                        <a:t>2637</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0" marR="0" marT="0" marB="0" anchor="ctr">
                    <a:lnL>
                      <a:noFill/>
                    </a:lnL>
                    <a:lnR>
                      <a:noFill/>
                    </a:lnR>
                    <a:lnT w="19050" cap="flat" cmpd="sng" algn="ctr">
                      <a:solidFill>
                        <a:srgbClr val="C4BC96"/>
                      </a:solidFill>
                      <a:prstDash val="solid"/>
                      <a:round/>
                      <a:headEnd type="none" w="med" len="med"/>
                      <a:tailEnd type="none" w="med" len="med"/>
                    </a:lnT>
                    <a:lnB w="19050" cap="flat" cmpd="sng" algn="ctr">
                      <a:solidFill>
                        <a:srgbClr val="C4BC96"/>
                      </a:solidFill>
                      <a:prstDash val="solid"/>
                      <a:round/>
                      <a:headEnd type="none" w="med" len="med"/>
                      <a:tailEnd type="none" w="med" len="med"/>
                    </a:lnB>
                  </a:tcPr>
                </a:tc>
                <a:tc>
                  <a:txBody>
                    <a:bodyPr/>
                    <a:lstStyle/>
                    <a:p>
                      <a:pPr algn="ctr" rtl="1">
                        <a:lnSpc>
                          <a:spcPct val="115000"/>
                        </a:lnSpc>
                        <a:spcAft>
                          <a:spcPts val="0"/>
                        </a:spcAft>
                      </a:pPr>
                      <a:r>
                        <a:rPr lang="ar-SA" sz="2000">
                          <a:effectLst/>
                          <a:latin typeface="Calibri" panose="020F0502020204030204" pitchFamily="34" charset="0"/>
                          <a:ea typeface="Calibri" panose="020F0502020204030204" pitchFamily="34" charset="0"/>
                          <a:cs typeface="B Lotus" panose="00000400000000000000" pitchFamily="2" charset="-78"/>
                        </a:rPr>
                        <a:t>695</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0" marR="0" marT="0" marB="0" anchor="ctr">
                    <a:lnL>
                      <a:noFill/>
                    </a:lnL>
                    <a:lnR>
                      <a:noFill/>
                    </a:lnR>
                    <a:lnT w="19050" cap="flat" cmpd="sng" algn="ctr">
                      <a:solidFill>
                        <a:srgbClr val="C4BC96"/>
                      </a:solidFill>
                      <a:prstDash val="solid"/>
                      <a:round/>
                      <a:headEnd type="none" w="med" len="med"/>
                      <a:tailEnd type="none" w="med" len="med"/>
                    </a:lnT>
                    <a:lnB w="19050" cap="flat" cmpd="sng" algn="ctr">
                      <a:solidFill>
                        <a:srgbClr val="C4BC96"/>
                      </a:solidFill>
                      <a:prstDash val="solid"/>
                      <a:round/>
                      <a:headEnd type="none" w="med" len="med"/>
                      <a:tailEnd type="none" w="med" len="med"/>
                    </a:lnB>
                  </a:tcPr>
                </a:tc>
                <a:tc>
                  <a:txBody>
                    <a:bodyPr/>
                    <a:lstStyle/>
                    <a:p>
                      <a:pPr algn="ctr" rtl="1">
                        <a:lnSpc>
                          <a:spcPct val="115000"/>
                        </a:lnSpc>
                        <a:spcAft>
                          <a:spcPts val="0"/>
                        </a:spcAft>
                      </a:pPr>
                      <a:r>
                        <a:rPr lang="ar-SA" sz="2000">
                          <a:effectLst/>
                          <a:latin typeface="Calibri" panose="020F0502020204030204" pitchFamily="34" charset="0"/>
                          <a:ea typeface="Calibri" panose="020F0502020204030204" pitchFamily="34" charset="0"/>
                          <a:cs typeface="B Lotus" panose="00000400000000000000" pitchFamily="2" charset="-78"/>
                        </a:rPr>
                        <a:t>2619</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0" marR="0" marT="0" marB="0" anchor="ctr">
                    <a:lnL>
                      <a:noFill/>
                    </a:lnL>
                    <a:lnR>
                      <a:noFill/>
                    </a:lnR>
                    <a:lnT w="19050" cap="flat" cmpd="sng" algn="ctr">
                      <a:solidFill>
                        <a:srgbClr val="C4BC96"/>
                      </a:solidFill>
                      <a:prstDash val="solid"/>
                      <a:round/>
                      <a:headEnd type="none" w="med" len="med"/>
                      <a:tailEnd type="none" w="med" len="med"/>
                    </a:lnT>
                    <a:lnB w="19050" cap="flat" cmpd="sng" algn="ctr">
                      <a:solidFill>
                        <a:srgbClr val="C4BC96"/>
                      </a:solidFill>
                      <a:prstDash val="solid"/>
                      <a:round/>
                      <a:headEnd type="none" w="med" len="med"/>
                      <a:tailEnd type="none" w="med" len="med"/>
                    </a:lnB>
                  </a:tcPr>
                </a:tc>
                <a:tc>
                  <a:txBody>
                    <a:bodyPr/>
                    <a:lstStyle/>
                    <a:p>
                      <a:pPr algn="ctr" rtl="1">
                        <a:lnSpc>
                          <a:spcPct val="115000"/>
                        </a:lnSpc>
                        <a:spcAft>
                          <a:spcPts val="0"/>
                        </a:spcAft>
                      </a:pPr>
                      <a:r>
                        <a:rPr lang="ar-SA" sz="2000">
                          <a:effectLst/>
                          <a:latin typeface="Calibri" panose="020F0502020204030204" pitchFamily="34" charset="0"/>
                          <a:ea typeface="Calibri" panose="020F0502020204030204" pitchFamily="34" charset="0"/>
                          <a:cs typeface="B Lotus" panose="00000400000000000000" pitchFamily="2" charset="-78"/>
                        </a:rPr>
                        <a:t>46.98 %</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0" marR="0" marT="0" marB="0" anchor="ctr">
                    <a:lnL>
                      <a:noFill/>
                    </a:lnL>
                    <a:lnR>
                      <a:noFill/>
                    </a:lnR>
                    <a:lnT w="19050" cap="flat" cmpd="sng" algn="ctr">
                      <a:solidFill>
                        <a:srgbClr val="C4BC96"/>
                      </a:solidFill>
                      <a:prstDash val="solid"/>
                      <a:round/>
                      <a:headEnd type="none" w="med" len="med"/>
                      <a:tailEnd type="none" w="med" len="med"/>
                    </a:lnT>
                    <a:lnB w="19050" cap="flat" cmpd="sng" algn="ctr">
                      <a:solidFill>
                        <a:srgbClr val="C4BC96"/>
                      </a:solidFill>
                      <a:prstDash val="solid"/>
                      <a:round/>
                      <a:headEnd type="none" w="med" len="med"/>
                      <a:tailEnd type="none" w="med" len="med"/>
                    </a:lnB>
                  </a:tcPr>
                </a:tc>
              </a:tr>
              <a:tr h="403887">
                <a:tc>
                  <a:txBody>
                    <a:bodyPr/>
                    <a:lstStyle/>
                    <a:p>
                      <a:pPr algn="ctr" rtl="1">
                        <a:lnSpc>
                          <a:spcPct val="115000"/>
                        </a:lnSpc>
                        <a:spcAft>
                          <a:spcPts val="0"/>
                        </a:spcAft>
                      </a:pPr>
                      <a:r>
                        <a:rPr lang="ar-SA" sz="2000" b="1">
                          <a:effectLst/>
                          <a:latin typeface="Calibri" panose="020F0502020204030204" pitchFamily="34" charset="0"/>
                          <a:ea typeface="Calibri" panose="020F0502020204030204" pitchFamily="34" charset="0"/>
                          <a:cs typeface="B Lotus" panose="00000400000000000000" pitchFamily="2" charset="-78"/>
                        </a:rPr>
                        <a:t>همه موضوعات</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0" marR="0" marT="0" marB="0" anchor="ctr">
                    <a:lnL>
                      <a:noFill/>
                    </a:lnL>
                    <a:lnR>
                      <a:noFill/>
                    </a:lnR>
                    <a:lnT w="19050" cap="flat" cmpd="sng" algn="ctr">
                      <a:solidFill>
                        <a:srgbClr val="C4BC96"/>
                      </a:solidFill>
                      <a:prstDash val="solid"/>
                      <a:round/>
                      <a:headEnd type="none" w="med" len="med"/>
                      <a:tailEnd type="none" w="med" len="med"/>
                    </a:lnT>
                    <a:lnB w="19050" cap="flat" cmpd="sng" algn="ctr">
                      <a:solidFill>
                        <a:srgbClr val="C4BC96"/>
                      </a:solidFill>
                      <a:prstDash val="solid"/>
                      <a:round/>
                      <a:headEnd type="none" w="med" len="med"/>
                      <a:tailEnd type="none" w="med" len="med"/>
                    </a:lnB>
                    <a:solidFill>
                      <a:srgbClr val="DDD9C3"/>
                    </a:solidFill>
                  </a:tcPr>
                </a:tc>
                <a:tc>
                  <a:txBody>
                    <a:bodyPr/>
                    <a:lstStyle/>
                    <a:p>
                      <a:pPr algn="ctr" rtl="1">
                        <a:lnSpc>
                          <a:spcPct val="115000"/>
                        </a:lnSpc>
                        <a:spcAft>
                          <a:spcPts val="0"/>
                        </a:spcAft>
                      </a:pPr>
                      <a:r>
                        <a:rPr lang="ar-SA" sz="2000">
                          <a:effectLst/>
                          <a:latin typeface="Calibri" panose="020F0502020204030204" pitchFamily="34" charset="0"/>
                          <a:ea typeface="Calibri" panose="020F0502020204030204" pitchFamily="34" charset="0"/>
                          <a:cs typeface="B Lotus" panose="00000400000000000000" pitchFamily="2" charset="-78"/>
                        </a:rPr>
                        <a:t>41768</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0" marR="0" marT="0" marB="0" anchor="ctr">
                    <a:lnL>
                      <a:noFill/>
                    </a:lnL>
                    <a:lnR>
                      <a:noFill/>
                    </a:lnR>
                    <a:lnT w="19050" cap="flat" cmpd="sng" algn="ctr">
                      <a:solidFill>
                        <a:srgbClr val="C4BC96"/>
                      </a:solidFill>
                      <a:prstDash val="solid"/>
                      <a:round/>
                      <a:headEnd type="none" w="med" len="med"/>
                      <a:tailEnd type="none" w="med" len="med"/>
                    </a:lnT>
                    <a:lnB w="19050" cap="flat" cmpd="sng" algn="ctr">
                      <a:solidFill>
                        <a:srgbClr val="C4BC96"/>
                      </a:solidFill>
                      <a:prstDash val="solid"/>
                      <a:round/>
                      <a:headEnd type="none" w="med" len="med"/>
                      <a:tailEnd type="none" w="med" len="med"/>
                    </a:lnB>
                    <a:solidFill>
                      <a:srgbClr val="DDD9C3"/>
                    </a:solidFill>
                  </a:tcPr>
                </a:tc>
                <a:tc>
                  <a:txBody>
                    <a:bodyPr/>
                    <a:lstStyle/>
                    <a:p>
                      <a:pPr algn="ctr" rtl="1">
                        <a:lnSpc>
                          <a:spcPct val="115000"/>
                        </a:lnSpc>
                        <a:spcAft>
                          <a:spcPts val="0"/>
                        </a:spcAft>
                      </a:pPr>
                      <a:r>
                        <a:rPr lang="ar-SA" sz="2000">
                          <a:effectLst/>
                          <a:latin typeface="Calibri" panose="020F0502020204030204" pitchFamily="34" charset="0"/>
                          <a:ea typeface="Calibri" panose="020F0502020204030204" pitchFamily="34" charset="0"/>
                          <a:cs typeface="B Lotus" panose="00000400000000000000" pitchFamily="2" charset="-78"/>
                        </a:rPr>
                        <a:t>12620</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0" marR="0" marT="0" marB="0" anchor="ctr">
                    <a:lnL>
                      <a:noFill/>
                    </a:lnL>
                    <a:lnR>
                      <a:noFill/>
                    </a:lnR>
                    <a:lnT w="19050" cap="flat" cmpd="sng" algn="ctr">
                      <a:solidFill>
                        <a:srgbClr val="C4BC96"/>
                      </a:solidFill>
                      <a:prstDash val="solid"/>
                      <a:round/>
                      <a:headEnd type="none" w="med" len="med"/>
                      <a:tailEnd type="none" w="med" len="med"/>
                    </a:lnT>
                    <a:lnB w="19050" cap="flat" cmpd="sng" algn="ctr">
                      <a:solidFill>
                        <a:srgbClr val="C4BC96"/>
                      </a:solidFill>
                      <a:prstDash val="solid"/>
                      <a:round/>
                      <a:headEnd type="none" w="med" len="med"/>
                      <a:tailEnd type="none" w="med" len="med"/>
                    </a:lnB>
                    <a:solidFill>
                      <a:srgbClr val="DDD9C3"/>
                    </a:solidFill>
                  </a:tcPr>
                </a:tc>
                <a:tc>
                  <a:txBody>
                    <a:bodyPr/>
                    <a:lstStyle/>
                    <a:p>
                      <a:pPr algn="ctr" rtl="1">
                        <a:lnSpc>
                          <a:spcPct val="115000"/>
                        </a:lnSpc>
                        <a:spcAft>
                          <a:spcPts val="0"/>
                        </a:spcAft>
                      </a:pPr>
                      <a:r>
                        <a:rPr lang="ar-SA" sz="2000">
                          <a:effectLst/>
                          <a:latin typeface="Calibri" panose="020F0502020204030204" pitchFamily="34" charset="0"/>
                          <a:ea typeface="Calibri" panose="020F0502020204030204" pitchFamily="34" charset="0"/>
                          <a:cs typeface="B Lotus" panose="00000400000000000000" pitchFamily="2" charset="-78"/>
                        </a:rPr>
                        <a:t>22572</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0" marR="0" marT="0" marB="0" anchor="ctr">
                    <a:lnL>
                      <a:noFill/>
                    </a:lnL>
                    <a:lnR>
                      <a:noFill/>
                    </a:lnR>
                    <a:lnT w="19050" cap="flat" cmpd="sng" algn="ctr">
                      <a:solidFill>
                        <a:srgbClr val="C4BC96"/>
                      </a:solidFill>
                      <a:prstDash val="solid"/>
                      <a:round/>
                      <a:headEnd type="none" w="med" len="med"/>
                      <a:tailEnd type="none" w="med" len="med"/>
                    </a:lnT>
                    <a:lnB w="19050" cap="flat" cmpd="sng" algn="ctr">
                      <a:solidFill>
                        <a:srgbClr val="C4BC96"/>
                      </a:solidFill>
                      <a:prstDash val="solid"/>
                      <a:round/>
                      <a:headEnd type="none" w="med" len="med"/>
                      <a:tailEnd type="none" w="med" len="med"/>
                    </a:lnB>
                    <a:solidFill>
                      <a:srgbClr val="DDD9C3"/>
                    </a:solidFill>
                  </a:tcPr>
                </a:tc>
                <a:tc>
                  <a:txBody>
                    <a:bodyPr/>
                    <a:lstStyle/>
                    <a:p>
                      <a:pPr algn="ctr" rtl="1">
                        <a:lnSpc>
                          <a:spcPct val="115000"/>
                        </a:lnSpc>
                        <a:spcAft>
                          <a:spcPts val="0"/>
                        </a:spcAft>
                      </a:pPr>
                      <a:r>
                        <a:rPr lang="ar-SA" sz="2000">
                          <a:effectLst/>
                          <a:latin typeface="Calibri" panose="020F0502020204030204" pitchFamily="34" charset="0"/>
                          <a:ea typeface="Calibri" panose="020F0502020204030204" pitchFamily="34" charset="0"/>
                          <a:cs typeface="B Lotus" panose="00000400000000000000" pitchFamily="2" charset="-78"/>
                        </a:rPr>
                        <a:t>29100</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0" marR="0" marT="0" marB="0" anchor="ctr">
                    <a:lnL>
                      <a:noFill/>
                    </a:lnL>
                    <a:lnR>
                      <a:noFill/>
                    </a:lnR>
                    <a:lnT w="19050" cap="flat" cmpd="sng" algn="ctr">
                      <a:solidFill>
                        <a:srgbClr val="C4BC96"/>
                      </a:solidFill>
                      <a:prstDash val="solid"/>
                      <a:round/>
                      <a:headEnd type="none" w="med" len="med"/>
                      <a:tailEnd type="none" w="med" len="med"/>
                    </a:lnT>
                    <a:lnB w="19050" cap="flat" cmpd="sng" algn="ctr">
                      <a:solidFill>
                        <a:srgbClr val="C4BC96"/>
                      </a:solidFill>
                      <a:prstDash val="solid"/>
                      <a:round/>
                      <a:headEnd type="none" w="med" len="med"/>
                      <a:tailEnd type="none" w="med" len="med"/>
                    </a:lnB>
                    <a:solidFill>
                      <a:srgbClr val="DDD9C3"/>
                    </a:solidFill>
                  </a:tcPr>
                </a:tc>
                <a:tc>
                  <a:txBody>
                    <a:bodyPr/>
                    <a:lstStyle/>
                    <a:p>
                      <a:pPr algn="ctr" rtl="1">
                        <a:lnSpc>
                          <a:spcPct val="115000"/>
                        </a:lnSpc>
                        <a:spcAft>
                          <a:spcPts val="0"/>
                        </a:spcAft>
                      </a:pPr>
                      <a:r>
                        <a:rPr lang="ar-SA" sz="2000" dirty="0">
                          <a:effectLst/>
                          <a:latin typeface="Calibri" panose="020F0502020204030204" pitchFamily="34" charset="0"/>
                          <a:ea typeface="Calibri" panose="020F0502020204030204" pitchFamily="34" charset="0"/>
                          <a:cs typeface="B Lotus" panose="00000400000000000000" pitchFamily="2" charset="-78"/>
                        </a:rPr>
                        <a:t>12763</a:t>
                      </a:r>
                      <a:endParaRPr lang="en-US" sz="2000" dirty="0">
                        <a:effectLst/>
                        <a:latin typeface="Calibri" panose="020F0502020204030204" pitchFamily="34" charset="0"/>
                        <a:ea typeface="Calibri" panose="020F0502020204030204" pitchFamily="34" charset="0"/>
                        <a:cs typeface="Arial" panose="020B0604020202020204" pitchFamily="34" charset="0"/>
                      </a:endParaRPr>
                    </a:p>
                  </a:txBody>
                  <a:tcPr marL="0" marR="0" marT="0" marB="0" anchor="ctr">
                    <a:lnL>
                      <a:noFill/>
                    </a:lnL>
                    <a:lnR>
                      <a:noFill/>
                    </a:lnR>
                    <a:lnT w="19050" cap="flat" cmpd="sng" algn="ctr">
                      <a:solidFill>
                        <a:srgbClr val="C4BC96"/>
                      </a:solidFill>
                      <a:prstDash val="solid"/>
                      <a:round/>
                      <a:headEnd type="none" w="med" len="med"/>
                      <a:tailEnd type="none" w="med" len="med"/>
                    </a:lnT>
                    <a:lnB w="19050" cap="flat" cmpd="sng" algn="ctr">
                      <a:solidFill>
                        <a:srgbClr val="C4BC96"/>
                      </a:solidFill>
                      <a:prstDash val="solid"/>
                      <a:round/>
                      <a:headEnd type="none" w="med" len="med"/>
                      <a:tailEnd type="none" w="med" len="med"/>
                    </a:lnB>
                    <a:solidFill>
                      <a:srgbClr val="DDD9C3"/>
                    </a:solidFill>
                  </a:tcPr>
                </a:tc>
                <a:tc>
                  <a:txBody>
                    <a:bodyPr/>
                    <a:lstStyle/>
                    <a:p>
                      <a:pPr algn="ctr" rtl="1">
                        <a:lnSpc>
                          <a:spcPct val="115000"/>
                        </a:lnSpc>
                        <a:spcAft>
                          <a:spcPts val="0"/>
                        </a:spcAft>
                      </a:pPr>
                      <a:r>
                        <a:rPr lang="ar-SA" sz="2000">
                          <a:effectLst/>
                          <a:latin typeface="Calibri" panose="020F0502020204030204" pitchFamily="34" charset="0"/>
                          <a:ea typeface="Calibri" panose="020F0502020204030204" pitchFamily="34" charset="0"/>
                          <a:cs typeface="B Lotus" panose="00000400000000000000" pitchFamily="2" charset="-78"/>
                        </a:rPr>
                        <a:t>31649</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0" marR="0" marT="0" marB="0" anchor="ctr">
                    <a:lnL>
                      <a:noFill/>
                    </a:lnL>
                    <a:lnR>
                      <a:noFill/>
                    </a:lnR>
                    <a:lnT w="19050" cap="flat" cmpd="sng" algn="ctr">
                      <a:solidFill>
                        <a:srgbClr val="C4BC96"/>
                      </a:solidFill>
                      <a:prstDash val="solid"/>
                      <a:round/>
                      <a:headEnd type="none" w="med" len="med"/>
                      <a:tailEnd type="none" w="med" len="med"/>
                    </a:lnT>
                    <a:lnB w="19050" cap="flat" cmpd="sng" algn="ctr">
                      <a:solidFill>
                        <a:srgbClr val="C4BC96"/>
                      </a:solidFill>
                      <a:prstDash val="solid"/>
                      <a:round/>
                      <a:headEnd type="none" w="med" len="med"/>
                      <a:tailEnd type="none" w="med" len="med"/>
                    </a:lnB>
                    <a:solidFill>
                      <a:srgbClr val="DDD9C3"/>
                    </a:solidFill>
                  </a:tcPr>
                </a:tc>
                <a:tc>
                  <a:txBody>
                    <a:bodyPr/>
                    <a:lstStyle/>
                    <a:p>
                      <a:pPr algn="ctr" rtl="1">
                        <a:lnSpc>
                          <a:spcPct val="115000"/>
                        </a:lnSpc>
                        <a:spcAft>
                          <a:spcPts val="0"/>
                        </a:spcAft>
                      </a:pPr>
                      <a:r>
                        <a:rPr lang="ar-SA" sz="2000">
                          <a:effectLst/>
                          <a:latin typeface="Calibri" panose="020F0502020204030204" pitchFamily="34" charset="0"/>
                          <a:ea typeface="Calibri" panose="020F0502020204030204" pitchFamily="34" charset="0"/>
                          <a:cs typeface="B Lotus" panose="00000400000000000000" pitchFamily="2" charset="-78"/>
                        </a:rPr>
                        <a:t>10829</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0" marR="0" marT="0" marB="0" anchor="ctr">
                    <a:lnL>
                      <a:noFill/>
                    </a:lnL>
                    <a:lnR>
                      <a:noFill/>
                    </a:lnR>
                    <a:lnT w="19050" cap="flat" cmpd="sng" algn="ctr">
                      <a:solidFill>
                        <a:srgbClr val="C4BC96"/>
                      </a:solidFill>
                      <a:prstDash val="solid"/>
                      <a:round/>
                      <a:headEnd type="none" w="med" len="med"/>
                      <a:tailEnd type="none" w="med" len="med"/>
                    </a:lnT>
                    <a:lnB w="19050" cap="flat" cmpd="sng" algn="ctr">
                      <a:solidFill>
                        <a:srgbClr val="C4BC96"/>
                      </a:solidFill>
                      <a:prstDash val="solid"/>
                      <a:round/>
                      <a:headEnd type="none" w="med" len="med"/>
                      <a:tailEnd type="none" w="med" len="med"/>
                    </a:lnB>
                    <a:solidFill>
                      <a:srgbClr val="DDD9C3"/>
                    </a:solidFill>
                  </a:tcPr>
                </a:tc>
                <a:tc>
                  <a:txBody>
                    <a:bodyPr/>
                    <a:lstStyle/>
                    <a:p>
                      <a:pPr algn="ctr" rtl="1">
                        <a:lnSpc>
                          <a:spcPct val="115000"/>
                        </a:lnSpc>
                        <a:spcAft>
                          <a:spcPts val="0"/>
                        </a:spcAft>
                      </a:pPr>
                      <a:r>
                        <a:rPr lang="ar-SA" sz="2000">
                          <a:effectLst/>
                          <a:latin typeface="Calibri" panose="020F0502020204030204" pitchFamily="34" charset="0"/>
                          <a:ea typeface="Calibri" panose="020F0502020204030204" pitchFamily="34" charset="0"/>
                          <a:cs typeface="B Lotus" panose="00000400000000000000" pitchFamily="2" charset="-78"/>
                        </a:rPr>
                        <a:t>33693</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0" marR="0" marT="0" marB="0" anchor="ctr">
                    <a:lnL>
                      <a:noFill/>
                    </a:lnL>
                    <a:lnR>
                      <a:noFill/>
                    </a:lnR>
                    <a:lnT w="19050" cap="flat" cmpd="sng" algn="ctr">
                      <a:solidFill>
                        <a:srgbClr val="C4BC96"/>
                      </a:solidFill>
                      <a:prstDash val="solid"/>
                      <a:round/>
                      <a:headEnd type="none" w="med" len="med"/>
                      <a:tailEnd type="none" w="med" len="med"/>
                    </a:lnT>
                    <a:lnB w="19050" cap="flat" cmpd="sng" algn="ctr">
                      <a:solidFill>
                        <a:srgbClr val="C4BC96"/>
                      </a:solidFill>
                      <a:prstDash val="solid"/>
                      <a:round/>
                      <a:headEnd type="none" w="med" len="med"/>
                      <a:tailEnd type="none" w="med" len="med"/>
                    </a:lnB>
                    <a:solidFill>
                      <a:srgbClr val="DDD9C3"/>
                    </a:solidFill>
                  </a:tcPr>
                </a:tc>
                <a:tc>
                  <a:txBody>
                    <a:bodyPr/>
                    <a:lstStyle/>
                    <a:p>
                      <a:pPr algn="ctr" rtl="1">
                        <a:lnSpc>
                          <a:spcPct val="115000"/>
                        </a:lnSpc>
                        <a:spcAft>
                          <a:spcPts val="0"/>
                        </a:spcAft>
                      </a:pPr>
                      <a:r>
                        <a:rPr lang="ar-SA" sz="2000">
                          <a:effectLst/>
                          <a:latin typeface="Calibri" panose="020F0502020204030204" pitchFamily="34" charset="0"/>
                          <a:ea typeface="Calibri" panose="020F0502020204030204" pitchFamily="34" charset="0"/>
                          <a:cs typeface="B Lotus" panose="00000400000000000000" pitchFamily="2" charset="-78"/>
                        </a:rPr>
                        <a:t>13516</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0" marR="0" marT="0" marB="0" anchor="ctr">
                    <a:lnL>
                      <a:noFill/>
                    </a:lnL>
                    <a:lnR>
                      <a:noFill/>
                    </a:lnR>
                    <a:lnT w="19050" cap="flat" cmpd="sng" algn="ctr">
                      <a:solidFill>
                        <a:srgbClr val="C4BC96"/>
                      </a:solidFill>
                      <a:prstDash val="solid"/>
                      <a:round/>
                      <a:headEnd type="none" w="med" len="med"/>
                      <a:tailEnd type="none" w="med" len="med"/>
                    </a:lnT>
                    <a:lnB w="19050" cap="flat" cmpd="sng" algn="ctr">
                      <a:solidFill>
                        <a:srgbClr val="C4BC96"/>
                      </a:solidFill>
                      <a:prstDash val="solid"/>
                      <a:round/>
                      <a:headEnd type="none" w="med" len="med"/>
                      <a:tailEnd type="none" w="med" len="med"/>
                    </a:lnB>
                    <a:solidFill>
                      <a:srgbClr val="DDD9C3"/>
                    </a:solidFill>
                  </a:tcPr>
                </a:tc>
                <a:tc>
                  <a:txBody>
                    <a:bodyPr/>
                    <a:lstStyle/>
                    <a:p>
                      <a:pPr algn="ctr" rtl="1">
                        <a:lnSpc>
                          <a:spcPct val="115000"/>
                        </a:lnSpc>
                        <a:spcAft>
                          <a:spcPts val="0"/>
                        </a:spcAft>
                      </a:pPr>
                      <a:r>
                        <a:rPr lang="ar-SA" sz="2000">
                          <a:effectLst/>
                          <a:latin typeface="Calibri" panose="020F0502020204030204" pitchFamily="34" charset="0"/>
                          <a:ea typeface="Calibri" panose="020F0502020204030204" pitchFamily="34" charset="0"/>
                          <a:cs typeface="B Lotus" panose="00000400000000000000" pitchFamily="2" charset="-78"/>
                        </a:rPr>
                        <a:t>32528</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0" marR="0" marT="0" marB="0" anchor="ctr">
                    <a:lnL>
                      <a:noFill/>
                    </a:lnL>
                    <a:lnR>
                      <a:noFill/>
                    </a:lnR>
                    <a:lnT w="19050" cap="flat" cmpd="sng" algn="ctr">
                      <a:solidFill>
                        <a:srgbClr val="C4BC96"/>
                      </a:solidFill>
                      <a:prstDash val="solid"/>
                      <a:round/>
                      <a:headEnd type="none" w="med" len="med"/>
                      <a:tailEnd type="none" w="med" len="med"/>
                    </a:lnT>
                    <a:lnB w="19050" cap="flat" cmpd="sng" algn="ctr">
                      <a:solidFill>
                        <a:srgbClr val="C4BC96"/>
                      </a:solidFill>
                      <a:prstDash val="solid"/>
                      <a:round/>
                      <a:headEnd type="none" w="med" len="med"/>
                      <a:tailEnd type="none" w="med" len="med"/>
                    </a:lnB>
                    <a:solidFill>
                      <a:srgbClr val="DDD9C3"/>
                    </a:solidFill>
                  </a:tcPr>
                </a:tc>
                <a:tc>
                  <a:txBody>
                    <a:bodyPr/>
                    <a:lstStyle/>
                    <a:p>
                      <a:pPr algn="ctr" rtl="1">
                        <a:lnSpc>
                          <a:spcPct val="115000"/>
                        </a:lnSpc>
                        <a:spcAft>
                          <a:spcPts val="0"/>
                        </a:spcAft>
                      </a:pPr>
                      <a:r>
                        <a:rPr lang="ar-SA" sz="2000" dirty="0">
                          <a:effectLst/>
                          <a:latin typeface="Calibri" panose="020F0502020204030204" pitchFamily="34" charset="0"/>
                          <a:ea typeface="Calibri" panose="020F0502020204030204" pitchFamily="34" charset="0"/>
                          <a:cs typeface="B Lotus" panose="00000400000000000000" pitchFamily="2" charset="-78"/>
                        </a:rPr>
                        <a:t>57.30 %</a:t>
                      </a:r>
                      <a:endParaRPr lang="en-US" sz="2000" dirty="0">
                        <a:effectLst/>
                        <a:latin typeface="Calibri" panose="020F0502020204030204" pitchFamily="34" charset="0"/>
                        <a:ea typeface="Calibri" panose="020F0502020204030204" pitchFamily="34" charset="0"/>
                        <a:cs typeface="Arial" panose="020B0604020202020204" pitchFamily="34" charset="0"/>
                      </a:endParaRPr>
                    </a:p>
                  </a:txBody>
                  <a:tcPr marL="0" marR="0" marT="0" marB="0" anchor="ctr">
                    <a:lnL>
                      <a:noFill/>
                    </a:lnL>
                    <a:lnR>
                      <a:noFill/>
                    </a:lnR>
                    <a:lnT w="19050" cap="flat" cmpd="sng" algn="ctr">
                      <a:solidFill>
                        <a:srgbClr val="C4BC96"/>
                      </a:solidFill>
                      <a:prstDash val="solid"/>
                      <a:round/>
                      <a:headEnd type="none" w="med" len="med"/>
                      <a:tailEnd type="none" w="med" len="med"/>
                    </a:lnT>
                    <a:lnB w="19050" cap="flat" cmpd="sng" algn="ctr">
                      <a:solidFill>
                        <a:srgbClr val="C4BC96"/>
                      </a:solidFill>
                      <a:prstDash val="solid"/>
                      <a:round/>
                      <a:headEnd type="none" w="med" len="med"/>
                      <a:tailEnd type="none" w="med" len="med"/>
                    </a:lnB>
                    <a:solidFill>
                      <a:srgbClr val="DDD9C3"/>
                    </a:solidFill>
                  </a:tcPr>
                </a:tc>
              </a:tr>
            </a:tbl>
          </a:graphicData>
        </a:graphic>
      </p:graphicFrame>
      <p:sp>
        <p:nvSpPr>
          <p:cNvPr id="4" name="Rectangle 3"/>
          <p:cNvSpPr/>
          <p:nvPr/>
        </p:nvSpPr>
        <p:spPr>
          <a:xfrm>
            <a:off x="670365" y="6221960"/>
            <a:ext cx="5936625" cy="307777"/>
          </a:xfrm>
          <a:prstGeom prst="rect">
            <a:avLst/>
          </a:prstGeom>
        </p:spPr>
        <p:txBody>
          <a:bodyPr wrap="none">
            <a:spAutoFit/>
          </a:bodyPr>
          <a:lstStyle/>
          <a:p>
            <a:pPr algn="just">
              <a:spcAft>
                <a:spcPts val="800"/>
              </a:spcAft>
              <a:buSzPts val="1200"/>
            </a:pPr>
            <a:r>
              <a:rPr lang="fa-IR" sz="1400" b="1" dirty="0">
                <a:solidFill>
                  <a:prstClr val="black"/>
                </a:solidFill>
                <a:ea typeface="Calibri" panose="020F0502020204030204" pitchFamily="34" charset="0"/>
                <a:cs typeface="B Nazanin" panose="00000400000000000000" pitchFamily="2" charset="-78"/>
              </a:rPr>
              <a:t>شاخص </a:t>
            </a:r>
            <a:r>
              <a:rPr lang="en-US" sz="1400" b="1" dirty="0">
                <a:solidFill>
                  <a:prstClr val="black"/>
                </a:solidFill>
                <a:ea typeface="Calibri" panose="020F0502020204030204" pitchFamily="34" charset="0"/>
                <a:cs typeface="B Nazanin" panose="00000400000000000000" pitchFamily="2" charset="-78"/>
              </a:rPr>
              <a:t>H-Index</a:t>
            </a:r>
            <a:r>
              <a:rPr lang="en-US" sz="1400" b="1" dirty="0">
                <a:solidFill>
                  <a:prstClr val="black"/>
                </a:solidFill>
                <a:latin typeface="B Nazanin" panose="00000400000000000000" pitchFamily="2" charset="-78"/>
                <a:ea typeface="Calibri" panose="020F0502020204030204" pitchFamily="34" charset="0"/>
                <a:cs typeface="B Nazanin" panose="00000400000000000000" pitchFamily="2" charset="-78"/>
              </a:rPr>
              <a:t> </a:t>
            </a:r>
            <a:r>
              <a:rPr lang="fa-IR" sz="1400" b="1" dirty="0">
                <a:solidFill>
                  <a:prstClr val="black"/>
                </a:solidFill>
                <a:latin typeface="B Nazanin" panose="00000400000000000000" pitchFamily="2" charset="-78"/>
                <a:ea typeface="Calibri" panose="020F0502020204030204" pitchFamily="34" charset="0"/>
                <a:cs typeface="B Nazanin" panose="00000400000000000000" pitchFamily="2" charset="-78"/>
              </a:rPr>
              <a:t>حوزه‌های موضوعی مختلف بر اساس پایگاه سایماگو در بازه زمانی 1996-2017</a:t>
            </a:r>
            <a:endParaRPr lang="en-US" sz="1400" b="1" dirty="0">
              <a:solidFill>
                <a:prstClr val="black"/>
              </a:solidFill>
              <a:ea typeface="Calibri" panose="020F0502020204030204" pitchFamily="34" charset="0"/>
              <a:cs typeface="B Nazanin" panose="00000400000000000000" pitchFamily="2" charset="-78"/>
            </a:endParaRPr>
          </a:p>
        </p:txBody>
      </p:sp>
      <p:sp>
        <p:nvSpPr>
          <p:cNvPr id="5" name="TextBox 4"/>
          <p:cNvSpPr txBox="1"/>
          <p:nvPr/>
        </p:nvSpPr>
        <p:spPr>
          <a:xfrm>
            <a:off x="6763871" y="6387353"/>
            <a:ext cx="564776" cy="369332"/>
          </a:xfrm>
          <a:prstGeom prst="rect">
            <a:avLst/>
          </a:prstGeom>
          <a:noFill/>
        </p:spPr>
        <p:txBody>
          <a:bodyPr wrap="square" rtlCol="1">
            <a:spAutoFit/>
          </a:bodyPr>
          <a:lstStyle/>
          <a:p>
            <a:r>
              <a:rPr lang="fa-IR" dirty="0" smtClean="0"/>
              <a:t>64</a:t>
            </a:r>
            <a:endParaRPr lang="fa-IR" dirty="0"/>
          </a:p>
        </p:txBody>
      </p:sp>
    </p:spTree>
    <p:extLst>
      <p:ext uri="{BB962C8B-B14F-4D97-AF65-F5344CB8AC3E}">
        <p14:creationId xmlns:p14="http://schemas.microsoft.com/office/powerpoint/2010/main" val="15822367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e 4"/>
          <p:cNvGraphicFramePr>
            <a:graphicFrameLocks noGrp="1"/>
          </p:cNvGraphicFramePr>
          <p:nvPr>
            <p:extLst>
              <p:ext uri="{D42A27DB-BD31-4B8C-83A1-F6EECF244321}">
                <p14:modId xmlns:p14="http://schemas.microsoft.com/office/powerpoint/2010/main" val="385733655"/>
              </p:ext>
            </p:extLst>
          </p:nvPr>
        </p:nvGraphicFramePr>
        <p:xfrm>
          <a:off x="806820" y="1102661"/>
          <a:ext cx="10354237" cy="5607423"/>
        </p:xfrm>
        <a:graphic>
          <a:graphicData uri="http://schemas.openxmlformats.org/drawingml/2006/table">
            <a:tbl>
              <a:tblPr rtl="1"/>
              <a:tblGrid>
                <a:gridCol w="695741"/>
                <a:gridCol w="643975"/>
                <a:gridCol w="643975"/>
                <a:gridCol w="643975"/>
                <a:gridCol w="643975"/>
                <a:gridCol w="643975"/>
                <a:gridCol w="536300"/>
                <a:gridCol w="117166"/>
                <a:gridCol w="643975"/>
                <a:gridCol w="643975"/>
                <a:gridCol w="643975"/>
                <a:gridCol w="643975"/>
                <a:gridCol w="643975"/>
                <a:gridCol w="643975"/>
                <a:gridCol w="643975"/>
                <a:gridCol w="643975"/>
                <a:gridCol w="633355"/>
              </a:tblGrid>
              <a:tr h="183563">
                <a:tc>
                  <a:txBody>
                    <a:bodyPr/>
                    <a:lstStyle/>
                    <a:p>
                      <a:pPr marL="71755" marR="71755" algn="ctr" rtl="1">
                        <a:lnSpc>
                          <a:spcPct val="107000"/>
                        </a:lnSpc>
                        <a:spcAft>
                          <a:spcPts val="800"/>
                        </a:spcAft>
                      </a:pPr>
                      <a:endParaRPr lang="en-US" sz="1100" dirty="0">
                        <a:latin typeface="Calibri"/>
                        <a:ea typeface="Calibri"/>
                        <a:cs typeface="Arial"/>
                      </a:endParaRPr>
                    </a:p>
                  </a:txBody>
                  <a:tcPr marL="66583" marR="66583" marT="0" marB="0" vert="vert">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5">
                  <a:txBody>
                    <a:bodyPr/>
                    <a:lstStyle/>
                    <a:p>
                      <a:pPr algn="ctr" rtl="1">
                        <a:lnSpc>
                          <a:spcPct val="107000"/>
                        </a:lnSpc>
                        <a:spcAft>
                          <a:spcPts val="800"/>
                        </a:spcAft>
                      </a:pPr>
                      <a:r>
                        <a:rPr lang="fa-IR" sz="1100" b="1" dirty="0" smtClean="0">
                          <a:latin typeface="Calibri"/>
                          <a:ea typeface="SimSun"/>
                          <a:cs typeface="B Zar"/>
                        </a:rPr>
                        <a:t>رتبه</a:t>
                      </a:r>
                      <a:r>
                        <a:rPr lang="fa-IR" sz="1100" b="1" dirty="0">
                          <a:latin typeface="Calibri"/>
                          <a:ea typeface="SimSun"/>
                          <a:cs typeface="Cambria"/>
                        </a:rPr>
                        <a:t> </a:t>
                      </a:r>
                      <a:endParaRPr lang="en-US" sz="1100" dirty="0">
                        <a:latin typeface="Calibri"/>
                        <a:ea typeface="Calibri"/>
                        <a:cs typeface="Arial"/>
                      </a:endParaRPr>
                    </a:p>
                  </a:txBody>
                  <a:tcPr marL="66583" marR="6658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gridSpan="6">
                  <a:txBody>
                    <a:bodyPr/>
                    <a:lstStyle/>
                    <a:p>
                      <a:pPr algn="ctr" rtl="1">
                        <a:lnSpc>
                          <a:spcPct val="107000"/>
                        </a:lnSpc>
                        <a:spcAft>
                          <a:spcPts val="800"/>
                        </a:spcAft>
                      </a:pPr>
                      <a:r>
                        <a:rPr lang="ar-SA" sz="1100" b="1">
                          <a:latin typeface="Calibri"/>
                          <a:ea typeface="SimSun"/>
                          <a:cs typeface="B Zar"/>
                        </a:rPr>
                        <a:t>تعداد</a:t>
                      </a:r>
                      <a:endParaRPr lang="en-US" sz="1100">
                        <a:latin typeface="Calibri"/>
                        <a:ea typeface="Calibri"/>
                        <a:cs typeface="Arial"/>
                      </a:endParaRPr>
                    </a:p>
                  </a:txBody>
                  <a:tcPr marL="66583" marR="6658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gridSpan="5">
                  <a:txBody>
                    <a:bodyPr/>
                    <a:lstStyle/>
                    <a:p>
                      <a:pPr algn="ctr" rtl="1">
                        <a:lnSpc>
                          <a:spcPct val="107000"/>
                        </a:lnSpc>
                        <a:spcAft>
                          <a:spcPts val="800"/>
                        </a:spcAft>
                      </a:pPr>
                      <a:r>
                        <a:rPr lang="ar-SA" sz="1100" b="1">
                          <a:latin typeface="Calibri"/>
                          <a:ea typeface="SimSun"/>
                          <a:cs typeface="B Zar"/>
                        </a:rPr>
                        <a:t>سهم(درصد)</a:t>
                      </a:r>
                      <a:endParaRPr lang="en-US" sz="1100">
                        <a:latin typeface="Calibri"/>
                        <a:ea typeface="Calibri"/>
                        <a:cs typeface="Arial"/>
                      </a:endParaRPr>
                    </a:p>
                  </a:txBody>
                  <a:tcPr marL="66583" marR="6658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542386">
                <a:tc>
                  <a:txBody>
                    <a:bodyPr/>
                    <a:lstStyle/>
                    <a:p>
                      <a:pPr marL="71755" marR="71755" algn="ctr" rtl="1">
                        <a:lnSpc>
                          <a:spcPct val="107000"/>
                        </a:lnSpc>
                        <a:spcAft>
                          <a:spcPts val="800"/>
                        </a:spcAft>
                      </a:pPr>
                      <a:r>
                        <a:rPr lang="en-US" sz="2100" dirty="0">
                          <a:solidFill>
                            <a:schemeClr val="bg1"/>
                          </a:solidFill>
                          <a:latin typeface="Calibri"/>
                          <a:ea typeface="SimSun"/>
                          <a:cs typeface="Calibri"/>
                        </a:rPr>
                        <a:t>ISI</a:t>
                      </a:r>
                      <a:endParaRPr lang="en-US" sz="1100" dirty="0">
                        <a:solidFill>
                          <a:schemeClr val="bg1"/>
                        </a:solidFill>
                        <a:latin typeface="Calibri"/>
                        <a:ea typeface="Calibri"/>
                        <a:cs typeface="Arial"/>
                      </a:endParaRPr>
                    </a:p>
                  </a:txBody>
                  <a:tcPr marL="66583" marR="66583" marT="0" marB="0" vert="vert27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08080"/>
                    </a:solidFill>
                  </a:tcPr>
                </a:tc>
                <a:tc>
                  <a:txBody>
                    <a:bodyPr/>
                    <a:lstStyle/>
                    <a:p>
                      <a:pPr marL="71755" marR="71755" algn="ctr" rtl="1">
                        <a:lnSpc>
                          <a:spcPct val="107000"/>
                        </a:lnSpc>
                        <a:spcAft>
                          <a:spcPts val="800"/>
                        </a:spcAft>
                      </a:pPr>
                      <a:r>
                        <a:rPr lang="fa-IR" sz="1400" b="1" dirty="0">
                          <a:latin typeface="Calibri"/>
                          <a:ea typeface="SimSun"/>
                          <a:cs typeface="B Zar"/>
                        </a:rPr>
                        <a:t>2017</a:t>
                      </a:r>
                      <a:endParaRPr lang="en-US" sz="1100" dirty="0">
                        <a:latin typeface="Calibri"/>
                        <a:ea typeface="Calibri"/>
                        <a:cs typeface="Arial"/>
                      </a:endParaRPr>
                    </a:p>
                  </a:txBody>
                  <a:tcPr marL="66583" marR="66583" marT="0" marB="0" vert="vert2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71755" marR="71755" algn="ctr" rtl="1">
                        <a:lnSpc>
                          <a:spcPct val="107000"/>
                        </a:lnSpc>
                        <a:spcAft>
                          <a:spcPts val="800"/>
                        </a:spcAft>
                      </a:pPr>
                      <a:r>
                        <a:rPr lang="fa-IR" sz="1400" b="1">
                          <a:latin typeface="Calibri"/>
                          <a:ea typeface="SimSun"/>
                          <a:cs typeface="B Zar"/>
                        </a:rPr>
                        <a:t>2016</a:t>
                      </a:r>
                      <a:endParaRPr lang="en-US" sz="1100">
                        <a:latin typeface="Calibri"/>
                        <a:ea typeface="Calibri"/>
                        <a:cs typeface="Arial"/>
                      </a:endParaRPr>
                    </a:p>
                  </a:txBody>
                  <a:tcPr marL="66583" marR="66583" marT="0" marB="0" vert="vert2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71755" marR="71755" algn="ctr" rtl="1">
                        <a:lnSpc>
                          <a:spcPct val="107000"/>
                        </a:lnSpc>
                        <a:spcAft>
                          <a:spcPts val="800"/>
                        </a:spcAft>
                      </a:pPr>
                      <a:r>
                        <a:rPr lang="ar-SA" sz="1400" b="1">
                          <a:latin typeface="Calibri"/>
                          <a:ea typeface="SimSun"/>
                          <a:cs typeface="B Zar"/>
                        </a:rPr>
                        <a:t>2015</a:t>
                      </a:r>
                      <a:endParaRPr lang="en-US" sz="1100">
                        <a:latin typeface="Calibri"/>
                        <a:ea typeface="Calibri"/>
                        <a:cs typeface="Arial"/>
                      </a:endParaRPr>
                    </a:p>
                  </a:txBody>
                  <a:tcPr marL="66583" marR="66583" marT="0" marB="0" vert="vert2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71755" marR="71755" algn="ctr" rtl="1">
                        <a:lnSpc>
                          <a:spcPct val="107000"/>
                        </a:lnSpc>
                        <a:spcAft>
                          <a:spcPts val="800"/>
                        </a:spcAft>
                      </a:pPr>
                      <a:r>
                        <a:rPr lang="ar-SA" sz="1400" b="1">
                          <a:latin typeface="Calibri"/>
                          <a:ea typeface="SimSun"/>
                          <a:cs typeface="B Zar"/>
                        </a:rPr>
                        <a:t>2014</a:t>
                      </a:r>
                      <a:endParaRPr lang="en-US" sz="1100">
                        <a:latin typeface="Calibri"/>
                        <a:ea typeface="Calibri"/>
                        <a:cs typeface="Arial"/>
                      </a:endParaRPr>
                    </a:p>
                  </a:txBody>
                  <a:tcPr marL="66583" marR="66583" marT="0" marB="0" vert="vert2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71755" marR="71755" algn="ctr" rtl="1">
                        <a:lnSpc>
                          <a:spcPct val="107000"/>
                        </a:lnSpc>
                        <a:spcAft>
                          <a:spcPts val="800"/>
                        </a:spcAft>
                      </a:pPr>
                      <a:r>
                        <a:rPr lang="ar-SA" sz="1400" b="1">
                          <a:latin typeface="Calibri"/>
                          <a:ea typeface="SimSun"/>
                          <a:cs typeface="B Zar"/>
                        </a:rPr>
                        <a:t>2013</a:t>
                      </a:r>
                      <a:endParaRPr lang="en-US" sz="1100">
                        <a:latin typeface="Calibri"/>
                        <a:ea typeface="Calibri"/>
                        <a:cs typeface="Arial"/>
                      </a:endParaRPr>
                    </a:p>
                  </a:txBody>
                  <a:tcPr marL="66583" marR="66583" marT="0" marB="0" vert="vert2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marL="71755" marR="71755" algn="ctr" rtl="1">
                        <a:lnSpc>
                          <a:spcPct val="107000"/>
                        </a:lnSpc>
                        <a:spcAft>
                          <a:spcPts val="800"/>
                        </a:spcAft>
                      </a:pPr>
                      <a:r>
                        <a:rPr lang="fa-IR" sz="1400" b="1">
                          <a:latin typeface="Calibri"/>
                          <a:ea typeface="SimSun"/>
                          <a:cs typeface="B Zar"/>
                        </a:rPr>
                        <a:t>2017</a:t>
                      </a:r>
                      <a:endParaRPr lang="en-US" sz="1100">
                        <a:latin typeface="Calibri"/>
                        <a:ea typeface="Calibri"/>
                        <a:cs typeface="Arial"/>
                      </a:endParaRPr>
                    </a:p>
                  </a:txBody>
                  <a:tcPr marL="66583" marR="66583" marT="0" marB="0" vert="vert2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marL="71755" marR="71755" algn="ctr" rtl="1">
                        <a:lnSpc>
                          <a:spcPct val="107000"/>
                        </a:lnSpc>
                        <a:spcAft>
                          <a:spcPts val="800"/>
                        </a:spcAft>
                      </a:pPr>
                      <a:r>
                        <a:rPr lang="fa-IR" sz="1400" b="1">
                          <a:latin typeface="Calibri"/>
                          <a:ea typeface="SimSun"/>
                          <a:cs typeface="B Zar"/>
                        </a:rPr>
                        <a:t>2016</a:t>
                      </a:r>
                      <a:endParaRPr lang="en-US" sz="1100">
                        <a:latin typeface="Calibri"/>
                        <a:ea typeface="Calibri"/>
                        <a:cs typeface="Arial"/>
                      </a:endParaRPr>
                    </a:p>
                  </a:txBody>
                  <a:tcPr marL="66583" marR="66583" marT="0" marB="0" vert="vert2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71755" marR="71755" algn="ctr" rtl="1">
                        <a:lnSpc>
                          <a:spcPct val="107000"/>
                        </a:lnSpc>
                        <a:spcAft>
                          <a:spcPts val="800"/>
                        </a:spcAft>
                      </a:pPr>
                      <a:r>
                        <a:rPr lang="ar-SA" sz="1400" b="1">
                          <a:latin typeface="Calibri"/>
                          <a:ea typeface="SimSun"/>
                          <a:cs typeface="B Zar"/>
                        </a:rPr>
                        <a:t>2015</a:t>
                      </a:r>
                      <a:endParaRPr lang="en-US" sz="1100">
                        <a:latin typeface="Calibri"/>
                        <a:ea typeface="Calibri"/>
                        <a:cs typeface="Arial"/>
                      </a:endParaRPr>
                    </a:p>
                  </a:txBody>
                  <a:tcPr marL="66583" marR="66583" marT="0" marB="0" vert="vert2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71755" marR="71755" algn="ctr" rtl="1">
                        <a:lnSpc>
                          <a:spcPct val="107000"/>
                        </a:lnSpc>
                        <a:spcAft>
                          <a:spcPts val="800"/>
                        </a:spcAft>
                      </a:pPr>
                      <a:r>
                        <a:rPr lang="ar-SA" sz="1400" b="1">
                          <a:latin typeface="Calibri"/>
                          <a:ea typeface="SimSun"/>
                          <a:cs typeface="B Zar"/>
                        </a:rPr>
                        <a:t>2014</a:t>
                      </a:r>
                      <a:endParaRPr lang="en-US" sz="1100">
                        <a:latin typeface="Calibri"/>
                        <a:ea typeface="Calibri"/>
                        <a:cs typeface="Arial"/>
                      </a:endParaRPr>
                    </a:p>
                  </a:txBody>
                  <a:tcPr marL="66583" marR="66583" marT="0" marB="0" vert="vert2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71755" marR="71755" algn="ctr" rtl="1">
                        <a:lnSpc>
                          <a:spcPct val="107000"/>
                        </a:lnSpc>
                        <a:spcAft>
                          <a:spcPts val="800"/>
                        </a:spcAft>
                      </a:pPr>
                      <a:r>
                        <a:rPr lang="ar-SA" sz="1400" b="1">
                          <a:latin typeface="Calibri"/>
                          <a:ea typeface="SimSun"/>
                          <a:cs typeface="B Zar"/>
                        </a:rPr>
                        <a:t>2013</a:t>
                      </a:r>
                      <a:endParaRPr lang="en-US" sz="1100">
                        <a:latin typeface="Calibri"/>
                        <a:ea typeface="Calibri"/>
                        <a:cs typeface="Arial"/>
                      </a:endParaRPr>
                    </a:p>
                  </a:txBody>
                  <a:tcPr marL="66583" marR="66583" marT="0" marB="0" vert="vert2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71755" marR="71755" algn="ctr" rtl="1">
                        <a:lnSpc>
                          <a:spcPct val="107000"/>
                        </a:lnSpc>
                        <a:spcAft>
                          <a:spcPts val="800"/>
                        </a:spcAft>
                      </a:pPr>
                      <a:r>
                        <a:rPr lang="fa-IR" sz="1400" b="1">
                          <a:latin typeface="Calibri"/>
                          <a:ea typeface="SimSun"/>
                          <a:cs typeface="B Zar"/>
                        </a:rPr>
                        <a:t>2017</a:t>
                      </a:r>
                      <a:endParaRPr lang="en-US" sz="1100">
                        <a:latin typeface="Calibri"/>
                        <a:ea typeface="Calibri"/>
                        <a:cs typeface="Arial"/>
                      </a:endParaRPr>
                    </a:p>
                  </a:txBody>
                  <a:tcPr marL="66583" marR="66583" marT="0" marB="0" vert="vert2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71755" marR="71755" algn="ctr" rtl="1">
                        <a:lnSpc>
                          <a:spcPct val="107000"/>
                        </a:lnSpc>
                        <a:spcAft>
                          <a:spcPts val="800"/>
                        </a:spcAft>
                      </a:pPr>
                      <a:r>
                        <a:rPr lang="fa-IR" sz="1400" b="1">
                          <a:latin typeface="Calibri"/>
                          <a:ea typeface="SimSun"/>
                          <a:cs typeface="B Zar"/>
                        </a:rPr>
                        <a:t>2016</a:t>
                      </a:r>
                      <a:endParaRPr lang="en-US" sz="1100">
                        <a:latin typeface="Calibri"/>
                        <a:ea typeface="Calibri"/>
                        <a:cs typeface="Arial"/>
                      </a:endParaRPr>
                    </a:p>
                  </a:txBody>
                  <a:tcPr marL="66583" marR="66583" marT="0" marB="0" vert="vert2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71755" marR="71755" algn="ctr" rtl="1">
                        <a:lnSpc>
                          <a:spcPct val="107000"/>
                        </a:lnSpc>
                        <a:spcAft>
                          <a:spcPts val="800"/>
                        </a:spcAft>
                      </a:pPr>
                      <a:r>
                        <a:rPr lang="ar-SA" sz="1400" b="1">
                          <a:latin typeface="Calibri"/>
                          <a:ea typeface="SimSun"/>
                          <a:cs typeface="B Zar"/>
                        </a:rPr>
                        <a:t>2015</a:t>
                      </a:r>
                      <a:endParaRPr lang="en-US" sz="1100">
                        <a:latin typeface="Calibri"/>
                        <a:ea typeface="Calibri"/>
                        <a:cs typeface="Arial"/>
                      </a:endParaRPr>
                    </a:p>
                  </a:txBody>
                  <a:tcPr marL="66583" marR="66583" marT="0" marB="0" vert="vert2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71755" marR="71755" algn="ctr" rtl="1">
                        <a:lnSpc>
                          <a:spcPct val="107000"/>
                        </a:lnSpc>
                        <a:spcAft>
                          <a:spcPts val="800"/>
                        </a:spcAft>
                      </a:pPr>
                      <a:r>
                        <a:rPr lang="ar-SA" sz="1400" b="1">
                          <a:latin typeface="Calibri"/>
                          <a:ea typeface="SimSun"/>
                          <a:cs typeface="B Zar"/>
                        </a:rPr>
                        <a:t>2014</a:t>
                      </a:r>
                      <a:endParaRPr lang="en-US" sz="1100">
                        <a:latin typeface="Calibri"/>
                        <a:ea typeface="Calibri"/>
                        <a:cs typeface="Arial"/>
                      </a:endParaRPr>
                    </a:p>
                  </a:txBody>
                  <a:tcPr marL="66583" marR="66583" marT="0" marB="0" vert="vert2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71755" marR="71755" algn="ctr" rtl="1">
                        <a:lnSpc>
                          <a:spcPct val="107000"/>
                        </a:lnSpc>
                        <a:spcAft>
                          <a:spcPts val="800"/>
                        </a:spcAft>
                      </a:pPr>
                      <a:r>
                        <a:rPr lang="ar-SA" sz="1400" b="1">
                          <a:latin typeface="Calibri"/>
                          <a:ea typeface="SimSun"/>
                          <a:cs typeface="B Zar"/>
                        </a:rPr>
                        <a:t>2013</a:t>
                      </a:r>
                      <a:endParaRPr lang="en-US" sz="1100">
                        <a:latin typeface="Calibri"/>
                        <a:ea typeface="Calibri"/>
                        <a:cs typeface="Arial"/>
                      </a:endParaRPr>
                    </a:p>
                  </a:txBody>
                  <a:tcPr marL="66583" marR="66583" marT="0" marB="0" vert="vert2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42386">
                <a:tc>
                  <a:txBody>
                    <a:bodyPr/>
                    <a:lstStyle/>
                    <a:p>
                      <a:pPr marL="71755" marR="71755" algn="ctr" rtl="1">
                        <a:lnSpc>
                          <a:spcPct val="107000"/>
                        </a:lnSpc>
                        <a:spcAft>
                          <a:spcPts val="800"/>
                        </a:spcAft>
                      </a:pPr>
                      <a:r>
                        <a:rPr lang="fa-IR" sz="1100" b="1" u="sng" dirty="0">
                          <a:solidFill>
                            <a:srgbClr val="800080"/>
                          </a:solidFill>
                          <a:latin typeface="Calibri"/>
                          <a:ea typeface="SimSun"/>
                          <a:cs typeface="B Zar"/>
                          <a:hlinkClick r:id="rId2"/>
                        </a:rPr>
                        <a:t>تولید علم در جهان</a:t>
                      </a:r>
                      <a:endParaRPr lang="en-US" sz="2000" dirty="0">
                        <a:latin typeface="Calibri"/>
                        <a:ea typeface="Calibri"/>
                        <a:cs typeface="Arial"/>
                      </a:endParaRPr>
                    </a:p>
                  </a:txBody>
                  <a:tcPr marL="66583" marR="66583" marT="0" marB="0" vert="vert">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71755" marR="71755" algn="ctr" rtl="1">
                        <a:lnSpc>
                          <a:spcPct val="107000"/>
                        </a:lnSpc>
                        <a:spcAft>
                          <a:spcPts val="800"/>
                        </a:spcAft>
                      </a:pPr>
                      <a:r>
                        <a:rPr lang="fa-IR" sz="1400" dirty="0">
                          <a:latin typeface="Calibri"/>
                          <a:ea typeface="SimSun"/>
                          <a:cs typeface="B Zar"/>
                        </a:rPr>
                        <a:t>16</a:t>
                      </a:r>
                      <a:endParaRPr lang="en-US" sz="1100" dirty="0">
                        <a:latin typeface="Calibri"/>
                        <a:ea typeface="Calibri"/>
                        <a:cs typeface="Arial"/>
                      </a:endParaRPr>
                    </a:p>
                  </a:txBody>
                  <a:tcPr marL="66583" marR="66583" marT="0" marB="0" vert="vert">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71755" marR="71755" algn="ctr" rtl="1">
                        <a:lnSpc>
                          <a:spcPct val="107000"/>
                        </a:lnSpc>
                        <a:spcAft>
                          <a:spcPts val="800"/>
                        </a:spcAft>
                      </a:pPr>
                      <a:r>
                        <a:rPr lang="fa-IR" sz="1400">
                          <a:latin typeface="Calibri"/>
                          <a:ea typeface="SimSun"/>
                          <a:cs typeface="B Zar"/>
                        </a:rPr>
                        <a:t>17</a:t>
                      </a:r>
                      <a:endParaRPr lang="en-US" sz="1100">
                        <a:latin typeface="Calibri"/>
                        <a:ea typeface="Calibri"/>
                        <a:cs typeface="Arial"/>
                      </a:endParaRPr>
                    </a:p>
                  </a:txBody>
                  <a:tcPr marL="66583" marR="66583" marT="0" marB="0" vert="vert2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71755" marR="71755" algn="ctr" rtl="1">
                        <a:lnSpc>
                          <a:spcPct val="107000"/>
                        </a:lnSpc>
                        <a:spcAft>
                          <a:spcPts val="800"/>
                        </a:spcAft>
                      </a:pPr>
                      <a:r>
                        <a:rPr lang="ar-SA" sz="1400">
                          <a:latin typeface="Calibri"/>
                          <a:ea typeface="SimSun"/>
                          <a:cs typeface="B Zar"/>
                        </a:rPr>
                        <a:t>19</a:t>
                      </a:r>
                      <a:endParaRPr lang="en-US" sz="1100">
                        <a:latin typeface="Calibri"/>
                        <a:ea typeface="Calibri"/>
                        <a:cs typeface="Arial"/>
                      </a:endParaRPr>
                    </a:p>
                  </a:txBody>
                  <a:tcPr marL="66583" marR="66583" marT="0" marB="0" vert="vert2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71755" marR="71755" algn="ctr" rtl="1">
                        <a:lnSpc>
                          <a:spcPct val="107000"/>
                        </a:lnSpc>
                        <a:spcAft>
                          <a:spcPts val="800"/>
                        </a:spcAft>
                      </a:pPr>
                      <a:r>
                        <a:rPr lang="ar-SA" sz="1400">
                          <a:latin typeface="Calibri"/>
                          <a:ea typeface="SimSun"/>
                          <a:cs typeface="B Zar"/>
                        </a:rPr>
                        <a:t>21</a:t>
                      </a:r>
                      <a:endParaRPr lang="en-US" sz="1100">
                        <a:latin typeface="Calibri"/>
                        <a:ea typeface="Calibri"/>
                        <a:cs typeface="Arial"/>
                      </a:endParaRPr>
                    </a:p>
                  </a:txBody>
                  <a:tcPr marL="66583" marR="66583" marT="0" marB="0" vert="vert2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71755" marR="71755" algn="ctr" rtl="1">
                        <a:lnSpc>
                          <a:spcPct val="107000"/>
                        </a:lnSpc>
                        <a:spcAft>
                          <a:spcPts val="800"/>
                        </a:spcAft>
                      </a:pPr>
                      <a:r>
                        <a:rPr lang="ar-SA" sz="1400">
                          <a:latin typeface="Calibri"/>
                          <a:ea typeface="SimSun"/>
                          <a:cs typeface="B Zar"/>
                        </a:rPr>
                        <a:t>21</a:t>
                      </a:r>
                      <a:endParaRPr lang="en-US" sz="1100">
                        <a:latin typeface="Calibri"/>
                        <a:ea typeface="Calibri"/>
                        <a:cs typeface="Arial"/>
                      </a:endParaRPr>
                    </a:p>
                  </a:txBody>
                  <a:tcPr marL="66583" marR="66583" marT="0" marB="0" vert="vert2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marL="71755" marR="71755" algn="ctr" rtl="1">
                        <a:lnSpc>
                          <a:spcPct val="107000"/>
                        </a:lnSpc>
                        <a:spcAft>
                          <a:spcPts val="800"/>
                        </a:spcAft>
                      </a:pPr>
                      <a:r>
                        <a:rPr lang="fa-IR" sz="1400">
                          <a:latin typeface="Calibri"/>
                          <a:ea typeface="SimSun"/>
                          <a:cs typeface="B Zar"/>
                        </a:rPr>
                        <a:t>51616</a:t>
                      </a:r>
                      <a:endParaRPr lang="en-US" sz="1100">
                        <a:latin typeface="Calibri"/>
                        <a:ea typeface="Calibri"/>
                        <a:cs typeface="Arial"/>
                      </a:endParaRPr>
                    </a:p>
                  </a:txBody>
                  <a:tcPr marL="66583" marR="66583" marT="0" marB="0" vert="vert2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marL="71755" marR="71755" algn="ctr" rtl="1">
                        <a:lnSpc>
                          <a:spcPct val="107000"/>
                        </a:lnSpc>
                        <a:spcAft>
                          <a:spcPts val="800"/>
                        </a:spcAft>
                      </a:pPr>
                      <a:r>
                        <a:rPr lang="ar-SA" sz="1400">
                          <a:latin typeface="Calibri"/>
                          <a:ea typeface="SimSun"/>
                          <a:cs typeface="B Zar"/>
                        </a:rPr>
                        <a:t>47889</a:t>
                      </a:r>
                      <a:endParaRPr lang="en-US" sz="1100">
                        <a:latin typeface="Calibri"/>
                        <a:ea typeface="Calibri"/>
                        <a:cs typeface="Arial"/>
                      </a:endParaRPr>
                    </a:p>
                  </a:txBody>
                  <a:tcPr marL="66583" marR="66583" marT="0" marB="0" vert="vert2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71755" marR="71755" algn="ctr" rtl="1">
                        <a:lnSpc>
                          <a:spcPct val="107000"/>
                        </a:lnSpc>
                        <a:spcAft>
                          <a:spcPts val="800"/>
                        </a:spcAft>
                      </a:pPr>
                      <a:r>
                        <a:rPr lang="ar-SA" sz="1400">
                          <a:latin typeface="Calibri"/>
                          <a:ea typeface="SimSun"/>
                          <a:cs typeface="B Zar"/>
                        </a:rPr>
                        <a:t>40668</a:t>
                      </a:r>
                      <a:endParaRPr lang="en-US" sz="1100">
                        <a:latin typeface="Calibri"/>
                        <a:ea typeface="Calibri"/>
                        <a:cs typeface="Arial"/>
                      </a:endParaRPr>
                    </a:p>
                  </a:txBody>
                  <a:tcPr marL="66583" marR="66583" marT="0" marB="0" vert="vert2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71755" marR="71755" algn="ctr" rtl="1">
                        <a:lnSpc>
                          <a:spcPct val="107000"/>
                        </a:lnSpc>
                        <a:spcAft>
                          <a:spcPts val="800"/>
                        </a:spcAft>
                      </a:pPr>
                      <a:r>
                        <a:rPr lang="ar-SA" sz="1400">
                          <a:latin typeface="Calibri"/>
                          <a:ea typeface="SimSun"/>
                          <a:cs typeface="B Zar"/>
                        </a:rPr>
                        <a:t>33925</a:t>
                      </a:r>
                      <a:endParaRPr lang="en-US" sz="1100">
                        <a:latin typeface="Calibri"/>
                        <a:ea typeface="Calibri"/>
                        <a:cs typeface="Arial"/>
                      </a:endParaRPr>
                    </a:p>
                  </a:txBody>
                  <a:tcPr marL="66583" marR="66583" marT="0" marB="0" vert="vert2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71755" marR="71755" algn="ctr" rtl="1">
                        <a:lnSpc>
                          <a:spcPct val="107000"/>
                        </a:lnSpc>
                        <a:spcAft>
                          <a:spcPts val="800"/>
                        </a:spcAft>
                      </a:pPr>
                      <a:r>
                        <a:rPr lang="ar-SA" sz="1400">
                          <a:latin typeface="Calibri"/>
                          <a:ea typeface="SimSun"/>
                          <a:cs typeface="B Zar"/>
                        </a:rPr>
                        <a:t>31418</a:t>
                      </a:r>
                      <a:endParaRPr lang="en-US" sz="1100">
                        <a:latin typeface="Calibri"/>
                        <a:ea typeface="Calibri"/>
                        <a:cs typeface="Arial"/>
                      </a:endParaRPr>
                    </a:p>
                  </a:txBody>
                  <a:tcPr marL="66583" marR="66583" marT="0" marB="0" vert="vert2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71755" marR="71755" algn="ctr" rtl="1">
                        <a:lnSpc>
                          <a:spcPct val="107000"/>
                        </a:lnSpc>
                        <a:spcAft>
                          <a:spcPts val="800"/>
                        </a:spcAft>
                      </a:pPr>
                      <a:r>
                        <a:rPr lang="fa-IR" sz="1400">
                          <a:latin typeface="Calibri"/>
                          <a:ea typeface="SimSun"/>
                          <a:cs typeface="B Zar"/>
                        </a:rPr>
                        <a:t>79</a:t>
                      </a:r>
                      <a:r>
                        <a:rPr lang="en-US" sz="1400">
                          <a:latin typeface="Calibri"/>
                          <a:ea typeface="SimSun"/>
                          <a:cs typeface="Calibri"/>
                        </a:rPr>
                        <a:t>.</a:t>
                      </a:r>
                      <a:r>
                        <a:rPr lang="fa-IR" sz="1400">
                          <a:latin typeface="Calibri"/>
                          <a:ea typeface="SimSun"/>
                          <a:cs typeface="B Zar"/>
                        </a:rPr>
                        <a:t>1</a:t>
                      </a:r>
                      <a:endParaRPr lang="en-US" sz="1100">
                        <a:latin typeface="Calibri"/>
                        <a:ea typeface="Calibri"/>
                        <a:cs typeface="Arial"/>
                      </a:endParaRPr>
                    </a:p>
                  </a:txBody>
                  <a:tcPr marL="66583" marR="66583" marT="0" marB="0" vert="vert2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71755" marR="71755" algn="ctr" rtl="1">
                        <a:lnSpc>
                          <a:spcPct val="107000"/>
                        </a:lnSpc>
                        <a:spcAft>
                          <a:spcPts val="800"/>
                        </a:spcAft>
                      </a:pPr>
                      <a:r>
                        <a:rPr lang="ar-SA" sz="1400">
                          <a:latin typeface="Calibri"/>
                          <a:ea typeface="SimSun"/>
                          <a:cs typeface="B Zar"/>
                        </a:rPr>
                        <a:t>62</a:t>
                      </a:r>
                      <a:r>
                        <a:rPr lang="en-US" sz="1400">
                          <a:latin typeface="Calibri"/>
                          <a:ea typeface="SimSun"/>
                          <a:cs typeface="Calibri"/>
                        </a:rPr>
                        <a:t>.</a:t>
                      </a:r>
                      <a:r>
                        <a:rPr lang="fa-IR" sz="1400">
                          <a:latin typeface="Calibri"/>
                          <a:ea typeface="SimSun"/>
                          <a:cs typeface="B Zar"/>
                        </a:rPr>
                        <a:t>1</a:t>
                      </a:r>
                      <a:endParaRPr lang="en-US" sz="1100">
                        <a:latin typeface="Calibri"/>
                        <a:ea typeface="Calibri"/>
                        <a:cs typeface="Arial"/>
                      </a:endParaRPr>
                    </a:p>
                  </a:txBody>
                  <a:tcPr marL="66583" marR="66583" marT="0" marB="0" vert="vert2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71755" marR="71755" algn="ctr" rtl="1">
                        <a:lnSpc>
                          <a:spcPct val="107000"/>
                        </a:lnSpc>
                        <a:spcAft>
                          <a:spcPts val="800"/>
                        </a:spcAft>
                      </a:pPr>
                      <a:r>
                        <a:rPr lang="ar-SA" sz="1400">
                          <a:latin typeface="Calibri"/>
                          <a:ea typeface="SimSun"/>
                          <a:cs typeface="B Zar"/>
                        </a:rPr>
                        <a:t>43</a:t>
                      </a:r>
                      <a:r>
                        <a:rPr lang="en-US" sz="1400">
                          <a:latin typeface="Calibri"/>
                          <a:ea typeface="SimSun"/>
                          <a:cs typeface="Calibri"/>
                        </a:rPr>
                        <a:t>.</a:t>
                      </a:r>
                      <a:r>
                        <a:rPr lang="fa-IR" sz="1400">
                          <a:latin typeface="Calibri"/>
                          <a:ea typeface="SimSun"/>
                          <a:cs typeface="B Zar"/>
                        </a:rPr>
                        <a:t>1</a:t>
                      </a:r>
                      <a:endParaRPr lang="en-US" sz="1100">
                        <a:latin typeface="Calibri"/>
                        <a:ea typeface="Calibri"/>
                        <a:cs typeface="Arial"/>
                      </a:endParaRPr>
                    </a:p>
                  </a:txBody>
                  <a:tcPr marL="66583" marR="66583" marT="0" marB="0" vert="vert2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71755" marR="71755" algn="ctr" rtl="1">
                        <a:lnSpc>
                          <a:spcPct val="107000"/>
                        </a:lnSpc>
                        <a:spcAft>
                          <a:spcPts val="800"/>
                        </a:spcAft>
                      </a:pPr>
                      <a:r>
                        <a:rPr lang="ar-SA" sz="1400">
                          <a:latin typeface="Calibri"/>
                          <a:ea typeface="SimSun"/>
                          <a:cs typeface="B Zar"/>
                        </a:rPr>
                        <a:t>33</a:t>
                      </a:r>
                      <a:r>
                        <a:rPr lang="en-US" sz="1400">
                          <a:latin typeface="Calibri"/>
                          <a:ea typeface="SimSun"/>
                          <a:cs typeface="Calibri"/>
                        </a:rPr>
                        <a:t>.</a:t>
                      </a:r>
                      <a:r>
                        <a:rPr lang="fa-IR" sz="1400">
                          <a:latin typeface="Calibri"/>
                          <a:ea typeface="SimSun"/>
                          <a:cs typeface="B Zar"/>
                        </a:rPr>
                        <a:t>1</a:t>
                      </a:r>
                      <a:endParaRPr lang="en-US" sz="1100">
                        <a:latin typeface="Calibri"/>
                        <a:ea typeface="Calibri"/>
                        <a:cs typeface="Arial"/>
                      </a:endParaRPr>
                    </a:p>
                  </a:txBody>
                  <a:tcPr marL="66583" marR="66583" marT="0" marB="0" vert="vert2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71755" marR="71755" algn="ctr" rtl="1">
                        <a:lnSpc>
                          <a:spcPct val="107000"/>
                        </a:lnSpc>
                        <a:spcAft>
                          <a:spcPts val="800"/>
                        </a:spcAft>
                      </a:pPr>
                      <a:r>
                        <a:rPr lang="fa-IR" sz="1400">
                          <a:latin typeface="Calibri"/>
                          <a:ea typeface="SimSun"/>
                          <a:cs typeface="B Zar"/>
                        </a:rPr>
                        <a:t>27</a:t>
                      </a:r>
                      <a:r>
                        <a:rPr lang="en-US" sz="1400">
                          <a:latin typeface="Calibri"/>
                          <a:ea typeface="SimSun"/>
                          <a:cs typeface="Calibri"/>
                        </a:rPr>
                        <a:t>.</a:t>
                      </a:r>
                      <a:r>
                        <a:rPr lang="fa-IR" sz="1400">
                          <a:latin typeface="Calibri"/>
                          <a:ea typeface="SimSun"/>
                          <a:cs typeface="B Zar"/>
                        </a:rPr>
                        <a:t>1</a:t>
                      </a:r>
                      <a:endParaRPr lang="en-US" sz="1100">
                        <a:latin typeface="Calibri"/>
                        <a:ea typeface="Calibri"/>
                        <a:cs typeface="Arial"/>
                      </a:endParaRPr>
                    </a:p>
                  </a:txBody>
                  <a:tcPr marL="66583" marR="66583" marT="0" marB="0" vert="vert2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42386">
                <a:tc>
                  <a:txBody>
                    <a:bodyPr/>
                    <a:lstStyle/>
                    <a:p>
                      <a:pPr marL="71755" marR="71755" algn="ctr" rtl="1">
                        <a:lnSpc>
                          <a:spcPct val="107000"/>
                        </a:lnSpc>
                        <a:spcAft>
                          <a:spcPts val="800"/>
                        </a:spcAft>
                      </a:pPr>
                      <a:r>
                        <a:rPr lang="ar-SA" sz="1100" b="1" dirty="0">
                          <a:latin typeface="Calibri"/>
                          <a:ea typeface="SimSun"/>
                          <a:cs typeface="B Zar"/>
                        </a:rPr>
                        <a:t>تولید علم در کشورهای اسلامی</a:t>
                      </a:r>
                      <a:endParaRPr lang="en-US" sz="2000" dirty="0">
                        <a:latin typeface="Calibri"/>
                        <a:ea typeface="Calibri"/>
                        <a:cs typeface="Arial"/>
                      </a:endParaRPr>
                    </a:p>
                  </a:txBody>
                  <a:tcPr marL="66583" marR="66583" marT="0" marB="0" vert="vert">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71755" marR="71755" algn="r" rtl="1">
                        <a:lnSpc>
                          <a:spcPct val="107000"/>
                        </a:lnSpc>
                        <a:spcAft>
                          <a:spcPts val="800"/>
                        </a:spcAft>
                      </a:pPr>
                      <a:r>
                        <a:rPr lang="fa-IR" sz="1400">
                          <a:latin typeface="Calibri"/>
                          <a:ea typeface="SimSun"/>
                          <a:cs typeface="B Zar"/>
                        </a:rPr>
                        <a:t>1</a:t>
                      </a:r>
                      <a:endParaRPr lang="en-US" sz="1100">
                        <a:latin typeface="Calibri"/>
                        <a:ea typeface="Calibri"/>
                        <a:cs typeface="Arial"/>
                      </a:endParaRPr>
                    </a:p>
                  </a:txBody>
                  <a:tcPr marL="66583" marR="66583" marT="0" marB="0" vert="vert">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71755" marR="71755" algn="ctr" rtl="1">
                        <a:lnSpc>
                          <a:spcPct val="107000"/>
                        </a:lnSpc>
                        <a:spcAft>
                          <a:spcPts val="800"/>
                        </a:spcAft>
                      </a:pPr>
                      <a:r>
                        <a:rPr lang="fa-IR" sz="1400" dirty="0">
                          <a:latin typeface="Calibri"/>
                          <a:ea typeface="SimSun"/>
                          <a:cs typeface="B Zar"/>
                        </a:rPr>
                        <a:t>2</a:t>
                      </a:r>
                      <a:endParaRPr lang="en-US" sz="1100" dirty="0">
                        <a:latin typeface="Calibri"/>
                        <a:ea typeface="Calibri"/>
                        <a:cs typeface="Arial"/>
                      </a:endParaRPr>
                    </a:p>
                  </a:txBody>
                  <a:tcPr marL="66583" marR="66583" marT="0" marB="0" vert="vert2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71755" marR="71755" algn="ctr" rtl="1">
                        <a:lnSpc>
                          <a:spcPct val="107000"/>
                        </a:lnSpc>
                        <a:spcAft>
                          <a:spcPts val="800"/>
                        </a:spcAft>
                      </a:pPr>
                      <a:r>
                        <a:rPr lang="ar-SA" sz="1400">
                          <a:latin typeface="Calibri"/>
                          <a:ea typeface="SimSun"/>
                          <a:cs typeface="B Zar"/>
                        </a:rPr>
                        <a:t>2</a:t>
                      </a:r>
                      <a:endParaRPr lang="en-US" sz="1100">
                        <a:latin typeface="Calibri"/>
                        <a:ea typeface="Calibri"/>
                        <a:cs typeface="Arial"/>
                      </a:endParaRPr>
                    </a:p>
                  </a:txBody>
                  <a:tcPr marL="66583" marR="66583" marT="0" marB="0" vert="vert2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71755" marR="71755" algn="ctr" rtl="1">
                        <a:lnSpc>
                          <a:spcPct val="107000"/>
                        </a:lnSpc>
                        <a:spcAft>
                          <a:spcPts val="800"/>
                        </a:spcAft>
                      </a:pPr>
                      <a:r>
                        <a:rPr lang="ar-SA" sz="1400">
                          <a:latin typeface="Calibri"/>
                          <a:ea typeface="SimSun"/>
                          <a:cs typeface="B Zar"/>
                        </a:rPr>
                        <a:t>2</a:t>
                      </a:r>
                      <a:endParaRPr lang="en-US" sz="1100">
                        <a:latin typeface="Calibri"/>
                        <a:ea typeface="Calibri"/>
                        <a:cs typeface="Arial"/>
                      </a:endParaRPr>
                    </a:p>
                  </a:txBody>
                  <a:tcPr marL="66583" marR="66583" marT="0" marB="0" vert="vert2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71755" marR="71755" algn="ctr" rtl="1">
                        <a:lnSpc>
                          <a:spcPct val="107000"/>
                        </a:lnSpc>
                        <a:spcAft>
                          <a:spcPts val="800"/>
                        </a:spcAft>
                      </a:pPr>
                      <a:r>
                        <a:rPr lang="fa-IR" sz="1400">
                          <a:latin typeface="Calibri"/>
                          <a:ea typeface="SimSun"/>
                          <a:cs typeface="B Zar"/>
                        </a:rPr>
                        <a:t>2</a:t>
                      </a:r>
                      <a:endParaRPr lang="en-US" sz="1100">
                        <a:latin typeface="Calibri"/>
                        <a:ea typeface="Calibri"/>
                        <a:cs typeface="Arial"/>
                      </a:endParaRPr>
                    </a:p>
                  </a:txBody>
                  <a:tcPr marL="66583" marR="66583" marT="0" marB="0" vert="vert2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marL="71755" marR="71755" algn="ctr" rtl="1">
                        <a:lnSpc>
                          <a:spcPct val="107000"/>
                        </a:lnSpc>
                        <a:spcAft>
                          <a:spcPts val="800"/>
                        </a:spcAft>
                      </a:pPr>
                      <a:r>
                        <a:rPr lang="fa-IR" sz="1400">
                          <a:latin typeface="Calibri"/>
                          <a:ea typeface="SimSun"/>
                          <a:cs typeface="B Zar"/>
                        </a:rPr>
                        <a:t>51616</a:t>
                      </a:r>
                      <a:endParaRPr lang="en-US" sz="1100">
                        <a:latin typeface="Calibri"/>
                        <a:ea typeface="Calibri"/>
                        <a:cs typeface="Arial"/>
                      </a:endParaRPr>
                    </a:p>
                  </a:txBody>
                  <a:tcPr marL="66583" marR="66583" marT="0" marB="0" vert="vert2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marL="71755" marR="71755" algn="ctr" rtl="1">
                        <a:lnSpc>
                          <a:spcPct val="107000"/>
                        </a:lnSpc>
                        <a:spcAft>
                          <a:spcPts val="800"/>
                        </a:spcAft>
                      </a:pPr>
                      <a:r>
                        <a:rPr lang="ar-SA" sz="1400">
                          <a:latin typeface="Calibri"/>
                          <a:ea typeface="SimSun"/>
                          <a:cs typeface="B Zar"/>
                        </a:rPr>
                        <a:t>47889</a:t>
                      </a:r>
                      <a:endParaRPr lang="en-US" sz="1100">
                        <a:latin typeface="Calibri"/>
                        <a:ea typeface="Calibri"/>
                        <a:cs typeface="Arial"/>
                      </a:endParaRPr>
                    </a:p>
                  </a:txBody>
                  <a:tcPr marL="66583" marR="66583" marT="0" marB="0" vert="vert2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71755" marR="71755" algn="ctr" rtl="1">
                        <a:lnSpc>
                          <a:spcPct val="107000"/>
                        </a:lnSpc>
                        <a:spcAft>
                          <a:spcPts val="800"/>
                        </a:spcAft>
                      </a:pPr>
                      <a:r>
                        <a:rPr lang="ar-SA" sz="1400">
                          <a:latin typeface="Calibri"/>
                          <a:ea typeface="SimSun"/>
                          <a:cs typeface="B Zar"/>
                        </a:rPr>
                        <a:t>40668</a:t>
                      </a:r>
                      <a:endParaRPr lang="en-US" sz="1100">
                        <a:latin typeface="Calibri"/>
                        <a:ea typeface="Calibri"/>
                        <a:cs typeface="Arial"/>
                      </a:endParaRPr>
                    </a:p>
                  </a:txBody>
                  <a:tcPr marL="66583" marR="66583" marT="0" marB="0" vert="vert2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71755" marR="71755" algn="ctr" rtl="1">
                        <a:lnSpc>
                          <a:spcPct val="107000"/>
                        </a:lnSpc>
                        <a:spcAft>
                          <a:spcPts val="800"/>
                        </a:spcAft>
                      </a:pPr>
                      <a:r>
                        <a:rPr lang="ar-SA" sz="1400">
                          <a:latin typeface="Calibri"/>
                          <a:ea typeface="SimSun"/>
                          <a:cs typeface="B Zar"/>
                        </a:rPr>
                        <a:t>33925</a:t>
                      </a:r>
                      <a:endParaRPr lang="en-US" sz="1100">
                        <a:latin typeface="Calibri"/>
                        <a:ea typeface="Calibri"/>
                        <a:cs typeface="Arial"/>
                      </a:endParaRPr>
                    </a:p>
                  </a:txBody>
                  <a:tcPr marL="66583" marR="66583" marT="0" marB="0" vert="vert2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71755" marR="71755" algn="ctr" rtl="1">
                        <a:lnSpc>
                          <a:spcPct val="107000"/>
                        </a:lnSpc>
                        <a:spcAft>
                          <a:spcPts val="800"/>
                        </a:spcAft>
                      </a:pPr>
                      <a:r>
                        <a:rPr lang="ar-SA" sz="1400">
                          <a:latin typeface="Calibri"/>
                          <a:ea typeface="SimSun"/>
                          <a:cs typeface="B Zar"/>
                        </a:rPr>
                        <a:t>31418</a:t>
                      </a:r>
                      <a:endParaRPr lang="en-US" sz="1100">
                        <a:latin typeface="Calibri"/>
                        <a:ea typeface="Calibri"/>
                        <a:cs typeface="Arial"/>
                      </a:endParaRPr>
                    </a:p>
                  </a:txBody>
                  <a:tcPr marL="66583" marR="66583" marT="0" marB="0" vert="vert2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71755" marR="71755" algn="ctr" rtl="1">
                        <a:lnSpc>
                          <a:spcPct val="107000"/>
                        </a:lnSpc>
                        <a:spcAft>
                          <a:spcPts val="800"/>
                        </a:spcAft>
                      </a:pPr>
                      <a:r>
                        <a:rPr lang="ar-SA" sz="1400">
                          <a:latin typeface="Calibri"/>
                          <a:ea typeface="SimSun"/>
                          <a:cs typeface="B Zar"/>
                        </a:rPr>
                        <a:t>41</a:t>
                      </a:r>
                      <a:r>
                        <a:rPr lang="en-US" sz="1400">
                          <a:latin typeface="Calibri"/>
                          <a:ea typeface="SimSun"/>
                          <a:cs typeface="Calibri"/>
                        </a:rPr>
                        <a:t>.</a:t>
                      </a:r>
                      <a:r>
                        <a:rPr lang="fa-IR" sz="1400">
                          <a:latin typeface="Calibri"/>
                          <a:ea typeface="SimSun"/>
                          <a:cs typeface="B Zar"/>
                        </a:rPr>
                        <a:t>19</a:t>
                      </a:r>
                      <a:endParaRPr lang="en-US" sz="1100">
                        <a:latin typeface="Calibri"/>
                        <a:ea typeface="Calibri"/>
                        <a:cs typeface="Arial"/>
                      </a:endParaRPr>
                    </a:p>
                  </a:txBody>
                  <a:tcPr marL="66583" marR="66583" marT="0" marB="0" vert="vert2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71755" marR="71755" algn="ctr" rtl="1">
                        <a:lnSpc>
                          <a:spcPct val="107000"/>
                        </a:lnSpc>
                        <a:spcAft>
                          <a:spcPts val="800"/>
                        </a:spcAft>
                      </a:pPr>
                      <a:r>
                        <a:rPr lang="fa-IR" sz="1400">
                          <a:latin typeface="Calibri"/>
                          <a:ea typeface="SimSun"/>
                          <a:cs typeface="B Zar"/>
                        </a:rPr>
                        <a:t>16</a:t>
                      </a:r>
                      <a:r>
                        <a:rPr lang="en-US" sz="1400">
                          <a:latin typeface="Calibri"/>
                          <a:ea typeface="SimSun"/>
                          <a:cs typeface="Calibri"/>
                        </a:rPr>
                        <a:t>.</a:t>
                      </a:r>
                      <a:r>
                        <a:rPr lang="fa-IR" sz="1400">
                          <a:latin typeface="Calibri"/>
                          <a:ea typeface="SimSun"/>
                          <a:cs typeface="B Zar"/>
                        </a:rPr>
                        <a:t>19</a:t>
                      </a:r>
                      <a:endParaRPr lang="en-US" sz="1100">
                        <a:latin typeface="Calibri"/>
                        <a:ea typeface="Calibri"/>
                        <a:cs typeface="Arial"/>
                      </a:endParaRPr>
                    </a:p>
                  </a:txBody>
                  <a:tcPr marL="66583" marR="66583" marT="0" marB="0" vert="vert2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71755" marR="71755" algn="ctr" rtl="1">
                        <a:lnSpc>
                          <a:spcPct val="107000"/>
                        </a:lnSpc>
                        <a:spcAft>
                          <a:spcPts val="800"/>
                        </a:spcAft>
                      </a:pPr>
                      <a:r>
                        <a:rPr lang="ar-SA" sz="1400">
                          <a:latin typeface="Calibri"/>
                          <a:ea typeface="SimSun"/>
                          <a:cs typeface="B Zar"/>
                        </a:rPr>
                        <a:t>16</a:t>
                      </a:r>
                      <a:r>
                        <a:rPr lang="en-US" sz="1400">
                          <a:latin typeface="Calibri"/>
                          <a:ea typeface="SimSun"/>
                          <a:cs typeface="Calibri"/>
                        </a:rPr>
                        <a:t>.</a:t>
                      </a:r>
                      <a:r>
                        <a:rPr lang="fa-IR" sz="1400">
                          <a:latin typeface="Calibri"/>
                          <a:ea typeface="SimSun"/>
                          <a:cs typeface="B Zar"/>
                        </a:rPr>
                        <a:t>18</a:t>
                      </a:r>
                      <a:endParaRPr lang="en-US" sz="1100">
                        <a:latin typeface="Calibri"/>
                        <a:ea typeface="Calibri"/>
                        <a:cs typeface="Arial"/>
                      </a:endParaRPr>
                    </a:p>
                  </a:txBody>
                  <a:tcPr marL="66583" marR="66583" marT="0" marB="0" vert="vert2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71755" marR="71755" algn="ctr" rtl="1">
                        <a:lnSpc>
                          <a:spcPct val="107000"/>
                        </a:lnSpc>
                        <a:spcAft>
                          <a:spcPts val="800"/>
                        </a:spcAft>
                      </a:pPr>
                      <a:r>
                        <a:rPr lang="ar-SA" sz="1400">
                          <a:latin typeface="Calibri"/>
                          <a:ea typeface="SimSun"/>
                          <a:cs typeface="B Zar"/>
                        </a:rPr>
                        <a:t>07</a:t>
                      </a:r>
                      <a:r>
                        <a:rPr lang="en-US" sz="1400">
                          <a:latin typeface="Calibri"/>
                          <a:ea typeface="SimSun"/>
                          <a:cs typeface="Calibri"/>
                        </a:rPr>
                        <a:t>.</a:t>
                      </a:r>
                      <a:r>
                        <a:rPr lang="fa-IR" sz="1400">
                          <a:latin typeface="Calibri"/>
                          <a:ea typeface="SimSun"/>
                          <a:cs typeface="B Zar"/>
                        </a:rPr>
                        <a:t>19</a:t>
                      </a:r>
                      <a:endParaRPr lang="en-US" sz="1100">
                        <a:latin typeface="Calibri"/>
                        <a:ea typeface="Calibri"/>
                        <a:cs typeface="Arial"/>
                      </a:endParaRPr>
                    </a:p>
                  </a:txBody>
                  <a:tcPr marL="66583" marR="66583" marT="0" marB="0" vert="vert2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71755" marR="71755" algn="ctr" rtl="1">
                        <a:lnSpc>
                          <a:spcPct val="107000"/>
                        </a:lnSpc>
                        <a:spcAft>
                          <a:spcPts val="800"/>
                        </a:spcAft>
                      </a:pPr>
                      <a:r>
                        <a:rPr lang="ar-SA" sz="1400">
                          <a:latin typeface="Calibri"/>
                          <a:ea typeface="SimSun"/>
                          <a:cs typeface="B Zar"/>
                        </a:rPr>
                        <a:t>89</a:t>
                      </a:r>
                      <a:r>
                        <a:rPr lang="en-US" sz="1400">
                          <a:latin typeface="Calibri"/>
                          <a:ea typeface="SimSun"/>
                          <a:cs typeface="Calibri"/>
                        </a:rPr>
                        <a:t>.</a:t>
                      </a:r>
                      <a:r>
                        <a:rPr lang="fa-IR" sz="1400">
                          <a:latin typeface="Calibri"/>
                          <a:ea typeface="SimSun"/>
                          <a:cs typeface="B Zar"/>
                        </a:rPr>
                        <a:t>19</a:t>
                      </a:r>
                      <a:endParaRPr lang="en-US" sz="1100">
                        <a:latin typeface="Calibri"/>
                        <a:ea typeface="Calibri"/>
                        <a:cs typeface="Arial"/>
                      </a:endParaRPr>
                    </a:p>
                  </a:txBody>
                  <a:tcPr marL="66583" marR="66583" marT="0" marB="0" vert="vert2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42386">
                <a:tc>
                  <a:txBody>
                    <a:bodyPr/>
                    <a:lstStyle/>
                    <a:p>
                      <a:pPr marL="71755" marR="71755" algn="ctr" rtl="1">
                        <a:lnSpc>
                          <a:spcPct val="107000"/>
                        </a:lnSpc>
                        <a:spcAft>
                          <a:spcPts val="800"/>
                        </a:spcAft>
                      </a:pPr>
                      <a:r>
                        <a:rPr lang="ar-SA" sz="1100" b="1" dirty="0">
                          <a:latin typeface="Calibri"/>
                          <a:ea typeface="SimSun"/>
                          <a:cs typeface="B Zar"/>
                        </a:rPr>
                        <a:t>رتبه استنادی</a:t>
                      </a:r>
                      <a:endParaRPr lang="en-US" sz="2000" dirty="0">
                        <a:latin typeface="Calibri"/>
                        <a:ea typeface="Calibri"/>
                        <a:cs typeface="Arial"/>
                      </a:endParaRPr>
                    </a:p>
                  </a:txBody>
                  <a:tcPr marL="66583" marR="66583" marT="0" marB="0" vert="vert">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71755" marR="71755" algn="ctr" rtl="1">
                        <a:lnSpc>
                          <a:spcPct val="107000"/>
                        </a:lnSpc>
                        <a:spcAft>
                          <a:spcPts val="800"/>
                        </a:spcAft>
                      </a:pPr>
                      <a:r>
                        <a:rPr lang="fa-IR" sz="1400">
                          <a:latin typeface="Calibri"/>
                          <a:ea typeface="SimSun"/>
                          <a:cs typeface="B Zar"/>
                        </a:rPr>
                        <a:t>22</a:t>
                      </a:r>
                      <a:endParaRPr lang="en-US" sz="1100">
                        <a:latin typeface="Calibri"/>
                        <a:ea typeface="Calibri"/>
                        <a:cs typeface="Arial"/>
                      </a:endParaRPr>
                    </a:p>
                  </a:txBody>
                  <a:tcPr marL="66583" marR="66583" marT="0" marB="0" vert="vert">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71755" marR="71755" algn="ctr" rtl="1">
                        <a:lnSpc>
                          <a:spcPct val="107000"/>
                        </a:lnSpc>
                        <a:spcAft>
                          <a:spcPts val="800"/>
                        </a:spcAft>
                      </a:pPr>
                      <a:r>
                        <a:rPr lang="fa-IR" sz="1400">
                          <a:latin typeface="Calibri"/>
                          <a:ea typeface="SimSun"/>
                          <a:cs typeface="B Zar"/>
                        </a:rPr>
                        <a:t>25</a:t>
                      </a:r>
                      <a:endParaRPr lang="en-US" sz="1100">
                        <a:latin typeface="Calibri"/>
                        <a:ea typeface="Calibri"/>
                        <a:cs typeface="Arial"/>
                      </a:endParaRPr>
                    </a:p>
                  </a:txBody>
                  <a:tcPr marL="66583" marR="66583" marT="0" marB="0" vert="vert2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71755" marR="71755" algn="ctr" rtl="1">
                        <a:lnSpc>
                          <a:spcPct val="107000"/>
                        </a:lnSpc>
                        <a:spcAft>
                          <a:spcPts val="800"/>
                        </a:spcAft>
                      </a:pPr>
                      <a:r>
                        <a:rPr lang="fa-IR" sz="1400">
                          <a:latin typeface="Calibri"/>
                          <a:ea typeface="SimSun"/>
                          <a:cs typeface="B Zar"/>
                        </a:rPr>
                        <a:t>27</a:t>
                      </a:r>
                      <a:endParaRPr lang="en-US" sz="1100">
                        <a:latin typeface="Calibri"/>
                        <a:ea typeface="Calibri"/>
                        <a:cs typeface="Arial"/>
                      </a:endParaRPr>
                    </a:p>
                  </a:txBody>
                  <a:tcPr marL="66583" marR="66583" marT="0" marB="0" vert="vert2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71755" marR="71755" algn="ctr" rtl="1">
                        <a:lnSpc>
                          <a:spcPct val="107000"/>
                        </a:lnSpc>
                        <a:spcAft>
                          <a:spcPts val="800"/>
                        </a:spcAft>
                      </a:pPr>
                      <a:r>
                        <a:rPr lang="fa-IR" sz="1400">
                          <a:latin typeface="Calibri"/>
                          <a:ea typeface="SimSun"/>
                          <a:cs typeface="B Zar"/>
                        </a:rPr>
                        <a:t>28</a:t>
                      </a:r>
                      <a:endParaRPr lang="en-US" sz="1100">
                        <a:latin typeface="Calibri"/>
                        <a:ea typeface="Calibri"/>
                        <a:cs typeface="Arial"/>
                      </a:endParaRPr>
                    </a:p>
                  </a:txBody>
                  <a:tcPr marL="66583" marR="66583" marT="0" marB="0" vert="vert2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71755" marR="71755" algn="ctr" rtl="1">
                        <a:lnSpc>
                          <a:spcPct val="107000"/>
                        </a:lnSpc>
                        <a:spcAft>
                          <a:spcPts val="800"/>
                        </a:spcAft>
                      </a:pPr>
                      <a:r>
                        <a:rPr lang="fa-IR" sz="1400">
                          <a:latin typeface="Calibri"/>
                          <a:ea typeface="SimSun"/>
                          <a:cs typeface="B Zar"/>
                        </a:rPr>
                        <a:t>30</a:t>
                      </a:r>
                      <a:endParaRPr lang="en-US" sz="1100">
                        <a:latin typeface="Calibri"/>
                        <a:ea typeface="Calibri"/>
                        <a:cs typeface="Arial"/>
                      </a:endParaRPr>
                    </a:p>
                  </a:txBody>
                  <a:tcPr marL="66583" marR="66583" marT="0" marB="0" vert="vert2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11">
                  <a:txBody>
                    <a:bodyPr/>
                    <a:lstStyle/>
                    <a:p>
                      <a:pPr marL="71755" marR="71755" algn="r" rtl="1">
                        <a:lnSpc>
                          <a:spcPct val="107000"/>
                        </a:lnSpc>
                        <a:spcAft>
                          <a:spcPts val="1000"/>
                        </a:spcAft>
                      </a:pPr>
                      <a:r>
                        <a:rPr lang="fa-IR" sz="1400">
                          <a:latin typeface="Calibri"/>
                          <a:ea typeface="SimSun"/>
                          <a:cs typeface="Times New Roman"/>
                        </a:rPr>
                        <a:t> </a:t>
                      </a:r>
                      <a:endParaRPr lang="en-US" sz="1100">
                        <a:latin typeface="Calibri"/>
                        <a:ea typeface="Calibri"/>
                        <a:cs typeface="Arial"/>
                      </a:endParaRPr>
                    </a:p>
                  </a:txBody>
                  <a:tcPr marL="66583" marR="66583" marT="0" marB="0" vert="vert2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542386">
                <a:tc>
                  <a:txBody>
                    <a:bodyPr/>
                    <a:lstStyle/>
                    <a:p>
                      <a:pPr marL="71755" marR="71755" algn="ctr" rtl="1">
                        <a:lnSpc>
                          <a:spcPct val="107000"/>
                        </a:lnSpc>
                        <a:spcAft>
                          <a:spcPts val="800"/>
                        </a:spcAft>
                      </a:pPr>
                      <a:r>
                        <a:rPr lang="ar-SA" sz="1100" b="1" dirty="0">
                          <a:latin typeface="Calibri"/>
                          <a:ea typeface="SimSun"/>
                          <a:cs typeface="B Zar"/>
                        </a:rPr>
                        <a:t>مقالات داغ</a:t>
                      </a:r>
                      <a:endParaRPr lang="en-US" sz="2000" dirty="0">
                        <a:latin typeface="Calibri"/>
                        <a:ea typeface="Calibri"/>
                        <a:cs typeface="Arial"/>
                      </a:endParaRPr>
                    </a:p>
                  </a:txBody>
                  <a:tcPr marL="66583" marR="66583" marT="0" marB="0" vert="vert">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71755" marR="71755" algn="r" rtl="1">
                        <a:lnSpc>
                          <a:spcPct val="107000"/>
                        </a:lnSpc>
                        <a:spcAft>
                          <a:spcPts val="800"/>
                        </a:spcAft>
                      </a:pPr>
                      <a:r>
                        <a:rPr lang="ar-SA" sz="1400">
                          <a:latin typeface="Calibri"/>
                          <a:ea typeface="SimSun"/>
                          <a:cs typeface="B Zar"/>
                        </a:rPr>
                        <a:t>24</a:t>
                      </a:r>
                      <a:endParaRPr lang="en-US" sz="1100">
                        <a:latin typeface="Calibri"/>
                        <a:ea typeface="Calibri"/>
                        <a:cs typeface="Arial"/>
                      </a:endParaRPr>
                    </a:p>
                  </a:txBody>
                  <a:tcPr marL="66583" marR="66583" marT="0" marB="0" vert="vert">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71755" marR="71755" algn="ctr" rtl="1">
                        <a:lnSpc>
                          <a:spcPct val="107000"/>
                        </a:lnSpc>
                        <a:spcAft>
                          <a:spcPts val="800"/>
                        </a:spcAft>
                      </a:pPr>
                      <a:r>
                        <a:rPr lang="ar-SA" sz="1400">
                          <a:latin typeface="Calibri"/>
                          <a:ea typeface="SimSun"/>
                          <a:cs typeface="B Zar"/>
                        </a:rPr>
                        <a:t>29</a:t>
                      </a:r>
                      <a:endParaRPr lang="en-US" sz="1100">
                        <a:latin typeface="Calibri"/>
                        <a:ea typeface="Calibri"/>
                        <a:cs typeface="Arial"/>
                      </a:endParaRPr>
                    </a:p>
                  </a:txBody>
                  <a:tcPr marL="66583" marR="66583" marT="0" marB="0" vert="vert2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71755" marR="71755" algn="ctr" rtl="1">
                        <a:lnSpc>
                          <a:spcPct val="107000"/>
                        </a:lnSpc>
                        <a:spcAft>
                          <a:spcPts val="800"/>
                        </a:spcAft>
                      </a:pPr>
                      <a:r>
                        <a:rPr lang="ar-SA" sz="1400">
                          <a:latin typeface="Calibri"/>
                          <a:ea typeface="SimSun"/>
                          <a:cs typeface="B Zar"/>
                        </a:rPr>
                        <a:t>0</a:t>
                      </a:r>
                      <a:endParaRPr lang="en-US" sz="1100">
                        <a:latin typeface="Calibri"/>
                        <a:ea typeface="Calibri"/>
                        <a:cs typeface="Arial"/>
                      </a:endParaRPr>
                    </a:p>
                  </a:txBody>
                  <a:tcPr marL="66583" marR="66583" marT="0" marB="0" vert="vert2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71755" marR="71755" algn="ctr" rtl="1">
                        <a:lnSpc>
                          <a:spcPct val="107000"/>
                        </a:lnSpc>
                        <a:spcAft>
                          <a:spcPts val="800"/>
                        </a:spcAft>
                      </a:pPr>
                      <a:r>
                        <a:rPr lang="ar-SA" sz="1400">
                          <a:latin typeface="Calibri"/>
                          <a:ea typeface="SimSun"/>
                          <a:cs typeface="B Zar"/>
                        </a:rPr>
                        <a:t>0</a:t>
                      </a:r>
                      <a:endParaRPr lang="en-US" sz="1100">
                        <a:latin typeface="Calibri"/>
                        <a:ea typeface="Calibri"/>
                        <a:cs typeface="Arial"/>
                      </a:endParaRPr>
                    </a:p>
                  </a:txBody>
                  <a:tcPr marL="66583" marR="66583" marT="0" marB="0" vert="vert2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71755" marR="71755" algn="ctr" rtl="1">
                        <a:lnSpc>
                          <a:spcPct val="107000"/>
                        </a:lnSpc>
                        <a:spcAft>
                          <a:spcPts val="800"/>
                        </a:spcAft>
                      </a:pPr>
                      <a:r>
                        <a:rPr lang="ar-SA" sz="1400">
                          <a:latin typeface="Calibri"/>
                          <a:ea typeface="SimSun"/>
                          <a:cs typeface="B Zar"/>
                        </a:rPr>
                        <a:t>0</a:t>
                      </a:r>
                      <a:endParaRPr lang="en-US" sz="1100">
                        <a:latin typeface="Calibri"/>
                        <a:ea typeface="Calibri"/>
                        <a:cs typeface="Arial"/>
                      </a:endParaRPr>
                    </a:p>
                  </a:txBody>
                  <a:tcPr marL="66583" marR="66583" marT="0" marB="0" vert="vert2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71755" marR="71755" algn="ctr" rtl="1">
                        <a:lnSpc>
                          <a:spcPct val="107000"/>
                        </a:lnSpc>
                        <a:spcAft>
                          <a:spcPts val="800"/>
                        </a:spcAft>
                      </a:pPr>
                      <a:r>
                        <a:rPr lang="fa-IR" sz="1400">
                          <a:latin typeface="Calibri"/>
                          <a:ea typeface="SimSun"/>
                          <a:cs typeface="B Zar"/>
                        </a:rPr>
                        <a:t>53</a:t>
                      </a:r>
                      <a:endParaRPr lang="en-US" sz="1100">
                        <a:latin typeface="Calibri"/>
                        <a:ea typeface="Calibri"/>
                        <a:cs typeface="Arial"/>
                      </a:endParaRPr>
                    </a:p>
                  </a:txBody>
                  <a:tcPr marL="66583" marR="66583" marT="0" marB="0" vert="vert2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marL="71755" marR="71755" algn="ctr" rtl="1">
                        <a:lnSpc>
                          <a:spcPct val="107000"/>
                        </a:lnSpc>
                        <a:spcAft>
                          <a:spcPts val="800"/>
                        </a:spcAft>
                      </a:pPr>
                      <a:r>
                        <a:rPr lang="ar-SA" sz="1400">
                          <a:latin typeface="Calibri"/>
                          <a:ea typeface="SimSun"/>
                          <a:cs typeface="B Zar"/>
                        </a:rPr>
                        <a:t>30</a:t>
                      </a:r>
                      <a:endParaRPr lang="en-US" sz="1100">
                        <a:latin typeface="Calibri"/>
                        <a:ea typeface="Calibri"/>
                        <a:cs typeface="Arial"/>
                      </a:endParaRPr>
                    </a:p>
                  </a:txBody>
                  <a:tcPr marL="66583" marR="66583" marT="0" marB="0" vert="vert2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marL="71755" marR="71755" algn="ctr" rtl="1">
                        <a:lnSpc>
                          <a:spcPct val="107000"/>
                        </a:lnSpc>
                        <a:spcAft>
                          <a:spcPts val="800"/>
                        </a:spcAft>
                      </a:pPr>
                      <a:r>
                        <a:rPr lang="ar-SA" sz="1400">
                          <a:latin typeface="Calibri"/>
                          <a:ea typeface="SimSun"/>
                          <a:cs typeface="B Zar"/>
                        </a:rPr>
                        <a:t>0</a:t>
                      </a:r>
                      <a:endParaRPr lang="en-US" sz="1100">
                        <a:latin typeface="Calibri"/>
                        <a:ea typeface="Calibri"/>
                        <a:cs typeface="Arial"/>
                      </a:endParaRPr>
                    </a:p>
                  </a:txBody>
                  <a:tcPr marL="66583" marR="66583" marT="0" marB="0" vert="vert2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71755" marR="71755" algn="ctr" rtl="1">
                        <a:lnSpc>
                          <a:spcPct val="107000"/>
                        </a:lnSpc>
                        <a:spcAft>
                          <a:spcPts val="800"/>
                        </a:spcAft>
                      </a:pPr>
                      <a:r>
                        <a:rPr lang="ar-SA" sz="1400">
                          <a:latin typeface="Calibri"/>
                          <a:ea typeface="SimSun"/>
                          <a:cs typeface="B Zar"/>
                        </a:rPr>
                        <a:t>0</a:t>
                      </a:r>
                      <a:endParaRPr lang="en-US" sz="1100">
                        <a:latin typeface="Calibri"/>
                        <a:ea typeface="Calibri"/>
                        <a:cs typeface="Arial"/>
                      </a:endParaRPr>
                    </a:p>
                  </a:txBody>
                  <a:tcPr marL="66583" marR="66583" marT="0" marB="0" vert="vert2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71755" marR="71755" algn="ctr" rtl="1">
                        <a:lnSpc>
                          <a:spcPct val="107000"/>
                        </a:lnSpc>
                        <a:spcAft>
                          <a:spcPts val="800"/>
                        </a:spcAft>
                      </a:pPr>
                      <a:r>
                        <a:rPr lang="fa-IR" sz="1400">
                          <a:latin typeface="Calibri"/>
                          <a:ea typeface="SimSun"/>
                          <a:cs typeface="B Zar"/>
                        </a:rPr>
                        <a:t>0</a:t>
                      </a:r>
                      <a:endParaRPr lang="en-US" sz="1100">
                        <a:latin typeface="Calibri"/>
                        <a:ea typeface="Calibri"/>
                        <a:cs typeface="Arial"/>
                      </a:endParaRPr>
                    </a:p>
                  </a:txBody>
                  <a:tcPr marL="66583" marR="66583" marT="0" marB="0" vert="vert2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71755" marR="71755" algn="ctr" rtl="1">
                        <a:lnSpc>
                          <a:spcPct val="107000"/>
                        </a:lnSpc>
                        <a:spcAft>
                          <a:spcPts val="800"/>
                        </a:spcAft>
                      </a:pPr>
                      <a:r>
                        <a:rPr lang="ar-SA" sz="1400">
                          <a:latin typeface="Calibri"/>
                          <a:ea typeface="SimSun"/>
                          <a:cs typeface="B Zar"/>
                        </a:rPr>
                        <a:t>40</a:t>
                      </a:r>
                      <a:r>
                        <a:rPr lang="en-US" sz="1400">
                          <a:latin typeface="Calibri"/>
                          <a:ea typeface="SimSun"/>
                          <a:cs typeface="Calibri"/>
                        </a:rPr>
                        <a:t>.</a:t>
                      </a:r>
                      <a:r>
                        <a:rPr lang="fa-IR" sz="1400">
                          <a:latin typeface="Calibri"/>
                          <a:ea typeface="SimSun"/>
                          <a:cs typeface="B Zar"/>
                        </a:rPr>
                        <a:t>3</a:t>
                      </a:r>
                      <a:endParaRPr lang="en-US" sz="1100">
                        <a:latin typeface="Calibri"/>
                        <a:ea typeface="Calibri"/>
                        <a:cs typeface="Arial"/>
                      </a:endParaRPr>
                    </a:p>
                  </a:txBody>
                  <a:tcPr marL="66583" marR="66583" marT="0" marB="0" vert="vert2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71755" marR="71755" algn="ctr" rtl="1">
                        <a:lnSpc>
                          <a:spcPct val="107000"/>
                        </a:lnSpc>
                        <a:spcAft>
                          <a:spcPts val="800"/>
                        </a:spcAft>
                      </a:pPr>
                      <a:r>
                        <a:rPr lang="ar-SA" sz="1400">
                          <a:latin typeface="Calibri"/>
                          <a:ea typeface="SimSun"/>
                          <a:cs typeface="B Zar"/>
                        </a:rPr>
                        <a:t>64</a:t>
                      </a:r>
                      <a:r>
                        <a:rPr lang="en-US" sz="1400">
                          <a:latin typeface="Calibri"/>
                          <a:ea typeface="SimSun"/>
                          <a:cs typeface="Calibri"/>
                        </a:rPr>
                        <a:t>.</a:t>
                      </a:r>
                      <a:r>
                        <a:rPr lang="fa-IR" sz="1400">
                          <a:latin typeface="Calibri"/>
                          <a:ea typeface="SimSun"/>
                          <a:cs typeface="B Zar"/>
                        </a:rPr>
                        <a:t>2</a:t>
                      </a:r>
                      <a:endParaRPr lang="en-US" sz="1100">
                        <a:latin typeface="Calibri"/>
                        <a:ea typeface="Calibri"/>
                        <a:cs typeface="Arial"/>
                      </a:endParaRPr>
                    </a:p>
                  </a:txBody>
                  <a:tcPr marL="66583" marR="66583" marT="0" marB="0" vert="vert2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71755" marR="71755" algn="ctr" rtl="1">
                        <a:lnSpc>
                          <a:spcPct val="107000"/>
                        </a:lnSpc>
                        <a:spcAft>
                          <a:spcPts val="800"/>
                        </a:spcAft>
                      </a:pPr>
                      <a:r>
                        <a:rPr lang="ar-SA" sz="1400">
                          <a:latin typeface="Calibri"/>
                          <a:ea typeface="SimSun"/>
                          <a:cs typeface="B Zar"/>
                        </a:rPr>
                        <a:t>0</a:t>
                      </a:r>
                      <a:endParaRPr lang="en-US" sz="1100">
                        <a:latin typeface="Calibri"/>
                        <a:ea typeface="Calibri"/>
                        <a:cs typeface="Arial"/>
                      </a:endParaRPr>
                    </a:p>
                  </a:txBody>
                  <a:tcPr marL="66583" marR="66583" marT="0" marB="0" vert="vert2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71755" marR="71755" algn="ctr" rtl="1">
                        <a:lnSpc>
                          <a:spcPct val="107000"/>
                        </a:lnSpc>
                        <a:spcAft>
                          <a:spcPts val="800"/>
                        </a:spcAft>
                      </a:pPr>
                      <a:r>
                        <a:rPr lang="ar-SA" sz="1400">
                          <a:latin typeface="Calibri"/>
                          <a:ea typeface="SimSun"/>
                          <a:cs typeface="B Zar"/>
                        </a:rPr>
                        <a:t>0</a:t>
                      </a:r>
                      <a:endParaRPr lang="en-US" sz="1100">
                        <a:latin typeface="Calibri"/>
                        <a:ea typeface="Calibri"/>
                        <a:cs typeface="Arial"/>
                      </a:endParaRPr>
                    </a:p>
                  </a:txBody>
                  <a:tcPr marL="66583" marR="66583" marT="0" marB="0" vert="vert2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71755" marR="71755" algn="ctr" rtl="1">
                        <a:lnSpc>
                          <a:spcPct val="107000"/>
                        </a:lnSpc>
                        <a:spcAft>
                          <a:spcPts val="800"/>
                        </a:spcAft>
                      </a:pPr>
                      <a:r>
                        <a:rPr lang="ar-SA" sz="1400">
                          <a:latin typeface="Calibri"/>
                          <a:ea typeface="SimSun"/>
                          <a:cs typeface="B Zar"/>
                        </a:rPr>
                        <a:t>0</a:t>
                      </a:r>
                      <a:endParaRPr lang="en-US" sz="1100">
                        <a:latin typeface="Calibri"/>
                        <a:ea typeface="Calibri"/>
                        <a:cs typeface="Arial"/>
                      </a:endParaRPr>
                    </a:p>
                  </a:txBody>
                  <a:tcPr marL="66583" marR="66583" marT="0" marB="0" vert="vert2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42386">
                <a:tc>
                  <a:txBody>
                    <a:bodyPr/>
                    <a:lstStyle/>
                    <a:p>
                      <a:pPr marL="71755" marR="71755" algn="ctr" rtl="1">
                        <a:lnSpc>
                          <a:spcPct val="107000"/>
                        </a:lnSpc>
                        <a:spcAft>
                          <a:spcPts val="800"/>
                        </a:spcAft>
                      </a:pPr>
                      <a:r>
                        <a:rPr lang="ar-SA" sz="1100" b="1" dirty="0">
                          <a:latin typeface="Calibri"/>
                          <a:ea typeface="SimSun"/>
                          <a:cs typeface="B Zar"/>
                        </a:rPr>
                        <a:t>مقالات پراستناد</a:t>
                      </a:r>
                      <a:endParaRPr lang="en-US" sz="2000" dirty="0">
                        <a:latin typeface="Calibri"/>
                        <a:ea typeface="Calibri"/>
                        <a:cs typeface="Arial"/>
                      </a:endParaRPr>
                    </a:p>
                  </a:txBody>
                  <a:tcPr marL="66583" marR="66583" marT="0" marB="0" vert="vert">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71755" marR="71755" algn="r" rtl="1">
                        <a:lnSpc>
                          <a:spcPct val="107000"/>
                        </a:lnSpc>
                        <a:spcAft>
                          <a:spcPts val="800"/>
                        </a:spcAft>
                      </a:pPr>
                      <a:r>
                        <a:rPr lang="ar-SA" sz="1400">
                          <a:latin typeface="Calibri"/>
                          <a:ea typeface="SimSun"/>
                          <a:cs typeface="B Zar"/>
                        </a:rPr>
                        <a:t>20</a:t>
                      </a:r>
                      <a:endParaRPr lang="en-US" sz="1100">
                        <a:latin typeface="Calibri"/>
                        <a:ea typeface="Calibri"/>
                        <a:cs typeface="Arial"/>
                      </a:endParaRPr>
                    </a:p>
                  </a:txBody>
                  <a:tcPr marL="66583" marR="66583" marT="0" marB="0" vert="vert">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71755" marR="71755" algn="ctr" rtl="1">
                        <a:lnSpc>
                          <a:spcPct val="107000"/>
                        </a:lnSpc>
                        <a:spcAft>
                          <a:spcPts val="800"/>
                        </a:spcAft>
                      </a:pPr>
                      <a:r>
                        <a:rPr lang="ar-SA" sz="1400">
                          <a:latin typeface="Calibri"/>
                          <a:ea typeface="SimSun"/>
                          <a:cs typeface="B Zar"/>
                        </a:rPr>
                        <a:t>23</a:t>
                      </a:r>
                      <a:endParaRPr lang="en-US" sz="1100">
                        <a:latin typeface="Calibri"/>
                        <a:ea typeface="Calibri"/>
                        <a:cs typeface="Arial"/>
                      </a:endParaRPr>
                    </a:p>
                  </a:txBody>
                  <a:tcPr marL="66583" marR="66583" marT="0" marB="0" vert="vert2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71755" marR="71755" algn="ctr" rtl="1">
                        <a:lnSpc>
                          <a:spcPct val="107000"/>
                        </a:lnSpc>
                        <a:spcAft>
                          <a:spcPts val="800"/>
                        </a:spcAft>
                      </a:pPr>
                      <a:r>
                        <a:rPr lang="ar-SA" sz="1400">
                          <a:latin typeface="Calibri"/>
                          <a:ea typeface="SimSun"/>
                          <a:cs typeface="B Zar"/>
                        </a:rPr>
                        <a:t>29</a:t>
                      </a:r>
                      <a:endParaRPr lang="en-US" sz="1100">
                        <a:latin typeface="Calibri"/>
                        <a:ea typeface="Calibri"/>
                        <a:cs typeface="Arial"/>
                      </a:endParaRPr>
                    </a:p>
                  </a:txBody>
                  <a:tcPr marL="66583" marR="66583" marT="0" marB="0" vert="vert2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71755" marR="71755" algn="ctr" rtl="1">
                        <a:lnSpc>
                          <a:spcPct val="107000"/>
                        </a:lnSpc>
                        <a:spcAft>
                          <a:spcPts val="800"/>
                        </a:spcAft>
                      </a:pPr>
                      <a:r>
                        <a:rPr lang="ar-SA" sz="1400">
                          <a:latin typeface="Calibri"/>
                          <a:ea typeface="SimSun"/>
                          <a:cs typeface="B Zar"/>
                        </a:rPr>
                        <a:t>32</a:t>
                      </a:r>
                      <a:endParaRPr lang="en-US" sz="1100">
                        <a:latin typeface="Calibri"/>
                        <a:ea typeface="Calibri"/>
                        <a:cs typeface="Arial"/>
                      </a:endParaRPr>
                    </a:p>
                  </a:txBody>
                  <a:tcPr marL="66583" marR="66583" marT="0" marB="0" vert="vert2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71755" marR="71755" algn="ctr" rtl="1">
                        <a:lnSpc>
                          <a:spcPct val="107000"/>
                        </a:lnSpc>
                        <a:spcAft>
                          <a:spcPts val="800"/>
                        </a:spcAft>
                      </a:pPr>
                      <a:r>
                        <a:rPr lang="ar-SA" sz="1400">
                          <a:latin typeface="Calibri"/>
                          <a:ea typeface="SimSun"/>
                          <a:cs typeface="B Zar"/>
                        </a:rPr>
                        <a:t>36</a:t>
                      </a:r>
                      <a:endParaRPr lang="en-US" sz="1100">
                        <a:latin typeface="Calibri"/>
                        <a:ea typeface="Calibri"/>
                        <a:cs typeface="Arial"/>
                      </a:endParaRPr>
                    </a:p>
                  </a:txBody>
                  <a:tcPr marL="66583" marR="66583" marT="0" marB="0" vert="vert2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71755" marR="71755" algn="ctr" rtl="1">
                        <a:lnSpc>
                          <a:spcPct val="107000"/>
                        </a:lnSpc>
                        <a:spcAft>
                          <a:spcPts val="800"/>
                        </a:spcAft>
                      </a:pPr>
                      <a:r>
                        <a:rPr lang="ar-SA" sz="1400">
                          <a:latin typeface="Calibri"/>
                          <a:ea typeface="SimSun"/>
                          <a:cs typeface="B Zar"/>
                        </a:rPr>
                        <a:t>411</a:t>
                      </a:r>
                      <a:endParaRPr lang="en-US" sz="1100">
                        <a:latin typeface="Calibri"/>
                        <a:ea typeface="Calibri"/>
                        <a:cs typeface="Arial"/>
                      </a:endParaRPr>
                    </a:p>
                  </a:txBody>
                  <a:tcPr marL="66583" marR="66583" marT="0" marB="0" vert="vert2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marL="71755" marR="71755" algn="ctr" rtl="1">
                        <a:lnSpc>
                          <a:spcPct val="107000"/>
                        </a:lnSpc>
                        <a:spcAft>
                          <a:spcPts val="800"/>
                        </a:spcAft>
                      </a:pPr>
                      <a:r>
                        <a:rPr lang="ar-SA" sz="1400">
                          <a:latin typeface="Calibri"/>
                          <a:ea typeface="SimSun"/>
                          <a:cs typeface="B Zar"/>
                        </a:rPr>
                        <a:t>330</a:t>
                      </a:r>
                      <a:endParaRPr lang="en-US" sz="1100">
                        <a:latin typeface="Calibri"/>
                        <a:ea typeface="Calibri"/>
                        <a:cs typeface="Arial"/>
                      </a:endParaRPr>
                    </a:p>
                  </a:txBody>
                  <a:tcPr marL="66583" marR="66583" marT="0" marB="0" vert="vert2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marL="71755" marR="71755" algn="ctr" rtl="1">
                        <a:lnSpc>
                          <a:spcPct val="107000"/>
                        </a:lnSpc>
                        <a:spcAft>
                          <a:spcPts val="800"/>
                        </a:spcAft>
                      </a:pPr>
                      <a:r>
                        <a:rPr lang="ar-SA" sz="1400">
                          <a:latin typeface="Calibri"/>
                          <a:ea typeface="SimSun"/>
                          <a:cs typeface="B Zar"/>
                        </a:rPr>
                        <a:t>203</a:t>
                      </a:r>
                      <a:endParaRPr lang="en-US" sz="1100">
                        <a:latin typeface="Calibri"/>
                        <a:ea typeface="Calibri"/>
                        <a:cs typeface="Arial"/>
                      </a:endParaRPr>
                    </a:p>
                  </a:txBody>
                  <a:tcPr marL="66583" marR="66583" marT="0" marB="0" vert="vert2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71755" marR="71755" algn="ctr" rtl="1">
                        <a:lnSpc>
                          <a:spcPct val="107000"/>
                        </a:lnSpc>
                        <a:spcAft>
                          <a:spcPts val="800"/>
                        </a:spcAft>
                      </a:pPr>
                      <a:r>
                        <a:rPr lang="ar-SA" sz="1400">
                          <a:latin typeface="Calibri"/>
                          <a:ea typeface="SimSun"/>
                          <a:cs typeface="B Zar"/>
                        </a:rPr>
                        <a:t>165</a:t>
                      </a:r>
                      <a:endParaRPr lang="en-US" sz="1100">
                        <a:latin typeface="Calibri"/>
                        <a:ea typeface="Calibri"/>
                        <a:cs typeface="Arial"/>
                      </a:endParaRPr>
                    </a:p>
                  </a:txBody>
                  <a:tcPr marL="66583" marR="66583" marT="0" marB="0" vert="vert2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71755" marR="71755" algn="ctr" rtl="1">
                        <a:lnSpc>
                          <a:spcPct val="107000"/>
                        </a:lnSpc>
                        <a:spcAft>
                          <a:spcPts val="800"/>
                        </a:spcAft>
                      </a:pPr>
                      <a:r>
                        <a:rPr lang="fa-IR" sz="1400">
                          <a:latin typeface="Calibri"/>
                          <a:ea typeface="SimSun"/>
                          <a:cs typeface="B Zar"/>
                        </a:rPr>
                        <a:t>126</a:t>
                      </a:r>
                      <a:endParaRPr lang="en-US" sz="1100">
                        <a:latin typeface="Calibri"/>
                        <a:ea typeface="Calibri"/>
                        <a:cs typeface="Arial"/>
                      </a:endParaRPr>
                    </a:p>
                  </a:txBody>
                  <a:tcPr marL="66583" marR="66583" marT="0" marB="0" vert="vert2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71755" marR="71755" algn="ctr" rtl="1">
                        <a:lnSpc>
                          <a:spcPct val="107000"/>
                        </a:lnSpc>
                        <a:spcAft>
                          <a:spcPts val="800"/>
                        </a:spcAft>
                      </a:pPr>
                      <a:r>
                        <a:rPr lang="ar-SA" sz="1400">
                          <a:latin typeface="Calibri"/>
                          <a:ea typeface="SimSun"/>
                          <a:cs typeface="B Zar"/>
                        </a:rPr>
                        <a:t>61</a:t>
                      </a:r>
                      <a:r>
                        <a:rPr lang="en-US" sz="1400">
                          <a:latin typeface="Calibri"/>
                          <a:ea typeface="SimSun"/>
                          <a:cs typeface="Calibri"/>
                        </a:rPr>
                        <a:t>.</a:t>
                      </a:r>
                      <a:r>
                        <a:rPr lang="fa-IR" sz="1400">
                          <a:latin typeface="Calibri"/>
                          <a:ea typeface="SimSun"/>
                          <a:cs typeface="B Zar"/>
                        </a:rPr>
                        <a:t>2</a:t>
                      </a:r>
                      <a:endParaRPr lang="en-US" sz="1100">
                        <a:latin typeface="Calibri"/>
                        <a:ea typeface="Calibri"/>
                        <a:cs typeface="Arial"/>
                      </a:endParaRPr>
                    </a:p>
                  </a:txBody>
                  <a:tcPr marL="66583" marR="66583" marT="0" marB="0" vert="vert2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71755" marR="71755" algn="ctr" rtl="1">
                        <a:lnSpc>
                          <a:spcPct val="107000"/>
                        </a:lnSpc>
                        <a:spcAft>
                          <a:spcPts val="800"/>
                        </a:spcAft>
                      </a:pPr>
                      <a:r>
                        <a:rPr lang="ar-SA" sz="1400">
                          <a:latin typeface="Calibri"/>
                          <a:ea typeface="SimSun"/>
                          <a:cs typeface="B Zar"/>
                        </a:rPr>
                        <a:t>06</a:t>
                      </a:r>
                      <a:r>
                        <a:rPr lang="en-US" sz="1400">
                          <a:latin typeface="Calibri"/>
                          <a:ea typeface="SimSun"/>
                          <a:cs typeface="Calibri"/>
                        </a:rPr>
                        <a:t>.</a:t>
                      </a:r>
                      <a:r>
                        <a:rPr lang="fa-IR" sz="1400">
                          <a:latin typeface="Calibri"/>
                          <a:ea typeface="SimSun"/>
                          <a:cs typeface="B Zar"/>
                        </a:rPr>
                        <a:t>2</a:t>
                      </a:r>
                      <a:endParaRPr lang="en-US" sz="1100">
                        <a:latin typeface="Calibri"/>
                        <a:ea typeface="Calibri"/>
                        <a:cs typeface="Arial"/>
                      </a:endParaRPr>
                    </a:p>
                  </a:txBody>
                  <a:tcPr marL="66583" marR="66583" marT="0" marB="0" vert="vert2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71755" marR="71755" algn="ctr" rtl="1">
                        <a:lnSpc>
                          <a:spcPct val="107000"/>
                        </a:lnSpc>
                        <a:spcAft>
                          <a:spcPts val="800"/>
                        </a:spcAft>
                      </a:pPr>
                      <a:r>
                        <a:rPr lang="ar-SA" sz="1400">
                          <a:latin typeface="Calibri"/>
                          <a:ea typeface="SimSun"/>
                          <a:cs typeface="B Zar"/>
                        </a:rPr>
                        <a:t>31</a:t>
                      </a:r>
                      <a:r>
                        <a:rPr lang="en-US" sz="1400">
                          <a:latin typeface="Calibri"/>
                          <a:ea typeface="SimSun"/>
                          <a:cs typeface="Calibri"/>
                        </a:rPr>
                        <a:t>.</a:t>
                      </a:r>
                      <a:r>
                        <a:rPr lang="fa-IR" sz="1400">
                          <a:latin typeface="Calibri"/>
                          <a:ea typeface="SimSun"/>
                          <a:cs typeface="B Zar"/>
                        </a:rPr>
                        <a:t>1</a:t>
                      </a:r>
                      <a:endParaRPr lang="en-US" sz="1100">
                        <a:latin typeface="Calibri"/>
                        <a:ea typeface="Calibri"/>
                        <a:cs typeface="Arial"/>
                      </a:endParaRPr>
                    </a:p>
                  </a:txBody>
                  <a:tcPr marL="66583" marR="66583" marT="0" marB="0" vert="vert2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71755" marR="71755" algn="ctr" rtl="1">
                        <a:lnSpc>
                          <a:spcPct val="107000"/>
                        </a:lnSpc>
                        <a:spcAft>
                          <a:spcPts val="800"/>
                        </a:spcAft>
                      </a:pPr>
                      <a:r>
                        <a:rPr lang="ar-SA" sz="1400">
                          <a:latin typeface="Calibri"/>
                          <a:ea typeface="SimSun"/>
                          <a:cs typeface="B Zar"/>
                        </a:rPr>
                        <a:t>11</a:t>
                      </a:r>
                      <a:r>
                        <a:rPr lang="en-US" sz="1400">
                          <a:latin typeface="Calibri"/>
                          <a:ea typeface="SimSun"/>
                          <a:cs typeface="Calibri"/>
                        </a:rPr>
                        <a:t>.</a:t>
                      </a:r>
                      <a:r>
                        <a:rPr lang="fa-IR" sz="1400">
                          <a:latin typeface="Calibri"/>
                          <a:ea typeface="SimSun"/>
                          <a:cs typeface="B Zar"/>
                        </a:rPr>
                        <a:t>1</a:t>
                      </a:r>
                      <a:endParaRPr lang="en-US" sz="1100">
                        <a:latin typeface="Calibri"/>
                        <a:ea typeface="Calibri"/>
                        <a:cs typeface="Arial"/>
                      </a:endParaRPr>
                    </a:p>
                  </a:txBody>
                  <a:tcPr marL="66583" marR="66583" marT="0" marB="0" vert="vert2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71755" marR="71755" algn="ctr" rtl="1">
                        <a:lnSpc>
                          <a:spcPct val="107000"/>
                        </a:lnSpc>
                        <a:spcAft>
                          <a:spcPts val="800"/>
                        </a:spcAft>
                      </a:pPr>
                      <a:r>
                        <a:rPr lang="ar-SA" sz="1400">
                          <a:latin typeface="Calibri"/>
                          <a:ea typeface="SimSun"/>
                          <a:cs typeface="B Zar"/>
                        </a:rPr>
                        <a:t>87</a:t>
                      </a:r>
                      <a:r>
                        <a:rPr lang="en-US" sz="1400">
                          <a:latin typeface="Calibri"/>
                          <a:ea typeface="SimSun"/>
                          <a:cs typeface="Calibri"/>
                        </a:rPr>
                        <a:t>.</a:t>
                      </a:r>
                      <a:r>
                        <a:rPr lang="fa-IR" sz="1400">
                          <a:latin typeface="Calibri"/>
                          <a:ea typeface="SimSun"/>
                          <a:cs typeface="B Zar"/>
                        </a:rPr>
                        <a:t>0</a:t>
                      </a:r>
                      <a:endParaRPr lang="en-US" sz="1100">
                        <a:latin typeface="Calibri"/>
                        <a:ea typeface="Calibri"/>
                        <a:cs typeface="Arial"/>
                      </a:endParaRPr>
                    </a:p>
                  </a:txBody>
                  <a:tcPr marL="66583" marR="66583" marT="0" marB="0" vert="vert2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42386">
                <a:tc>
                  <a:txBody>
                    <a:bodyPr/>
                    <a:lstStyle/>
                    <a:p>
                      <a:pPr marL="71755" marR="71755" algn="ctr" rtl="1">
                        <a:lnSpc>
                          <a:spcPct val="107000"/>
                        </a:lnSpc>
                        <a:spcAft>
                          <a:spcPts val="800"/>
                        </a:spcAft>
                      </a:pPr>
                      <a:r>
                        <a:rPr lang="fa-IR" sz="1100" b="1" u="sng" dirty="0">
                          <a:solidFill>
                            <a:srgbClr val="800080"/>
                          </a:solidFill>
                          <a:latin typeface="Calibri"/>
                          <a:ea typeface="SimSun"/>
                          <a:cs typeface="B Zar"/>
                          <a:hlinkClick r:id="rId2"/>
                        </a:rPr>
                        <a:t>مقالات برتر</a:t>
                      </a:r>
                      <a:endParaRPr lang="en-US" sz="2000" dirty="0">
                        <a:latin typeface="Calibri"/>
                        <a:ea typeface="Calibri"/>
                        <a:cs typeface="Arial"/>
                      </a:endParaRPr>
                    </a:p>
                  </a:txBody>
                  <a:tcPr marL="66583" marR="66583" marT="0" marB="0" vert="vert">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71755" marR="71755" algn="r" rtl="1">
                        <a:lnSpc>
                          <a:spcPct val="107000"/>
                        </a:lnSpc>
                        <a:spcAft>
                          <a:spcPts val="800"/>
                        </a:spcAft>
                      </a:pPr>
                      <a:r>
                        <a:rPr lang="fa-IR" sz="1400">
                          <a:latin typeface="Calibri"/>
                          <a:ea typeface="SimSun"/>
                          <a:cs typeface="B Zar"/>
                        </a:rPr>
                        <a:t>20</a:t>
                      </a:r>
                      <a:endParaRPr lang="en-US" sz="1100">
                        <a:latin typeface="Calibri"/>
                        <a:ea typeface="Calibri"/>
                        <a:cs typeface="Arial"/>
                      </a:endParaRPr>
                    </a:p>
                  </a:txBody>
                  <a:tcPr marL="66583" marR="66583" marT="0" marB="0" vert="vert">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71755" marR="71755" algn="ctr" rtl="1">
                        <a:lnSpc>
                          <a:spcPct val="107000"/>
                        </a:lnSpc>
                        <a:spcAft>
                          <a:spcPts val="800"/>
                        </a:spcAft>
                      </a:pPr>
                      <a:r>
                        <a:rPr lang="ar-SA" sz="1400">
                          <a:latin typeface="Calibri"/>
                          <a:ea typeface="SimSun"/>
                          <a:cs typeface="B Zar"/>
                        </a:rPr>
                        <a:t>23</a:t>
                      </a:r>
                      <a:endParaRPr lang="en-US" sz="1100">
                        <a:latin typeface="Calibri"/>
                        <a:ea typeface="Calibri"/>
                        <a:cs typeface="Arial"/>
                      </a:endParaRPr>
                    </a:p>
                  </a:txBody>
                  <a:tcPr marL="66583" marR="66583" marT="0" marB="0" vert="vert2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71755" marR="71755" algn="ctr" rtl="1">
                        <a:lnSpc>
                          <a:spcPct val="107000"/>
                        </a:lnSpc>
                        <a:spcAft>
                          <a:spcPts val="800"/>
                        </a:spcAft>
                      </a:pPr>
                      <a:r>
                        <a:rPr lang="ar-SA" sz="1400">
                          <a:latin typeface="Calibri"/>
                          <a:ea typeface="SimSun"/>
                          <a:cs typeface="B Zar"/>
                        </a:rPr>
                        <a:t>29</a:t>
                      </a:r>
                      <a:endParaRPr lang="en-US" sz="1100">
                        <a:latin typeface="Calibri"/>
                        <a:ea typeface="Calibri"/>
                        <a:cs typeface="Arial"/>
                      </a:endParaRPr>
                    </a:p>
                  </a:txBody>
                  <a:tcPr marL="66583" marR="66583" marT="0" marB="0" vert="vert2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71755" marR="71755" algn="ctr" rtl="1">
                        <a:lnSpc>
                          <a:spcPct val="107000"/>
                        </a:lnSpc>
                        <a:spcAft>
                          <a:spcPts val="800"/>
                        </a:spcAft>
                      </a:pPr>
                      <a:r>
                        <a:rPr lang="fa-IR" sz="1400">
                          <a:latin typeface="Calibri"/>
                          <a:ea typeface="SimSun"/>
                          <a:cs typeface="B Zar"/>
                        </a:rPr>
                        <a:t>32</a:t>
                      </a:r>
                      <a:endParaRPr lang="en-US" sz="1100">
                        <a:latin typeface="Calibri"/>
                        <a:ea typeface="Calibri"/>
                        <a:cs typeface="Arial"/>
                      </a:endParaRPr>
                    </a:p>
                  </a:txBody>
                  <a:tcPr marL="66583" marR="66583" marT="0" marB="0" vert="vert2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71755" marR="71755" algn="ctr" rtl="1">
                        <a:lnSpc>
                          <a:spcPct val="107000"/>
                        </a:lnSpc>
                        <a:spcAft>
                          <a:spcPts val="800"/>
                        </a:spcAft>
                      </a:pPr>
                      <a:r>
                        <a:rPr lang="ar-SA" sz="1400">
                          <a:latin typeface="Calibri"/>
                          <a:ea typeface="SimSun"/>
                          <a:cs typeface="B Zar"/>
                        </a:rPr>
                        <a:t>36</a:t>
                      </a:r>
                      <a:endParaRPr lang="en-US" sz="1100">
                        <a:latin typeface="Calibri"/>
                        <a:ea typeface="Calibri"/>
                        <a:cs typeface="Arial"/>
                      </a:endParaRPr>
                    </a:p>
                  </a:txBody>
                  <a:tcPr marL="66583" marR="66583" marT="0" marB="0" vert="vert2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71755" marR="71755" algn="ctr" rtl="1">
                        <a:lnSpc>
                          <a:spcPct val="107000"/>
                        </a:lnSpc>
                        <a:spcAft>
                          <a:spcPts val="800"/>
                        </a:spcAft>
                      </a:pPr>
                      <a:r>
                        <a:rPr lang="ar-SA" sz="1400">
                          <a:latin typeface="Calibri"/>
                          <a:ea typeface="SimSun"/>
                          <a:cs typeface="B Zar"/>
                        </a:rPr>
                        <a:t>418</a:t>
                      </a:r>
                      <a:endParaRPr lang="en-US" sz="1100">
                        <a:latin typeface="Calibri"/>
                        <a:ea typeface="Calibri"/>
                        <a:cs typeface="Arial"/>
                      </a:endParaRPr>
                    </a:p>
                  </a:txBody>
                  <a:tcPr marL="66583" marR="66583" marT="0" marB="0" vert="vert2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marL="71755" marR="71755" algn="ctr" rtl="1">
                        <a:lnSpc>
                          <a:spcPct val="107000"/>
                        </a:lnSpc>
                        <a:spcAft>
                          <a:spcPts val="800"/>
                        </a:spcAft>
                      </a:pPr>
                      <a:r>
                        <a:rPr lang="fa-IR" sz="1400">
                          <a:latin typeface="Calibri"/>
                          <a:ea typeface="SimSun"/>
                          <a:cs typeface="B Zar"/>
                        </a:rPr>
                        <a:t>333</a:t>
                      </a:r>
                      <a:endParaRPr lang="en-US" sz="1100">
                        <a:latin typeface="Calibri"/>
                        <a:ea typeface="Calibri"/>
                        <a:cs typeface="Arial"/>
                      </a:endParaRPr>
                    </a:p>
                  </a:txBody>
                  <a:tcPr marL="66583" marR="66583" marT="0" marB="0" vert="vert2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marL="71755" marR="71755" algn="ctr" rtl="1">
                        <a:lnSpc>
                          <a:spcPct val="107000"/>
                        </a:lnSpc>
                        <a:spcAft>
                          <a:spcPts val="800"/>
                        </a:spcAft>
                      </a:pPr>
                      <a:r>
                        <a:rPr lang="ar-SA" sz="1400">
                          <a:latin typeface="Calibri"/>
                          <a:ea typeface="SimSun"/>
                          <a:cs typeface="B Zar"/>
                        </a:rPr>
                        <a:t>203</a:t>
                      </a:r>
                      <a:endParaRPr lang="en-US" sz="1100">
                        <a:latin typeface="Calibri"/>
                        <a:ea typeface="Calibri"/>
                        <a:cs typeface="Arial"/>
                      </a:endParaRPr>
                    </a:p>
                  </a:txBody>
                  <a:tcPr marL="66583" marR="66583" marT="0" marB="0" vert="vert2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71755" marR="71755" algn="ctr" rtl="1">
                        <a:lnSpc>
                          <a:spcPct val="107000"/>
                        </a:lnSpc>
                        <a:spcAft>
                          <a:spcPts val="800"/>
                        </a:spcAft>
                      </a:pPr>
                      <a:r>
                        <a:rPr lang="ar-SA" sz="1400">
                          <a:latin typeface="Calibri"/>
                          <a:ea typeface="SimSun"/>
                          <a:cs typeface="B Zar"/>
                        </a:rPr>
                        <a:t>165</a:t>
                      </a:r>
                      <a:endParaRPr lang="en-US" sz="1100">
                        <a:latin typeface="Calibri"/>
                        <a:ea typeface="Calibri"/>
                        <a:cs typeface="Arial"/>
                      </a:endParaRPr>
                    </a:p>
                  </a:txBody>
                  <a:tcPr marL="66583" marR="66583" marT="0" marB="0" vert="vert2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71755" marR="71755" algn="ctr" rtl="1">
                        <a:lnSpc>
                          <a:spcPct val="107000"/>
                        </a:lnSpc>
                        <a:spcAft>
                          <a:spcPts val="800"/>
                        </a:spcAft>
                      </a:pPr>
                      <a:r>
                        <a:rPr lang="ar-SA" sz="1400">
                          <a:latin typeface="Calibri"/>
                          <a:ea typeface="SimSun"/>
                          <a:cs typeface="B Zar"/>
                        </a:rPr>
                        <a:t>126</a:t>
                      </a:r>
                      <a:endParaRPr lang="en-US" sz="1100">
                        <a:latin typeface="Calibri"/>
                        <a:ea typeface="Calibri"/>
                        <a:cs typeface="Arial"/>
                      </a:endParaRPr>
                    </a:p>
                  </a:txBody>
                  <a:tcPr marL="66583" marR="66583" marT="0" marB="0" vert="vert2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71755" marR="71755" algn="ctr" rtl="1">
                        <a:lnSpc>
                          <a:spcPct val="107000"/>
                        </a:lnSpc>
                        <a:spcAft>
                          <a:spcPts val="800"/>
                        </a:spcAft>
                      </a:pPr>
                      <a:r>
                        <a:rPr lang="ar-SA" sz="1400">
                          <a:latin typeface="Calibri"/>
                          <a:ea typeface="SimSun"/>
                          <a:cs typeface="B Zar"/>
                        </a:rPr>
                        <a:t>61</a:t>
                      </a:r>
                      <a:r>
                        <a:rPr lang="en-US" sz="1400">
                          <a:latin typeface="Calibri"/>
                          <a:ea typeface="SimSun"/>
                          <a:cs typeface="Calibri"/>
                        </a:rPr>
                        <a:t>.</a:t>
                      </a:r>
                      <a:r>
                        <a:rPr lang="fa-IR" sz="1400">
                          <a:latin typeface="Calibri"/>
                          <a:ea typeface="SimSun"/>
                          <a:cs typeface="B Zar"/>
                        </a:rPr>
                        <a:t>2</a:t>
                      </a:r>
                      <a:endParaRPr lang="en-US" sz="1100">
                        <a:latin typeface="Calibri"/>
                        <a:ea typeface="Calibri"/>
                        <a:cs typeface="Arial"/>
                      </a:endParaRPr>
                    </a:p>
                  </a:txBody>
                  <a:tcPr marL="66583" marR="66583" marT="0" marB="0" vert="vert2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71755" marR="71755" algn="ctr" rtl="1">
                        <a:lnSpc>
                          <a:spcPct val="107000"/>
                        </a:lnSpc>
                        <a:spcAft>
                          <a:spcPts val="800"/>
                        </a:spcAft>
                      </a:pPr>
                      <a:r>
                        <a:rPr lang="ar-SA" sz="1400">
                          <a:latin typeface="Calibri"/>
                          <a:ea typeface="SimSun"/>
                          <a:cs typeface="B Zar"/>
                        </a:rPr>
                        <a:t>07</a:t>
                      </a:r>
                      <a:r>
                        <a:rPr lang="en-US" sz="1400">
                          <a:latin typeface="Calibri"/>
                          <a:ea typeface="SimSun"/>
                          <a:cs typeface="Calibri"/>
                        </a:rPr>
                        <a:t>.</a:t>
                      </a:r>
                      <a:r>
                        <a:rPr lang="fa-IR" sz="1400">
                          <a:latin typeface="Calibri"/>
                          <a:ea typeface="SimSun"/>
                          <a:cs typeface="B Zar"/>
                        </a:rPr>
                        <a:t>2</a:t>
                      </a:r>
                      <a:endParaRPr lang="en-US" sz="1100">
                        <a:latin typeface="Calibri"/>
                        <a:ea typeface="Calibri"/>
                        <a:cs typeface="Arial"/>
                      </a:endParaRPr>
                    </a:p>
                  </a:txBody>
                  <a:tcPr marL="66583" marR="66583" marT="0" marB="0" vert="vert2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71755" marR="71755" algn="ctr" rtl="1">
                        <a:lnSpc>
                          <a:spcPct val="107000"/>
                        </a:lnSpc>
                        <a:spcAft>
                          <a:spcPts val="800"/>
                        </a:spcAft>
                      </a:pPr>
                      <a:r>
                        <a:rPr lang="ar-SA" sz="1400">
                          <a:latin typeface="Calibri"/>
                          <a:ea typeface="SimSun"/>
                          <a:cs typeface="B Zar"/>
                        </a:rPr>
                        <a:t>31</a:t>
                      </a:r>
                      <a:r>
                        <a:rPr lang="en-US" sz="1400">
                          <a:latin typeface="Calibri"/>
                          <a:ea typeface="SimSun"/>
                          <a:cs typeface="Calibri"/>
                        </a:rPr>
                        <a:t>.</a:t>
                      </a:r>
                      <a:r>
                        <a:rPr lang="fa-IR" sz="1400">
                          <a:latin typeface="Calibri"/>
                          <a:ea typeface="SimSun"/>
                          <a:cs typeface="B Zar"/>
                        </a:rPr>
                        <a:t>1</a:t>
                      </a:r>
                      <a:endParaRPr lang="en-US" sz="1100">
                        <a:latin typeface="Calibri"/>
                        <a:ea typeface="Calibri"/>
                        <a:cs typeface="Arial"/>
                      </a:endParaRPr>
                    </a:p>
                  </a:txBody>
                  <a:tcPr marL="66583" marR="66583" marT="0" marB="0" vert="vert2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71755" marR="71755" algn="ctr" rtl="1">
                        <a:lnSpc>
                          <a:spcPct val="107000"/>
                        </a:lnSpc>
                        <a:spcAft>
                          <a:spcPts val="800"/>
                        </a:spcAft>
                      </a:pPr>
                      <a:r>
                        <a:rPr lang="ar-SA" sz="1400">
                          <a:latin typeface="Calibri"/>
                          <a:ea typeface="SimSun"/>
                          <a:cs typeface="B Zar"/>
                        </a:rPr>
                        <a:t>11</a:t>
                      </a:r>
                      <a:r>
                        <a:rPr lang="en-US" sz="1400">
                          <a:latin typeface="Calibri"/>
                          <a:ea typeface="SimSun"/>
                          <a:cs typeface="Calibri"/>
                        </a:rPr>
                        <a:t>.</a:t>
                      </a:r>
                      <a:r>
                        <a:rPr lang="fa-IR" sz="1400">
                          <a:latin typeface="Calibri"/>
                          <a:ea typeface="SimSun"/>
                          <a:cs typeface="B Zar"/>
                        </a:rPr>
                        <a:t>1</a:t>
                      </a:r>
                      <a:endParaRPr lang="en-US" sz="1100">
                        <a:latin typeface="Calibri"/>
                        <a:ea typeface="Calibri"/>
                        <a:cs typeface="Arial"/>
                      </a:endParaRPr>
                    </a:p>
                  </a:txBody>
                  <a:tcPr marL="66583" marR="66583" marT="0" marB="0" vert="vert2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71755" marR="71755" algn="ctr" rtl="1">
                        <a:lnSpc>
                          <a:spcPct val="107000"/>
                        </a:lnSpc>
                        <a:spcAft>
                          <a:spcPts val="800"/>
                        </a:spcAft>
                      </a:pPr>
                      <a:r>
                        <a:rPr lang="ar-SA" sz="1400">
                          <a:latin typeface="Calibri"/>
                          <a:ea typeface="SimSun"/>
                          <a:cs typeface="B Zar"/>
                        </a:rPr>
                        <a:t>87</a:t>
                      </a:r>
                      <a:r>
                        <a:rPr lang="en-US" sz="1400">
                          <a:latin typeface="Calibri"/>
                          <a:ea typeface="SimSun"/>
                          <a:cs typeface="Calibri"/>
                        </a:rPr>
                        <a:t>.</a:t>
                      </a:r>
                      <a:r>
                        <a:rPr lang="fa-IR" sz="1400">
                          <a:latin typeface="Calibri"/>
                          <a:ea typeface="SimSun"/>
                          <a:cs typeface="B Zar"/>
                        </a:rPr>
                        <a:t>0</a:t>
                      </a:r>
                      <a:endParaRPr lang="en-US" sz="1100">
                        <a:latin typeface="Calibri"/>
                        <a:ea typeface="Calibri"/>
                        <a:cs typeface="Arial"/>
                      </a:endParaRPr>
                    </a:p>
                  </a:txBody>
                  <a:tcPr marL="66583" marR="66583" marT="0" marB="0" vert="vert2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42386">
                <a:tc>
                  <a:txBody>
                    <a:bodyPr/>
                    <a:lstStyle/>
                    <a:p>
                      <a:pPr marL="71755" marR="71755" algn="ctr" rtl="1">
                        <a:lnSpc>
                          <a:spcPct val="107000"/>
                        </a:lnSpc>
                        <a:spcAft>
                          <a:spcPts val="800"/>
                        </a:spcAft>
                      </a:pPr>
                      <a:r>
                        <a:rPr lang="ar-SA" sz="1100" b="1" dirty="0">
                          <a:latin typeface="Calibri"/>
                          <a:ea typeface="SimSun"/>
                          <a:cs typeface="B Zar"/>
                        </a:rPr>
                        <a:t>مقالات برتر</a:t>
                      </a:r>
                      <a:r>
                        <a:rPr lang="ar-SA" sz="1100" b="1" baseline="30000" dirty="0">
                          <a:latin typeface="Calibri"/>
                          <a:ea typeface="SimSun"/>
                          <a:cs typeface="B Zar"/>
                        </a:rPr>
                        <a:t>2</a:t>
                      </a:r>
                      <a:endParaRPr lang="en-US" sz="2000" dirty="0">
                        <a:latin typeface="Calibri"/>
                        <a:ea typeface="Calibri"/>
                        <a:cs typeface="Arial"/>
                      </a:endParaRPr>
                    </a:p>
                  </a:txBody>
                  <a:tcPr marL="66583" marR="66583" marT="0" marB="0" vert="vert">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71755" marR="71755" algn="r" rtl="1">
                        <a:lnSpc>
                          <a:spcPct val="107000"/>
                        </a:lnSpc>
                        <a:spcAft>
                          <a:spcPts val="800"/>
                        </a:spcAft>
                      </a:pPr>
                      <a:r>
                        <a:rPr lang="ar-SA" sz="1400">
                          <a:latin typeface="Calibri"/>
                          <a:ea typeface="SimSun"/>
                          <a:cs typeface="B Zar"/>
                        </a:rPr>
                        <a:t>20</a:t>
                      </a:r>
                      <a:endParaRPr lang="en-US" sz="1100">
                        <a:latin typeface="Calibri"/>
                        <a:ea typeface="Calibri"/>
                        <a:cs typeface="Arial"/>
                      </a:endParaRPr>
                    </a:p>
                  </a:txBody>
                  <a:tcPr marL="66583" marR="66583" marT="0" marB="0" vert="vert">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71755" marR="71755" algn="ctr" rtl="1">
                        <a:lnSpc>
                          <a:spcPct val="107000"/>
                        </a:lnSpc>
                        <a:spcAft>
                          <a:spcPts val="800"/>
                        </a:spcAft>
                      </a:pPr>
                      <a:r>
                        <a:rPr lang="ar-SA" sz="1400">
                          <a:latin typeface="Calibri"/>
                          <a:ea typeface="SimSun"/>
                          <a:cs typeface="B Zar"/>
                        </a:rPr>
                        <a:t>23</a:t>
                      </a:r>
                      <a:endParaRPr lang="en-US" sz="1100">
                        <a:latin typeface="Calibri"/>
                        <a:ea typeface="Calibri"/>
                        <a:cs typeface="Arial"/>
                      </a:endParaRPr>
                    </a:p>
                  </a:txBody>
                  <a:tcPr marL="66583" marR="66583" marT="0" marB="0" vert="vert2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71755" marR="71755" algn="ctr" rtl="1">
                        <a:lnSpc>
                          <a:spcPct val="107000"/>
                        </a:lnSpc>
                        <a:spcAft>
                          <a:spcPts val="800"/>
                        </a:spcAft>
                      </a:pPr>
                      <a:r>
                        <a:rPr lang="ar-SA" sz="1400">
                          <a:latin typeface="Calibri"/>
                          <a:ea typeface="SimSun"/>
                          <a:cs typeface="B Zar"/>
                        </a:rPr>
                        <a:t>29</a:t>
                      </a:r>
                      <a:endParaRPr lang="en-US" sz="1100">
                        <a:latin typeface="Calibri"/>
                        <a:ea typeface="Calibri"/>
                        <a:cs typeface="Arial"/>
                      </a:endParaRPr>
                    </a:p>
                  </a:txBody>
                  <a:tcPr marL="66583" marR="66583" marT="0" marB="0" vert="vert2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71755" marR="71755" algn="ctr" rtl="1">
                        <a:lnSpc>
                          <a:spcPct val="107000"/>
                        </a:lnSpc>
                        <a:spcAft>
                          <a:spcPts val="800"/>
                        </a:spcAft>
                      </a:pPr>
                      <a:r>
                        <a:rPr lang="ar-SA" sz="1400">
                          <a:latin typeface="Calibri"/>
                          <a:ea typeface="SimSun"/>
                          <a:cs typeface="B Zar"/>
                        </a:rPr>
                        <a:t>32</a:t>
                      </a:r>
                      <a:endParaRPr lang="en-US" sz="1100">
                        <a:latin typeface="Calibri"/>
                        <a:ea typeface="Calibri"/>
                        <a:cs typeface="Arial"/>
                      </a:endParaRPr>
                    </a:p>
                  </a:txBody>
                  <a:tcPr marL="66583" marR="66583" marT="0" marB="0" vert="vert2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71755" marR="71755" algn="ctr" rtl="1">
                        <a:lnSpc>
                          <a:spcPct val="107000"/>
                        </a:lnSpc>
                        <a:spcAft>
                          <a:spcPts val="800"/>
                        </a:spcAft>
                      </a:pPr>
                      <a:r>
                        <a:rPr lang="ar-SA" sz="1400">
                          <a:latin typeface="Calibri"/>
                          <a:ea typeface="SimSun"/>
                          <a:cs typeface="B Zar"/>
                        </a:rPr>
                        <a:t>36</a:t>
                      </a:r>
                      <a:endParaRPr lang="en-US" sz="1100">
                        <a:latin typeface="Calibri"/>
                        <a:ea typeface="Calibri"/>
                        <a:cs typeface="Arial"/>
                      </a:endParaRPr>
                    </a:p>
                  </a:txBody>
                  <a:tcPr marL="66583" marR="66583" marT="0" marB="0" vert="vert2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71755" marR="71755" algn="ctr" rtl="1">
                        <a:lnSpc>
                          <a:spcPct val="107000"/>
                        </a:lnSpc>
                        <a:spcAft>
                          <a:spcPts val="800"/>
                        </a:spcAft>
                      </a:pPr>
                      <a:r>
                        <a:rPr lang="ar-SA" sz="1400">
                          <a:latin typeface="Calibri"/>
                          <a:ea typeface="SimSun"/>
                          <a:cs typeface="B Zar"/>
                        </a:rPr>
                        <a:t>1611</a:t>
                      </a:r>
                      <a:endParaRPr lang="en-US" sz="1100">
                        <a:latin typeface="Calibri"/>
                        <a:ea typeface="Calibri"/>
                        <a:cs typeface="Arial"/>
                      </a:endParaRPr>
                    </a:p>
                  </a:txBody>
                  <a:tcPr marL="66583" marR="66583" marT="0" marB="0" vert="vert2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marL="71755" marR="71755" algn="ctr" rtl="1">
                        <a:lnSpc>
                          <a:spcPct val="107000"/>
                        </a:lnSpc>
                        <a:spcAft>
                          <a:spcPts val="800"/>
                        </a:spcAft>
                      </a:pPr>
                      <a:r>
                        <a:rPr lang="fa-IR" sz="1400">
                          <a:latin typeface="Calibri"/>
                          <a:ea typeface="SimSun"/>
                          <a:cs typeface="B Zar"/>
                        </a:rPr>
                        <a:t>1193</a:t>
                      </a:r>
                      <a:endParaRPr lang="en-US" sz="1100">
                        <a:latin typeface="Calibri"/>
                        <a:ea typeface="Calibri"/>
                        <a:cs typeface="Arial"/>
                      </a:endParaRPr>
                    </a:p>
                  </a:txBody>
                  <a:tcPr marL="66583" marR="66583" marT="0" marB="0" vert="vert2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marL="71755" marR="71755" algn="ctr" rtl="1">
                        <a:lnSpc>
                          <a:spcPct val="107000"/>
                        </a:lnSpc>
                        <a:spcAft>
                          <a:spcPts val="800"/>
                        </a:spcAft>
                      </a:pPr>
                      <a:r>
                        <a:rPr lang="ar-SA" sz="1400">
                          <a:latin typeface="Calibri"/>
                          <a:ea typeface="SimSun"/>
                          <a:cs typeface="B Zar"/>
                        </a:rPr>
                        <a:t>860</a:t>
                      </a:r>
                      <a:endParaRPr lang="en-US" sz="1100">
                        <a:latin typeface="Calibri"/>
                        <a:ea typeface="Calibri"/>
                        <a:cs typeface="Arial"/>
                      </a:endParaRPr>
                    </a:p>
                  </a:txBody>
                  <a:tcPr marL="66583" marR="66583" marT="0" marB="0" vert="vert2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71755" marR="71755" algn="ctr" rtl="1">
                        <a:lnSpc>
                          <a:spcPct val="107000"/>
                        </a:lnSpc>
                        <a:spcAft>
                          <a:spcPts val="800"/>
                        </a:spcAft>
                      </a:pPr>
                      <a:r>
                        <a:rPr lang="ar-SA" sz="1400">
                          <a:latin typeface="Calibri"/>
                          <a:ea typeface="SimSun"/>
                          <a:cs typeface="B Zar"/>
                        </a:rPr>
                        <a:t>657</a:t>
                      </a:r>
                      <a:endParaRPr lang="en-US" sz="1100">
                        <a:latin typeface="Calibri"/>
                        <a:ea typeface="Calibri"/>
                        <a:cs typeface="Arial"/>
                      </a:endParaRPr>
                    </a:p>
                  </a:txBody>
                  <a:tcPr marL="66583" marR="66583" marT="0" marB="0" vert="vert2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71755" marR="71755" algn="ctr" rtl="1">
                        <a:lnSpc>
                          <a:spcPct val="107000"/>
                        </a:lnSpc>
                        <a:spcAft>
                          <a:spcPts val="800"/>
                        </a:spcAft>
                      </a:pPr>
                      <a:r>
                        <a:rPr lang="ar-SA" sz="1400">
                          <a:latin typeface="Calibri"/>
                          <a:ea typeface="SimSun"/>
                          <a:cs typeface="B Zar"/>
                        </a:rPr>
                        <a:t>492</a:t>
                      </a:r>
                      <a:endParaRPr lang="en-US" sz="1100">
                        <a:latin typeface="Calibri"/>
                        <a:ea typeface="Calibri"/>
                        <a:cs typeface="Arial"/>
                      </a:endParaRPr>
                    </a:p>
                  </a:txBody>
                  <a:tcPr marL="66583" marR="66583" marT="0" marB="0" vert="vert2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71755" marR="71755" algn="ctr" rtl="1">
                        <a:lnSpc>
                          <a:spcPct val="107000"/>
                        </a:lnSpc>
                        <a:spcAft>
                          <a:spcPts val="800"/>
                        </a:spcAft>
                      </a:pPr>
                      <a:r>
                        <a:rPr lang="fa-IR" sz="1400">
                          <a:latin typeface="Calibri"/>
                          <a:ea typeface="SimSun"/>
                          <a:cs typeface="B Zar"/>
                        </a:rPr>
                        <a:t>16</a:t>
                      </a:r>
                      <a:r>
                        <a:rPr lang="en-US" sz="1400">
                          <a:latin typeface="Calibri"/>
                          <a:ea typeface="SimSun"/>
                          <a:cs typeface="Calibri"/>
                        </a:rPr>
                        <a:t>.</a:t>
                      </a:r>
                      <a:r>
                        <a:rPr lang="fa-IR" sz="1400">
                          <a:latin typeface="Calibri"/>
                          <a:ea typeface="SimSun"/>
                          <a:cs typeface="B Zar"/>
                        </a:rPr>
                        <a:t>1</a:t>
                      </a:r>
                      <a:endParaRPr lang="en-US" sz="1100">
                        <a:latin typeface="Calibri"/>
                        <a:ea typeface="Calibri"/>
                        <a:cs typeface="Arial"/>
                      </a:endParaRPr>
                    </a:p>
                  </a:txBody>
                  <a:tcPr marL="66583" marR="66583" marT="0" marB="0" vert="vert2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71755" marR="71755" algn="ctr" rtl="1">
                        <a:lnSpc>
                          <a:spcPct val="107000"/>
                        </a:lnSpc>
                        <a:spcAft>
                          <a:spcPts val="800"/>
                        </a:spcAft>
                      </a:pPr>
                      <a:r>
                        <a:rPr lang="ar-SA" sz="1400">
                          <a:latin typeface="Calibri"/>
                          <a:ea typeface="SimSun"/>
                          <a:cs typeface="B Zar"/>
                        </a:rPr>
                        <a:t>097</a:t>
                      </a:r>
                      <a:r>
                        <a:rPr lang="en-US" sz="1400">
                          <a:latin typeface="Calibri"/>
                          <a:ea typeface="SimSun"/>
                          <a:cs typeface="Calibri"/>
                        </a:rPr>
                        <a:t>.</a:t>
                      </a:r>
                      <a:endParaRPr lang="en-US" sz="1100">
                        <a:latin typeface="Calibri"/>
                        <a:ea typeface="Calibri"/>
                        <a:cs typeface="Arial"/>
                      </a:endParaRPr>
                    </a:p>
                  </a:txBody>
                  <a:tcPr marL="66583" marR="66583" marT="0" marB="0" vert="vert2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71755" marR="71755" algn="ctr" rtl="1">
                        <a:lnSpc>
                          <a:spcPct val="107000"/>
                        </a:lnSpc>
                        <a:spcAft>
                          <a:spcPts val="800"/>
                        </a:spcAft>
                      </a:pPr>
                      <a:r>
                        <a:rPr lang="ar-SA" sz="1400">
                          <a:latin typeface="Calibri"/>
                          <a:ea typeface="SimSun"/>
                          <a:cs typeface="B Zar"/>
                        </a:rPr>
                        <a:t>081</a:t>
                      </a:r>
                      <a:r>
                        <a:rPr lang="en-US" sz="1400">
                          <a:latin typeface="Calibri"/>
                          <a:ea typeface="SimSun"/>
                          <a:cs typeface="Calibri"/>
                        </a:rPr>
                        <a:t>.</a:t>
                      </a:r>
                      <a:endParaRPr lang="en-US" sz="1100">
                        <a:latin typeface="Calibri"/>
                        <a:ea typeface="Calibri"/>
                        <a:cs typeface="Arial"/>
                      </a:endParaRPr>
                    </a:p>
                  </a:txBody>
                  <a:tcPr marL="66583" marR="66583" marT="0" marB="0" vert="vert2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71755" marR="71755" algn="ctr" rtl="1">
                        <a:lnSpc>
                          <a:spcPct val="107000"/>
                        </a:lnSpc>
                        <a:spcAft>
                          <a:spcPts val="800"/>
                        </a:spcAft>
                      </a:pPr>
                      <a:r>
                        <a:rPr lang="ar-SA" sz="1400">
                          <a:latin typeface="Calibri"/>
                          <a:ea typeface="SimSun"/>
                          <a:cs typeface="B Zar"/>
                        </a:rPr>
                        <a:t>072</a:t>
                      </a:r>
                      <a:r>
                        <a:rPr lang="en-US" sz="1400">
                          <a:latin typeface="Calibri"/>
                          <a:ea typeface="SimSun"/>
                          <a:cs typeface="Calibri"/>
                        </a:rPr>
                        <a:t>.</a:t>
                      </a:r>
                      <a:endParaRPr lang="en-US" sz="1100">
                        <a:latin typeface="Calibri"/>
                        <a:ea typeface="Calibri"/>
                        <a:cs typeface="Arial"/>
                      </a:endParaRPr>
                    </a:p>
                  </a:txBody>
                  <a:tcPr marL="66583" marR="66583" marT="0" marB="0" vert="vert2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71755" marR="71755" algn="ctr" rtl="1">
                        <a:lnSpc>
                          <a:spcPct val="107000"/>
                        </a:lnSpc>
                        <a:spcAft>
                          <a:spcPts val="800"/>
                        </a:spcAft>
                      </a:pPr>
                      <a:r>
                        <a:rPr lang="ar-SA" sz="1400">
                          <a:latin typeface="Calibri"/>
                          <a:ea typeface="SimSun"/>
                          <a:cs typeface="B Zar"/>
                        </a:rPr>
                        <a:t>065</a:t>
                      </a:r>
                      <a:r>
                        <a:rPr lang="en-US" sz="1400">
                          <a:latin typeface="Calibri"/>
                          <a:ea typeface="SimSun"/>
                          <a:cs typeface="Calibri"/>
                        </a:rPr>
                        <a:t>.</a:t>
                      </a:r>
                      <a:endParaRPr lang="en-US" sz="1100">
                        <a:latin typeface="Calibri"/>
                        <a:ea typeface="Calibri"/>
                        <a:cs typeface="Arial"/>
                      </a:endParaRPr>
                    </a:p>
                  </a:txBody>
                  <a:tcPr marL="66583" marR="66583" marT="0" marB="0" vert="vert2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42386">
                <a:tc>
                  <a:txBody>
                    <a:bodyPr/>
                    <a:lstStyle/>
                    <a:p>
                      <a:pPr marL="71755" marR="71755" algn="ctr" rtl="1">
                        <a:lnSpc>
                          <a:spcPct val="107000"/>
                        </a:lnSpc>
                        <a:spcAft>
                          <a:spcPts val="800"/>
                        </a:spcAft>
                      </a:pPr>
                      <a:r>
                        <a:rPr lang="ar-SA" sz="1100" b="1" dirty="0">
                          <a:latin typeface="Calibri"/>
                          <a:ea typeface="SimSun"/>
                          <a:cs typeface="B Zar"/>
                        </a:rPr>
                        <a:t>مقالات کنفرانس</a:t>
                      </a:r>
                      <a:endParaRPr lang="en-US" sz="2000" dirty="0">
                        <a:latin typeface="Calibri"/>
                        <a:ea typeface="Calibri"/>
                        <a:cs typeface="Arial"/>
                      </a:endParaRPr>
                    </a:p>
                  </a:txBody>
                  <a:tcPr marL="66583" marR="66583" marT="0" marB="0" vert="vert">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71755" marR="71755" algn="r" rtl="1">
                        <a:lnSpc>
                          <a:spcPct val="107000"/>
                        </a:lnSpc>
                        <a:spcAft>
                          <a:spcPts val="800"/>
                        </a:spcAft>
                      </a:pPr>
                      <a:r>
                        <a:rPr lang="ar-SA" sz="1400">
                          <a:latin typeface="Calibri"/>
                          <a:ea typeface="SimSun"/>
                          <a:cs typeface="B Zar"/>
                        </a:rPr>
                        <a:t>38</a:t>
                      </a:r>
                      <a:endParaRPr lang="en-US" sz="1100">
                        <a:latin typeface="Calibri"/>
                        <a:ea typeface="Calibri"/>
                        <a:cs typeface="Arial"/>
                      </a:endParaRPr>
                    </a:p>
                  </a:txBody>
                  <a:tcPr marL="66583" marR="66583" marT="0" marB="0" vert="vert">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71755" marR="71755" algn="ctr" rtl="1">
                        <a:lnSpc>
                          <a:spcPct val="107000"/>
                        </a:lnSpc>
                        <a:spcAft>
                          <a:spcPts val="800"/>
                        </a:spcAft>
                      </a:pPr>
                      <a:r>
                        <a:rPr lang="ar-SA" sz="1400">
                          <a:latin typeface="Calibri"/>
                          <a:ea typeface="SimSun"/>
                          <a:cs typeface="B Zar"/>
                        </a:rPr>
                        <a:t>35</a:t>
                      </a:r>
                      <a:endParaRPr lang="en-US" sz="1100">
                        <a:latin typeface="Calibri"/>
                        <a:ea typeface="Calibri"/>
                        <a:cs typeface="Arial"/>
                      </a:endParaRPr>
                    </a:p>
                  </a:txBody>
                  <a:tcPr marL="66583" marR="66583" marT="0" marB="0" vert="vert2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71755" marR="71755" algn="ctr" rtl="1">
                        <a:lnSpc>
                          <a:spcPct val="107000"/>
                        </a:lnSpc>
                        <a:spcAft>
                          <a:spcPts val="800"/>
                        </a:spcAft>
                      </a:pPr>
                      <a:r>
                        <a:rPr lang="ar-SA" sz="1400">
                          <a:latin typeface="Calibri"/>
                          <a:ea typeface="SimSun"/>
                          <a:cs typeface="B Zar"/>
                        </a:rPr>
                        <a:t>31</a:t>
                      </a:r>
                      <a:endParaRPr lang="en-US" sz="1100">
                        <a:latin typeface="Calibri"/>
                        <a:ea typeface="Calibri"/>
                        <a:cs typeface="Arial"/>
                      </a:endParaRPr>
                    </a:p>
                  </a:txBody>
                  <a:tcPr marL="66583" marR="66583" marT="0" marB="0" vert="vert2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71755" marR="71755" algn="ctr" rtl="1">
                        <a:lnSpc>
                          <a:spcPct val="107000"/>
                        </a:lnSpc>
                        <a:spcAft>
                          <a:spcPts val="800"/>
                        </a:spcAft>
                      </a:pPr>
                      <a:r>
                        <a:rPr lang="ar-SA" sz="1400">
                          <a:latin typeface="Calibri"/>
                          <a:ea typeface="SimSun"/>
                          <a:cs typeface="B Zar"/>
                        </a:rPr>
                        <a:t>29</a:t>
                      </a:r>
                      <a:endParaRPr lang="en-US" sz="1100">
                        <a:latin typeface="Calibri"/>
                        <a:ea typeface="Calibri"/>
                        <a:cs typeface="Arial"/>
                      </a:endParaRPr>
                    </a:p>
                  </a:txBody>
                  <a:tcPr marL="66583" marR="66583" marT="0" marB="0" vert="vert2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71755" marR="71755" algn="ctr" rtl="1">
                        <a:lnSpc>
                          <a:spcPct val="107000"/>
                        </a:lnSpc>
                        <a:spcAft>
                          <a:spcPts val="800"/>
                        </a:spcAft>
                      </a:pPr>
                      <a:r>
                        <a:rPr lang="ar-SA" sz="1400">
                          <a:latin typeface="Calibri"/>
                          <a:ea typeface="SimSun"/>
                          <a:cs typeface="B Zar"/>
                        </a:rPr>
                        <a:t>31</a:t>
                      </a:r>
                      <a:endParaRPr lang="en-US" sz="1100">
                        <a:latin typeface="Calibri"/>
                        <a:ea typeface="Calibri"/>
                        <a:cs typeface="Arial"/>
                      </a:endParaRPr>
                    </a:p>
                  </a:txBody>
                  <a:tcPr marL="66583" marR="66583" marT="0" marB="0" vert="vert2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71755" marR="71755" algn="ctr" rtl="1">
                        <a:lnSpc>
                          <a:spcPct val="107000"/>
                        </a:lnSpc>
                        <a:spcAft>
                          <a:spcPts val="800"/>
                        </a:spcAft>
                      </a:pPr>
                      <a:r>
                        <a:rPr lang="ar-SA" sz="1400">
                          <a:latin typeface="Calibri"/>
                          <a:ea typeface="SimSun"/>
                          <a:cs typeface="B Zar"/>
                        </a:rPr>
                        <a:t>3139</a:t>
                      </a:r>
                      <a:endParaRPr lang="en-US" sz="1100">
                        <a:latin typeface="Calibri"/>
                        <a:ea typeface="Calibri"/>
                        <a:cs typeface="Arial"/>
                      </a:endParaRPr>
                    </a:p>
                  </a:txBody>
                  <a:tcPr marL="66583" marR="66583" marT="0" marB="0" vert="vert2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marL="71755" marR="71755" algn="ctr" rtl="1">
                        <a:lnSpc>
                          <a:spcPct val="107000"/>
                        </a:lnSpc>
                        <a:spcAft>
                          <a:spcPts val="800"/>
                        </a:spcAft>
                      </a:pPr>
                      <a:r>
                        <a:rPr lang="ar-SA" sz="1400">
                          <a:latin typeface="Calibri"/>
                          <a:ea typeface="SimSun"/>
                          <a:cs typeface="B Zar"/>
                        </a:rPr>
                        <a:t>4189</a:t>
                      </a:r>
                      <a:endParaRPr lang="en-US" sz="1100">
                        <a:latin typeface="Calibri"/>
                        <a:ea typeface="Calibri"/>
                        <a:cs typeface="Arial"/>
                      </a:endParaRPr>
                    </a:p>
                  </a:txBody>
                  <a:tcPr marL="66583" marR="66583" marT="0" marB="0" vert="vert2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marL="71755" marR="71755" algn="ctr" rtl="1">
                        <a:lnSpc>
                          <a:spcPct val="107000"/>
                        </a:lnSpc>
                        <a:spcAft>
                          <a:spcPts val="800"/>
                        </a:spcAft>
                      </a:pPr>
                      <a:r>
                        <a:rPr lang="ar-SA" sz="1400">
                          <a:latin typeface="Calibri"/>
                          <a:ea typeface="SimSun"/>
                          <a:cs typeface="B Zar"/>
                        </a:rPr>
                        <a:t>4845</a:t>
                      </a:r>
                      <a:endParaRPr lang="en-US" sz="1100">
                        <a:latin typeface="Calibri"/>
                        <a:ea typeface="Calibri"/>
                        <a:cs typeface="Arial"/>
                      </a:endParaRPr>
                    </a:p>
                  </a:txBody>
                  <a:tcPr marL="66583" marR="66583" marT="0" marB="0" vert="vert2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71755" marR="71755" algn="ctr" rtl="1">
                        <a:lnSpc>
                          <a:spcPct val="107000"/>
                        </a:lnSpc>
                        <a:spcAft>
                          <a:spcPts val="800"/>
                        </a:spcAft>
                      </a:pPr>
                      <a:r>
                        <a:rPr lang="ar-SA" sz="1400">
                          <a:latin typeface="Calibri"/>
                          <a:ea typeface="SimSun"/>
                          <a:cs typeface="B Zar"/>
                        </a:rPr>
                        <a:t>5054</a:t>
                      </a:r>
                      <a:endParaRPr lang="en-US" sz="1100">
                        <a:latin typeface="Calibri"/>
                        <a:ea typeface="Calibri"/>
                        <a:cs typeface="Arial"/>
                      </a:endParaRPr>
                    </a:p>
                  </a:txBody>
                  <a:tcPr marL="66583" marR="66583" marT="0" marB="0" vert="vert2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71755" marR="71755" algn="ctr" rtl="1">
                        <a:lnSpc>
                          <a:spcPct val="107000"/>
                        </a:lnSpc>
                        <a:spcAft>
                          <a:spcPts val="800"/>
                        </a:spcAft>
                      </a:pPr>
                      <a:r>
                        <a:rPr lang="ar-SA" sz="1400">
                          <a:latin typeface="Calibri"/>
                          <a:ea typeface="SimSun"/>
                          <a:cs typeface="B Zar"/>
                        </a:rPr>
                        <a:t>3996</a:t>
                      </a:r>
                      <a:endParaRPr lang="en-US" sz="1100">
                        <a:latin typeface="Calibri"/>
                        <a:ea typeface="Calibri"/>
                        <a:cs typeface="Arial"/>
                      </a:endParaRPr>
                    </a:p>
                  </a:txBody>
                  <a:tcPr marL="66583" marR="66583" marT="0" marB="0" vert="vert2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71755" marR="71755" algn="ctr" rtl="1">
                        <a:lnSpc>
                          <a:spcPct val="107000"/>
                        </a:lnSpc>
                        <a:spcAft>
                          <a:spcPts val="800"/>
                        </a:spcAft>
                      </a:pPr>
                      <a:r>
                        <a:rPr lang="ar-SA" sz="1400">
                          <a:latin typeface="Calibri"/>
                          <a:ea typeface="SimSun"/>
                          <a:cs typeface="B Zar"/>
                        </a:rPr>
                        <a:t>051</a:t>
                      </a:r>
                      <a:r>
                        <a:rPr lang="en-US" sz="1400">
                          <a:latin typeface="Calibri"/>
                          <a:ea typeface="SimSun"/>
                          <a:cs typeface="Calibri"/>
                        </a:rPr>
                        <a:t>.</a:t>
                      </a:r>
                      <a:endParaRPr lang="en-US" sz="1100">
                        <a:latin typeface="Calibri"/>
                        <a:ea typeface="Calibri"/>
                        <a:cs typeface="Arial"/>
                      </a:endParaRPr>
                    </a:p>
                  </a:txBody>
                  <a:tcPr marL="66583" marR="66583" marT="0" marB="0" vert="vert2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71755" marR="71755" algn="ctr" rtl="1">
                        <a:lnSpc>
                          <a:spcPct val="107000"/>
                        </a:lnSpc>
                        <a:spcAft>
                          <a:spcPts val="800"/>
                        </a:spcAft>
                      </a:pPr>
                      <a:r>
                        <a:rPr lang="ar-SA" sz="1400">
                          <a:latin typeface="Calibri"/>
                          <a:ea typeface="SimSun"/>
                          <a:cs typeface="B Zar"/>
                        </a:rPr>
                        <a:t>059</a:t>
                      </a:r>
                      <a:r>
                        <a:rPr lang="en-US" sz="1400">
                          <a:latin typeface="Calibri"/>
                          <a:ea typeface="SimSun"/>
                          <a:cs typeface="Calibri"/>
                        </a:rPr>
                        <a:t>.</a:t>
                      </a:r>
                      <a:endParaRPr lang="en-US" sz="1100">
                        <a:latin typeface="Calibri"/>
                        <a:ea typeface="Calibri"/>
                        <a:cs typeface="Arial"/>
                      </a:endParaRPr>
                    </a:p>
                  </a:txBody>
                  <a:tcPr marL="66583" marR="66583" marT="0" marB="0" vert="vert2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71755" marR="71755" algn="ctr" rtl="1">
                        <a:lnSpc>
                          <a:spcPct val="107000"/>
                        </a:lnSpc>
                        <a:spcAft>
                          <a:spcPts val="800"/>
                        </a:spcAft>
                      </a:pPr>
                      <a:r>
                        <a:rPr lang="ar-SA" sz="1400">
                          <a:latin typeface="Calibri"/>
                          <a:ea typeface="SimSun"/>
                          <a:cs typeface="B Zar"/>
                        </a:rPr>
                        <a:t>071</a:t>
                      </a:r>
                      <a:r>
                        <a:rPr lang="en-US" sz="1400">
                          <a:latin typeface="Calibri"/>
                          <a:ea typeface="SimSun"/>
                          <a:cs typeface="Calibri"/>
                        </a:rPr>
                        <a:t>.</a:t>
                      </a:r>
                      <a:endParaRPr lang="en-US" sz="1100">
                        <a:latin typeface="Calibri"/>
                        <a:ea typeface="Calibri"/>
                        <a:cs typeface="Arial"/>
                      </a:endParaRPr>
                    </a:p>
                  </a:txBody>
                  <a:tcPr marL="66583" marR="66583" marT="0" marB="0" vert="vert2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71755" marR="71755" algn="ctr" rtl="1">
                        <a:lnSpc>
                          <a:spcPct val="107000"/>
                        </a:lnSpc>
                        <a:spcAft>
                          <a:spcPts val="800"/>
                        </a:spcAft>
                      </a:pPr>
                      <a:r>
                        <a:rPr lang="ar-SA" sz="1400">
                          <a:latin typeface="Calibri"/>
                          <a:ea typeface="SimSun"/>
                          <a:cs typeface="B Zar"/>
                        </a:rPr>
                        <a:t>076</a:t>
                      </a:r>
                      <a:r>
                        <a:rPr lang="en-US" sz="1400">
                          <a:latin typeface="Calibri"/>
                          <a:ea typeface="SimSun"/>
                          <a:cs typeface="Calibri"/>
                        </a:rPr>
                        <a:t>.</a:t>
                      </a:r>
                      <a:endParaRPr lang="en-US" sz="1100">
                        <a:latin typeface="Calibri"/>
                        <a:ea typeface="Calibri"/>
                        <a:cs typeface="Arial"/>
                      </a:endParaRPr>
                    </a:p>
                  </a:txBody>
                  <a:tcPr marL="66583" marR="66583" marT="0" marB="0" vert="vert2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71755" marR="71755" algn="ctr" rtl="1">
                        <a:lnSpc>
                          <a:spcPct val="107000"/>
                        </a:lnSpc>
                        <a:spcAft>
                          <a:spcPts val="800"/>
                        </a:spcAft>
                      </a:pPr>
                      <a:r>
                        <a:rPr lang="ar-SA" sz="1400">
                          <a:latin typeface="Calibri"/>
                          <a:ea typeface="SimSun"/>
                          <a:cs typeface="B Zar"/>
                        </a:rPr>
                        <a:t>063</a:t>
                      </a:r>
                      <a:r>
                        <a:rPr lang="en-US" sz="1400">
                          <a:latin typeface="Calibri"/>
                          <a:ea typeface="SimSun"/>
                          <a:cs typeface="Calibri"/>
                        </a:rPr>
                        <a:t>.</a:t>
                      </a:r>
                      <a:endParaRPr lang="en-US" sz="1100">
                        <a:latin typeface="Calibri"/>
                        <a:ea typeface="Calibri"/>
                        <a:cs typeface="Arial"/>
                      </a:endParaRPr>
                    </a:p>
                  </a:txBody>
                  <a:tcPr marL="66583" marR="66583" marT="0" marB="0" vert="vert2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42386">
                <a:tc>
                  <a:txBody>
                    <a:bodyPr/>
                    <a:lstStyle/>
                    <a:p>
                      <a:pPr marL="71755" marR="71755" algn="ctr" rtl="1">
                        <a:lnSpc>
                          <a:spcPct val="107000"/>
                        </a:lnSpc>
                        <a:spcAft>
                          <a:spcPts val="800"/>
                        </a:spcAft>
                      </a:pPr>
                      <a:r>
                        <a:rPr lang="ar-SA" sz="1100" b="1" dirty="0">
                          <a:latin typeface="Calibri"/>
                          <a:ea typeface="SimSun"/>
                          <a:cs typeface="B Zar"/>
                        </a:rPr>
                        <a:t>اچ ایندکس</a:t>
                      </a:r>
                      <a:endParaRPr lang="en-US" sz="2000" dirty="0">
                        <a:latin typeface="Calibri"/>
                        <a:ea typeface="Calibri"/>
                        <a:cs typeface="Arial"/>
                      </a:endParaRPr>
                    </a:p>
                  </a:txBody>
                  <a:tcPr marL="66583" marR="66583" marT="0" marB="0" vert="vert">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5">
                  <a:txBody>
                    <a:bodyPr/>
                    <a:lstStyle/>
                    <a:p>
                      <a:pPr marL="71755" marR="71755" algn="ctr" rtl="1">
                        <a:lnSpc>
                          <a:spcPct val="107000"/>
                        </a:lnSpc>
                        <a:spcAft>
                          <a:spcPts val="800"/>
                        </a:spcAft>
                      </a:pPr>
                      <a:r>
                        <a:rPr lang="ar-SA" sz="1100" dirty="0">
                          <a:latin typeface="Calibri"/>
                          <a:ea typeface="SimSun"/>
                          <a:cs typeface="B Zar"/>
                        </a:rPr>
                        <a:t>اچ ایندکس روزآمد (9 ژوئن2018) مساوی با 252 می‏باشد.</a:t>
                      </a:r>
                      <a:endParaRPr lang="en-US" sz="1100" dirty="0">
                        <a:latin typeface="Calibri"/>
                        <a:ea typeface="Calibri"/>
                        <a:cs typeface="Arial"/>
                      </a:endParaRPr>
                    </a:p>
                  </a:txBody>
                  <a:tcPr marL="66583" marR="66583" marT="0" marB="0" vert="vert">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marL="71755" marR="71755" algn="ctr" rtl="1">
                        <a:lnSpc>
                          <a:spcPct val="107000"/>
                        </a:lnSpc>
                        <a:spcAft>
                          <a:spcPts val="800"/>
                        </a:spcAft>
                      </a:pPr>
                      <a:r>
                        <a:rPr lang="ar-SA" sz="1400">
                          <a:latin typeface="Calibri"/>
                          <a:ea typeface="SimSun"/>
                          <a:cs typeface="B Zar"/>
                        </a:rPr>
                        <a:t>243</a:t>
                      </a:r>
                      <a:endParaRPr lang="en-US" sz="1100">
                        <a:latin typeface="Calibri"/>
                        <a:ea typeface="Calibri"/>
                        <a:cs typeface="Arial"/>
                      </a:endParaRPr>
                    </a:p>
                  </a:txBody>
                  <a:tcPr marL="66583" marR="66583" marT="0" marB="0" vert="vert2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marL="71755" marR="71755" algn="ctr" rtl="1">
                        <a:lnSpc>
                          <a:spcPct val="107000"/>
                        </a:lnSpc>
                        <a:spcAft>
                          <a:spcPts val="800"/>
                        </a:spcAft>
                      </a:pPr>
                      <a:r>
                        <a:rPr lang="ar-SA" sz="1400">
                          <a:latin typeface="Calibri"/>
                          <a:ea typeface="SimSun"/>
                          <a:cs typeface="B Zar"/>
                        </a:rPr>
                        <a:t>212</a:t>
                      </a:r>
                      <a:endParaRPr lang="en-US" sz="1100">
                        <a:latin typeface="Calibri"/>
                        <a:ea typeface="Calibri"/>
                        <a:cs typeface="Arial"/>
                      </a:endParaRPr>
                    </a:p>
                  </a:txBody>
                  <a:tcPr marL="66583" marR="66583" marT="0" marB="0" vert="vert2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marL="71755" marR="71755" algn="ctr" rtl="1">
                        <a:lnSpc>
                          <a:spcPct val="107000"/>
                        </a:lnSpc>
                        <a:spcAft>
                          <a:spcPts val="800"/>
                        </a:spcAft>
                      </a:pPr>
                      <a:r>
                        <a:rPr lang="ar-SA" sz="1400" dirty="0">
                          <a:latin typeface="Calibri"/>
                          <a:ea typeface="SimSun"/>
                          <a:cs typeface="B Zar"/>
                        </a:rPr>
                        <a:t>192</a:t>
                      </a:r>
                      <a:endParaRPr lang="en-US" sz="1100" dirty="0">
                        <a:latin typeface="Calibri"/>
                        <a:ea typeface="Calibri"/>
                        <a:cs typeface="Arial"/>
                      </a:endParaRPr>
                    </a:p>
                  </a:txBody>
                  <a:tcPr marL="66583" marR="66583" marT="0" marB="0" vert="vert2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71755" marR="71755" algn="ctr" rtl="1">
                        <a:lnSpc>
                          <a:spcPct val="107000"/>
                        </a:lnSpc>
                        <a:spcAft>
                          <a:spcPts val="800"/>
                        </a:spcAft>
                      </a:pPr>
                      <a:r>
                        <a:rPr lang="ar-SA" sz="1400" dirty="0">
                          <a:latin typeface="Calibri"/>
                          <a:ea typeface="SimSun"/>
                          <a:cs typeface="B Zar"/>
                        </a:rPr>
                        <a:t>174</a:t>
                      </a:r>
                      <a:endParaRPr lang="en-US" sz="1100" dirty="0">
                        <a:latin typeface="Calibri"/>
                        <a:ea typeface="Calibri"/>
                        <a:cs typeface="Arial"/>
                      </a:endParaRPr>
                    </a:p>
                  </a:txBody>
                  <a:tcPr marL="66583" marR="66583" marT="0" marB="0" vert="vert2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71755" marR="71755" algn="ctr" rtl="1">
                        <a:lnSpc>
                          <a:spcPct val="107000"/>
                        </a:lnSpc>
                        <a:spcAft>
                          <a:spcPts val="800"/>
                        </a:spcAft>
                      </a:pPr>
                      <a:r>
                        <a:rPr lang="ar-SA" sz="1400">
                          <a:latin typeface="Calibri"/>
                          <a:ea typeface="SimSun"/>
                          <a:cs typeface="B Zar"/>
                        </a:rPr>
                        <a:t>154</a:t>
                      </a:r>
                      <a:endParaRPr lang="en-US" sz="1100">
                        <a:latin typeface="Calibri"/>
                        <a:ea typeface="Calibri"/>
                        <a:cs typeface="Arial"/>
                      </a:endParaRPr>
                    </a:p>
                  </a:txBody>
                  <a:tcPr marL="66583" marR="66583" marT="0" marB="0" vert="vert2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5">
                  <a:txBody>
                    <a:bodyPr/>
                    <a:lstStyle/>
                    <a:p>
                      <a:pPr marL="71755" marR="71755" algn="ctr" rtl="1">
                        <a:lnSpc>
                          <a:spcPct val="107000"/>
                        </a:lnSpc>
                        <a:spcAft>
                          <a:spcPts val="800"/>
                        </a:spcAft>
                      </a:pPr>
                      <a:r>
                        <a:rPr lang="ar-SA" sz="1400" dirty="0">
                          <a:latin typeface="Calibri"/>
                          <a:ea typeface="SimSun"/>
                          <a:cs typeface="B Zar"/>
                        </a:rPr>
                        <a:t> </a:t>
                      </a:r>
                      <a:endParaRPr lang="en-US" sz="1100" dirty="0">
                        <a:latin typeface="Calibri"/>
                        <a:ea typeface="Calibri"/>
                        <a:cs typeface="Arial"/>
                      </a:endParaRPr>
                    </a:p>
                  </a:txBody>
                  <a:tcPr marL="66583" marR="66583" marT="0" marB="0" vert="vert2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bl>
          </a:graphicData>
        </a:graphic>
      </p:graphicFrame>
      <p:sp>
        <p:nvSpPr>
          <p:cNvPr id="3" name="Rounded Rectangle 2"/>
          <p:cNvSpPr/>
          <p:nvPr/>
        </p:nvSpPr>
        <p:spPr>
          <a:xfrm>
            <a:off x="9829800" y="1111625"/>
            <a:ext cx="1452283" cy="4814047"/>
          </a:xfrm>
          <a:prstGeom prst="round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fa-IR"/>
          </a:p>
        </p:txBody>
      </p:sp>
      <p:sp>
        <p:nvSpPr>
          <p:cNvPr id="7" name="Rounded Rectangle 6"/>
          <p:cNvSpPr/>
          <p:nvPr/>
        </p:nvSpPr>
        <p:spPr>
          <a:xfrm>
            <a:off x="6530789" y="1125072"/>
            <a:ext cx="770964" cy="1833282"/>
          </a:xfrm>
          <a:prstGeom prst="round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fa-IR"/>
          </a:p>
        </p:txBody>
      </p:sp>
      <p:sp>
        <p:nvSpPr>
          <p:cNvPr id="8" name="Rounded Rectangle 7"/>
          <p:cNvSpPr/>
          <p:nvPr/>
        </p:nvSpPr>
        <p:spPr>
          <a:xfrm>
            <a:off x="3281082" y="1111625"/>
            <a:ext cx="770964" cy="1833282"/>
          </a:xfrm>
          <a:prstGeom prst="round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fa-IR"/>
          </a:p>
        </p:txBody>
      </p:sp>
      <p:sp>
        <p:nvSpPr>
          <p:cNvPr id="4" name="Rounded Rectangle 3"/>
          <p:cNvSpPr/>
          <p:nvPr/>
        </p:nvSpPr>
        <p:spPr>
          <a:xfrm>
            <a:off x="3711388" y="268941"/>
            <a:ext cx="5002306" cy="510988"/>
          </a:xfrm>
          <a:prstGeom prst="roundRect">
            <a:avLst/>
          </a:prstGeom>
        </p:spPr>
        <p:style>
          <a:lnRef idx="2">
            <a:schemeClr val="accent6"/>
          </a:lnRef>
          <a:fillRef idx="1">
            <a:schemeClr val="lt1"/>
          </a:fillRef>
          <a:effectRef idx="0">
            <a:schemeClr val="accent6"/>
          </a:effectRef>
          <a:fontRef idx="minor">
            <a:schemeClr val="dk1"/>
          </a:fontRef>
        </p:style>
        <p:txBody>
          <a:bodyPr rtlCol="1" anchor="ctr"/>
          <a:lstStyle/>
          <a:p>
            <a:pPr algn="ctr"/>
            <a:r>
              <a:rPr lang="fa-IR" sz="2000" b="1" dirty="0" smtClean="0">
                <a:effectLst>
                  <a:outerShdw blurRad="38100" dist="38100" dir="2700000" algn="tl">
                    <a:srgbClr val="000000">
                      <a:alpha val="43137"/>
                    </a:srgbClr>
                  </a:outerShdw>
                </a:effectLst>
                <a:cs typeface="B Nazanin" panose="00000400000000000000" pitchFamily="2" charset="-78"/>
              </a:rPr>
              <a:t>جایگاه استنادات علمی ایران در جهان(</a:t>
            </a:r>
            <a:r>
              <a:rPr lang="en-US" sz="2000" b="1" dirty="0" smtClean="0">
                <a:effectLst>
                  <a:outerShdw blurRad="38100" dist="38100" dir="2700000" algn="tl">
                    <a:srgbClr val="000000">
                      <a:alpha val="43137"/>
                    </a:srgbClr>
                  </a:outerShdw>
                </a:effectLst>
                <a:cs typeface="B Nazanin" panose="00000400000000000000" pitchFamily="2" charset="-78"/>
              </a:rPr>
              <a:t>ISI</a:t>
            </a:r>
            <a:r>
              <a:rPr lang="fa-IR" sz="2000" b="1" dirty="0" smtClean="0">
                <a:effectLst>
                  <a:outerShdw blurRad="38100" dist="38100" dir="2700000" algn="tl">
                    <a:srgbClr val="000000">
                      <a:alpha val="43137"/>
                    </a:srgbClr>
                  </a:outerShdw>
                </a:effectLst>
                <a:cs typeface="B Nazanin" panose="00000400000000000000" pitchFamily="2" charset="-78"/>
              </a:rPr>
              <a:t>)</a:t>
            </a:r>
            <a:endParaRPr lang="fa-IR" sz="2000" b="1" dirty="0">
              <a:effectLst>
                <a:outerShdw blurRad="38100" dist="38100" dir="2700000" algn="tl">
                  <a:srgbClr val="000000">
                    <a:alpha val="43137"/>
                  </a:srgbClr>
                </a:outerShdw>
              </a:effectLst>
              <a:cs typeface="B Nazanin" panose="00000400000000000000" pitchFamily="2" charset="-78"/>
            </a:endParaRPr>
          </a:p>
        </p:txBody>
      </p:sp>
    </p:spTree>
    <p:extLst>
      <p:ext uri="{BB962C8B-B14F-4D97-AF65-F5344CB8AC3E}">
        <p14:creationId xmlns:p14="http://schemas.microsoft.com/office/powerpoint/2010/main" val="24698307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val="1902497129"/>
              </p:ext>
            </p:extLst>
          </p:nvPr>
        </p:nvGraphicFramePr>
        <p:xfrm>
          <a:off x="954740" y="1199196"/>
          <a:ext cx="10209949" cy="5215051"/>
        </p:xfrm>
        <a:graphic>
          <a:graphicData uri="http://schemas.openxmlformats.org/drawingml/2006/table">
            <a:tbl>
              <a:tblPr rtl="1"/>
              <a:tblGrid>
                <a:gridCol w="808631"/>
                <a:gridCol w="512535"/>
                <a:gridCol w="635059"/>
                <a:gridCol w="635059"/>
                <a:gridCol w="635059"/>
                <a:gridCol w="635059"/>
                <a:gridCol w="635059"/>
                <a:gridCol w="635059"/>
                <a:gridCol w="635059"/>
                <a:gridCol w="635059"/>
                <a:gridCol w="635059"/>
                <a:gridCol w="635059"/>
                <a:gridCol w="635059"/>
                <a:gridCol w="635059"/>
                <a:gridCol w="635059"/>
                <a:gridCol w="633016"/>
              </a:tblGrid>
              <a:tr h="296861">
                <a:tc rowSpan="2">
                  <a:txBody>
                    <a:bodyPr/>
                    <a:lstStyle/>
                    <a:p>
                      <a:pPr marL="71755" marR="71755" algn="ctr" rtl="1">
                        <a:lnSpc>
                          <a:spcPct val="107000"/>
                        </a:lnSpc>
                        <a:spcAft>
                          <a:spcPts val="800"/>
                        </a:spcAft>
                      </a:pPr>
                      <a:r>
                        <a:rPr lang="en-US" sz="1900" dirty="0">
                          <a:solidFill>
                            <a:schemeClr val="bg1"/>
                          </a:solidFill>
                          <a:latin typeface="Calibri"/>
                          <a:ea typeface="SimSun"/>
                          <a:cs typeface="Calibri"/>
                        </a:rPr>
                        <a:t>SCOPUS</a:t>
                      </a:r>
                      <a:endParaRPr lang="en-US" sz="1100" dirty="0">
                        <a:solidFill>
                          <a:schemeClr val="bg1"/>
                        </a:solidFill>
                        <a:latin typeface="Calibri"/>
                        <a:ea typeface="Calibri"/>
                        <a:cs typeface="Arial"/>
                      </a:endParaRPr>
                    </a:p>
                  </a:txBody>
                  <a:tcPr marL="66583" marR="66583" marT="0" marB="0" vert="vert2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08080"/>
                    </a:solidFill>
                  </a:tcPr>
                </a:tc>
                <a:tc gridSpan="5">
                  <a:txBody>
                    <a:bodyPr/>
                    <a:lstStyle/>
                    <a:p>
                      <a:pPr algn="ctr" rtl="1">
                        <a:lnSpc>
                          <a:spcPct val="107000"/>
                        </a:lnSpc>
                        <a:spcAft>
                          <a:spcPts val="800"/>
                        </a:spcAft>
                      </a:pPr>
                      <a:r>
                        <a:rPr lang="fa-IR" sz="1100" b="1" dirty="0">
                          <a:latin typeface="Calibri"/>
                          <a:ea typeface="SimSun"/>
                          <a:cs typeface="B Zar"/>
                        </a:rPr>
                        <a:t>رتبه</a:t>
                      </a:r>
                      <a:r>
                        <a:rPr lang="fa-IR" sz="1100" b="1" dirty="0">
                          <a:latin typeface="Calibri"/>
                          <a:ea typeface="SimSun"/>
                          <a:cs typeface="Cambria"/>
                        </a:rPr>
                        <a:t> </a:t>
                      </a:r>
                      <a:endParaRPr lang="en-US" sz="1100" dirty="0">
                        <a:latin typeface="Calibri"/>
                        <a:ea typeface="Calibri"/>
                        <a:cs typeface="Arial"/>
                      </a:endParaRPr>
                    </a:p>
                  </a:txBody>
                  <a:tcPr marL="66583" marR="6658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gridSpan="5">
                  <a:txBody>
                    <a:bodyPr/>
                    <a:lstStyle/>
                    <a:p>
                      <a:pPr algn="ctr" rtl="1">
                        <a:lnSpc>
                          <a:spcPct val="107000"/>
                        </a:lnSpc>
                        <a:spcAft>
                          <a:spcPts val="800"/>
                        </a:spcAft>
                      </a:pPr>
                      <a:r>
                        <a:rPr lang="ar-SA" sz="1100" b="1" dirty="0">
                          <a:latin typeface="Calibri"/>
                          <a:ea typeface="SimSun"/>
                          <a:cs typeface="B Zar"/>
                        </a:rPr>
                        <a:t>تعداد</a:t>
                      </a:r>
                      <a:endParaRPr lang="en-US" sz="1100" dirty="0">
                        <a:latin typeface="Calibri"/>
                        <a:ea typeface="Calibri"/>
                        <a:cs typeface="Arial"/>
                      </a:endParaRPr>
                    </a:p>
                  </a:txBody>
                  <a:tcPr marL="66583" marR="6658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gridSpan="5">
                  <a:txBody>
                    <a:bodyPr/>
                    <a:lstStyle/>
                    <a:p>
                      <a:pPr algn="ctr" rtl="1">
                        <a:lnSpc>
                          <a:spcPct val="107000"/>
                        </a:lnSpc>
                        <a:spcAft>
                          <a:spcPts val="800"/>
                        </a:spcAft>
                      </a:pPr>
                      <a:r>
                        <a:rPr lang="ar-SA" sz="1100" b="1">
                          <a:latin typeface="Calibri"/>
                          <a:ea typeface="SimSun"/>
                          <a:cs typeface="B Zar"/>
                        </a:rPr>
                        <a:t>سهم</a:t>
                      </a:r>
                      <a:r>
                        <a:rPr lang="fa-IR" sz="1100" b="1">
                          <a:latin typeface="Calibri"/>
                          <a:ea typeface="SimSun"/>
                          <a:cs typeface="B Zar"/>
                        </a:rPr>
                        <a:t>(درصد)</a:t>
                      </a:r>
                      <a:endParaRPr lang="en-US" sz="1100">
                        <a:latin typeface="Calibri"/>
                        <a:ea typeface="Calibri"/>
                        <a:cs typeface="Arial"/>
                      </a:endParaRPr>
                    </a:p>
                  </a:txBody>
                  <a:tcPr marL="66583" marR="6658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983638">
                <a:tc vMerge="1">
                  <a:txBody>
                    <a:bodyPr/>
                    <a:lstStyle/>
                    <a:p>
                      <a:endParaRPr lang="en-US"/>
                    </a:p>
                  </a:txBody>
                  <a:tcPr/>
                </a:tc>
                <a:tc>
                  <a:txBody>
                    <a:bodyPr/>
                    <a:lstStyle/>
                    <a:p>
                      <a:pPr marL="71755" marR="71755" algn="ctr" rtl="1">
                        <a:lnSpc>
                          <a:spcPct val="107000"/>
                        </a:lnSpc>
                        <a:spcAft>
                          <a:spcPts val="800"/>
                        </a:spcAft>
                      </a:pPr>
                      <a:r>
                        <a:rPr lang="ar-SA" sz="2400" dirty="0">
                          <a:latin typeface="Calibri"/>
                          <a:ea typeface="SimSun"/>
                          <a:cs typeface="B Zar"/>
                        </a:rPr>
                        <a:t>2017</a:t>
                      </a:r>
                      <a:endParaRPr lang="en-US" sz="1800" dirty="0">
                        <a:latin typeface="Calibri"/>
                        <a:ea typeface="Calibri"/>
                        <a:cs typeface="Arial"/>
                      </a:endParaRPr>
                    </a:p>
                  </a:txBody>
                  <a:tcPr marL="66583" marR="66583" marT="0" marB="0" vert="vert2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71755" marR="71755" algn="ctr" rtl="1">
                        <a:lnSpc>
                          <a:spcPct val="107000"/>
                        </a:lnSpc>
                        <a:spcAft>
                          <a:spcPts val="800"/>
                        </a:spcAft>
                      </a:pPr>
                      <a:r>
                        <a:rPr lang="ar-SA" sz="2400">
                          <a:latin typeface="Calibri"/>
                          <a:ea typeface="SimSun"/>
                          <a:cs typeface="B Zar"/>
                        </a:rPr>
                        <a:t>2016</a:t>
                      </a:r>
                      <a:endParaRPr lang="en-US" sz="1800">
                        <a:latin typeface="Calibri"/>
                        <a:ea typeface="Calibri"/>
                        <a:cs typeface="Arial"/>
                      </a:endParaRPr>
                    </a:p>
                  </a:txBody>
                  <a:tcPr marL="66583" marR="66583" marT="0" marB="0" vert="vert2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71755" marR="71755" algn="ctr" rtl="1">
                        <a:lnSpc>
                          <a:spcPct val="107000"/>
                        </a:lnSpc>
                        <a:spcAft>
                          <a:spcPts val="800"/>
                        </a:spcAft>
                      </a:pPr>
                      <a:r>
                        <a:rPr lang="ar-SA" sz="2400">
                          <a:latin typeface="Calibri"/>
                          <a:ea typeface="SimSun"/>
                          <a:cs typeface="B Zar"/>
                        </a:rPr>
                        <a:t>2015</a:t>
                      </a:r>
                      <a:endParaRPr lang="en-US" sz="1800">
                        <a:latin typeface="Calibri"/>
                        <a:ea typeface="Calibri"/>
                        <a:cs typeface="Arial"/>
                      </a:endParaRPr>
                    </a:p>
                  </a:txBody>
                  <a:tcPr marL="66583" marR="66583" marT="0" marB="0" vert="vert2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71755" marR="71755" algn="ctr" rtl="1">
                        <a:lnSpc>
                          <a:spcPct val="107000"/>
                        </a:lnSpc>
                        <a:spcAft>
                          <a:spcPts val="800"/>
                        </a:spcAft>
                      </a:pPr>
                      <a:r>
                        <a:rPr lang="ar-SA" sz="2400" dirty="0">
                          <a:latin typeface="Calibri"/>
                          <a:ea typeface="SimSun"/>
                          <a:cs typeface="B Zar"/>
                        </a:rPr>
                        <a:t>2014</a:t>
                      </a:r>
                      <a:endParaRPr lang="en-US" sz="1800" dirty="0">
                        <a:latin typeface="Calibri"/>
                        <a:ea typeface="Calibri"/>
                        <a:cs typeface="Arial"/>
                      </a:endParaRPr>
                    </a:p>
                  </a:txBody>
                  <a:tcPr marL="66583" marR="66583" marT="0" marB="0" vert="vert2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71755" marR="71755" algn="ctr" rtl="1">
                        <a:lnSpc>
                          <a:spcPct val="107000"/>
                        </a:lnSpc>
                        <a:spcAft>
                          <a:spcPts val="800"/>
                        </a:spcAft>
                      </a:pPr>
                      <a:r>
                        <a:rPr lang="ar-SA" sz="2400">
                          <a:latin typeface="Calibri"/>
                          <a:ea typeface="SimSun"/>
                          <a:cs typeface="B Zar"/>
                        </a:rPr>
                        <a:t>2013</a:t>
                      </a:r>
                      <a:endParaRPr lang="en-US" sz="1800">
                        <a:latin typeface="Calibri"/>
                        <a:ea typeface="Calibri"/>
                        <a:cs typeface="Arial"/>
                      </a:endParaRPr>
                    </a:p>
                  </a:txBody>
                  <a:tcPr marL="66583" marR="66583" marT="0" marB="0" vert="vert2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71755" marR="71755" algn="ctr" rtl="1">
                        <a:lnSpc>
                          <a:spcPct val="107000"/>
                        </a:lnSpc>
                        <a:spcAft>
                          <a:spcPts val="800"/>
                        </a:spcAft>
                      </a:pPr>
                      <a:r>
                        <a:rPr lang="ar-SA" sz="2400" dirty="0">
                          <a:latin typeface="Calibri"/>
                          <a:ea typeface="SimSun"/>
                          <a:cs typeface="B Zar"/>
                        </a:rPr>
                        <a:t>2017</a:t>
                      </a:r>
                      <a:endParaRPr lang="en-US" sz="1800" dirty="0">
                        <a:latin typeface="Calibri"/>
                        <a:ea typeface="Calibri"/>
                        <a:cs typeface="Arial"/>
                      </a:endParaRPr>
                    </a:p>
                  </a:txBody>
                  <a:tcPr marL="66583" marR="66583" marT="0" marB="0" vert="vert2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71755" marR="71755" algn="ctr" rtl="1">
                        <a:lnSpc>
                          <a:spcPct val="107000"/>
                        </a:lnSpc>
                        <a:spcAft>
                          <a:spcPts val="800"/>
                        </a:spcAft>
                      </a:pPr>
                      <a:r>
                        <a:rPr lang="ar-SA" sz="2400">
                          <a:latin typeface="Calibri"/>
                          <a:ea typeface="SimSun"/>
                          <a:cs typeface="B Zar"/>
                        </a:rPr>
                        <a:t>2016</a:t>
                      </a:r>
                      <a:endParaRPr lang="en-US" sz="1800">
                        <a:latin typeface="Calibri"/>
                        <a:ea typeface="Calibri"/>
                        <a:cs typeface="Arial"/>
                      </a:endParaRPr>
                    </a:p>
                  </a:txBody>
                  <a:tcPr marL="66583" marR="66583" marT="0" marB="0" vert="vert2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71755" marR="71755" algn="ctr" rtl="1">
                        <a:lnSpc>
                          <a:spcPct val="107000"/>
                        </a:lnSpc>
                        <a:spcAft>
                          <a:spcPts val="800"/>
                        </a:spcAft>
                      </a:pPr>
                      <a:r>
                        <a:rPr lang="ar-SA" sz="2400">
                          <a:latin typeface="Calibri"/>
                          <a:ea typeface="SimSun"/>
                          <a:cs typeface="B Zar"/>
                        </a:rPr>
                        <a:t>2015</a:t>
                      </a:r>
                      <a:endParaRPr lang="en-US" sz="1800">
                        <a:latin typeface="Calibri"/>
                        <a:ea typeface="Calibri"/>
                        <a:cs typeface="Arial"/>
                      </a:endParaRPr>
                    </a:p>
                  </a:txBody>
                  <a:tcPr marL="66583" marR="66583" marT="0" marB="0" vert="vert2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71755" marR="71755" algn="ctr" rtl="1">
                        <a:lnSpc>
                          <a:spcPct val="107000"/>
                        </a:lnSpc>
                        <a:spcAft>
                          <a:spcPts val="800"/>
                        </a:spcAft>
                      </a:pPr>
                      <a:r>
                        <a:rPr lang="ar-SA" sz="2400">
                          <a:latin typeface="Calibri"/>
                          <a:ea typeface="SimSun"/>
                          <a:cs typeface="B Zar"/>
                        </a:rPr>
                        <a:t>2014</a:t>
                      </a:r>
                      <a:endParaRPr lang="en-US" sz="1800">
                        <a:latin typeface="Calibri"/>
                        <a:ea typeface="Calibri"/>
                        <a:cs typeface="Arial"/>
                      </a:endParaRPr>
                    </a:p>
                  </a:txBody>
                  <a:tcPr marL="66583" marR="66583" marT="0" marB="0" vert="vert2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71755" marR="71755" algn="ctr" rtl="1">
                        <a:lnSpc>
                          <a:spcPct val="107000"/>
                        </a:lnSpc>
                        <a:spcAft>
                          <a:spcPts val="800"/>
                        </a:spcAft>
                      </a:pPr>
                      <a:r>
                        <a:rPr lang="ar-SA" sz="2400">
                          <a:latin typeface="Calibri"/>
                          <a:ea typeface="SimSun"/>
                          <a:cs typeface="B Zar"/>
                        </a:rPr>
                        <a:t>2013</a:t>
                      </a:r>
                      <a:endParaRPr lang="en-US" sz="1800">
                        <a:latin typeface="Calibri"/>
                        <a:ea typeface="Calibri"/>
                        <a:cs typeface="Arial"/>
                      </a:endParaRPr>
                    </a:p>
                  </a:txBody>
                  <a:tcPr marL="66583" marR="66583" marT="0" marB="0" vert="vert2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71755" marR="71755" algn="ctr" rtl="1">
                        <a:lnSpc>
                          <a:spcPct val="107000"/>
                        </a:lnSpc>
                        <a:spcAft>
                          <a:spcPts val="800"/>
                        </a:spcAft>
                      </a:pPr>
                      <a:r>
                        <a:rPr lang="ar-SA" sz="2400">
                          <a:latin typeface="Calibri"/>
                          <a:ea typeface="SimSun"/>
                          <a:cs typeface="B Zar"/>
                        </a:rPr>
                        <a:t>2017</a:t>
                      </a:r>
                      <a:endParaRPr lang="en-US" sz="1800">
                        <a:latin typeface="Calibri"/>
                        <a:ea typeface="Calibri"/>
                        <a:cs typeface="Arial"/>
                      </a:endParaRPr>
                    </a:p>
                  </a:txBody>
                  <a:tcPr marL="66583" marR="66583" marT="0" marB="0" vert="vert2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71755" marR="71755" algn="ctr" rtl="1">
                        <a:lnSpc>
                          <a:spcPct val="107000"/>
                        </a:lnSpc>
                        <a:spcAft>
                          <a:spcPts val="800"/>
                        </a:spcAft>
                      </a:pPr>
                      <a:r>
                        <a:rPr lang="ar-SA" sz="2400">
                          <a:latin typeface="Calibri"/>
                          <a:ea typeface="SimSun"/>
                          <a:cs typeface="B Zar"/>
                        </a:rPr>
                        <a:t>2016</a:t>
                      </a:r>
                      <a:endParaRPr lang="en-US" sz="1800">
                        <a:latin typeface="Calibri"/>
                        <a:ea typeface="Calibri"/>
                        <a:cs typeface="Arial"/>
                      </a:endParaRPr>
                    </a:p>
                  </a:txBody>
                  <a:tcPr marL="66583" marR="66583" marT="0" marB="0" vert="vert2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71755" marR="71755" algn="ctr" rtl="1">
                        <a:lnSpc>
                          <a:spcPct val="107000"/>
                        </a:lnSpc>
                        <a:spcAft>
                          <a:spcPts val="800"/>
                        </a:spcAft>
                      </a:pPr>
                      <a:r>
                        <a:rPr lang="ar-SA" sz="2400">
                          <a:latin typeface="Calibri"/>
                          <a:ea typeface="SimSun"/>
                          <a:cs typeface="B Zar"/>
                        </a:rPr>
                        <a:t>2015</a:t>
                      </a:r>
                      <a:endParaRPr lang="en-US" sz="1800">
                        <a:latin typeface="Calibri"/>
                        <a:ea typeface="Calibri"/>
                        <a:cs typeface="Arial"/>
                      </a:endParaRPr>
                    </a:p>
                  </a:txBody>
                  <a:tcPr marL="66583" marR="66583" marT="0" marB="0" vert="vert2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71755" marR="71755" algn="ctr" rtl="1">
                        <a:lnSpc>
                          <a:spcPct val="107000"/>
                        </a:lnSpc>
                        <a:spcAft>
                          <a:spcPts val="800"/>
                        </a:spcAft>
                      </a:pPr>
                      <a:r>
                        <a:rPr lang="ar-SA" sz="2400">
                          <a:latin typeface="Calibri"/>
                          <a:ea typeface="SimSun"/>
                          <a:cs typeface="B Zar"/>
                        </a:rPr>
                        <a:t>2014</a:t>
                      </a:r>
                      <a:endParaRPr lang="en-US" sz="1800">
                        <a:latin typeface="Calibri"/>
                        <a:ea typeface="Calibri"/>
                        <a:cs typeface="Arial"/>
                      </a:endParaRPr>
                    </a:p>
                  </a:txBody>
                  <a:tcPr marL="66583" marR="66583" marT="0" marB="0" vert="vert2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71755" marR="71755" algn="ctr" rtl="1">
                        <a:lnSpc>
                          <a:spcPct val="107000"/>
                        </a:lnSpc>
                        <a:spcAft>
                          <a:spcPts val="800"/>
                        </a:spcAft>
                      </a:pPr>
                      <a:r>
                        <a:rPr lang="ar-SA" sz="2400">
                          <a:latin typeface="Calibri"/>
                          <a:ea typeface="SimSun"/>
                          <a:cs typeface="B Zar"/>
                        </a:rPr>
                        <a:t>2013</a:t>
                      </a:r>
                      <a:endParaRPr lang="en-US" sz="1800">
                        <a:latin typeface="Calibri"/>
                        <a:ea typeface="Calibri"/>
                        <a:cs typeface="Arial"/>
                      </a:endParaRPr>
                    </a:p>
                  </a:txBody>
                  <a:tcPr marL="66583" marR="66583" marT="0" marB="0" vert="vert2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983638">
                <a:tc>
                  <a:txBody>
                    <a:bodyPr/>
                    <a:lstStyle/>
                    <a:p>
                      <a:pPr marL="71755" marR="71755" algn="ctr" rtl="1">
                        <a:lnSpc>
                          <a:spcPct val="107000"/>
                        </a:lnSpc>
                        <a:spcAft>
                          <a:spcPts val="800"/>
                        </a:spcAft>
                      </a:pPr>
                      <a:r>
                        <a:rPr lang="fa-IR" sz="1400" b="1" dirty="0">
                          <a:latin typeface="Calibri"/>
                          <a:ea typeface="SimSun"/>
                          <a:cs typeface="B Zar"/>
                        </a:rPr>
                        <a:t>تولید علم در جهان</a:t>
                      </a:r>
                      <a:endParaRPr lang="en-US" sz="2800" dirty="0">
                        <a:latin typeface="Calibri"/>
                        <a:ea typeface="Calibri"/>
                        <a:cs typeface="Arial"/>
                      </a:endParaRPr>
                    </a:p>
                  </a:txBody>
                  <a:tcPr marL="66583" marR="66583" marT="0" marB="0" vert="vert">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71755" marR="71755" algn="ctr" rtl="1">
                        <a:lnSpc>
                          <a:spcPct val="107000"/>
                        </a:lnSpc>
                        <a:spcAft>
                          <a:spcPts val="800"/>
                        </a:spcAft>
                      </a:pPr>
                      <a:r>
                        <a:rPr lang="ar-SA" sz="2400" dirty="0">
                          <a:latin typeface="Calibri"/>
                          <a:ea typeface="SimSun"/>
                          <a:cs typeface="B Zar"/>
                        </a:rPr>
                        <a:t>16</a:t>
                      </a:r>
                      <a:endParaRPr lang="en-US" sz="1800" dirty="0">
                        <a:latin typeface="Calibri"/>
                        <a:ea typeface="Calibri"/>
                        <a:cs typeface="Arial"/>
                      </a:endParaRPr>
                    </a:p>
                  </a:txBody>
                  <a:tcPr marL="66583" marR="66583" marT="0" marB="0" vert="vert2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71755" marR="71755" algn="ctr" rtl="1">
                        <a:lnSpc>
                          <a:spcPct val="107000"/>
                        </a:lnSpc>
                        <a:spcAft>
                          <a:spcPts val="800"/>
                        </a:spcAft>
                      </a:pPr>
                      <a:r>
                        <a:rPr lang="ar-SA" sz="2400">
                          <a:latin typeface="Calibri"/>
                          <a:ea typeface="SimSun"/>
                          <a:cs typeface="B Zar"/>
                        </a:rPr>
                        <a:t>16</a:t>
                      </a:r>
                      <a:endParaRPr lang="en-US" sz="1800">
                        <a:latin typeface="Calibri"/>
                        <a:ea typeface="Calibri"/>
                        <a:cs typeface="Arial"/>
                      </a:endParaRPr>
                    </a:p>
                  </a:txBody>
                  <a:tcPr marL="66583" marR="66583" marT="0" marB="0" vert="vert2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71755" marR="71755" algn="ctr" rtl="1">
                        <a:lnSpc>
                          <a:spcPct val="107000"/>
                        </a:lnSpc>
                        <a:spcAft>
                          <a:spcPts val="800"/>
                        </a:spcAft>
                      </a:pPr>
                      <a:r>
                        <a:rPr lang="ar-SA" sz="2400">
                          <a:latin typeface="Calibri"/>
                          <a:ea typeface="SimSun"/>
                          <a:cs typeface="B Zar"/>
                        </a:rPr>
                        <a:t>17</a:t>
                      </a:r>
                      <a:endParaRPr lang="en-US" sz="1800">
                        <a:latin typeface="Calibri"/>
                        <a:ea typeface="Calibri"/>
                        <a:cs typeface="Arial"/>
                      </a:endParaRPr>
                    </a:p>
                  </a:txBody>
                  <a:tcPr marL="66583" marR="66583" marT="0" marB="0" vert="vert2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71755" marR="71755" algn="ctr" rtl="1">
                        <a:lnSpc>
                          <a:spcPct val="107000"/>
                        </a:lnSpc>
                        <a:spcAft>
                          <a:spcPts val="800"/>
                        </a:spcAft>
                      </a:pPr>
                      <a:r>
                        <a:rPr lang="ar-SA" sz="2400">
                          <a:latin typeface="Calibri"/>
                          <a:ea typeface="SimSun"/>
                          <a:cs typeface="B Zar"/>
                        </a:rPr>
                        <a:t>16</a:t>
                      </a:r>
                      <a:endParaRPr lang="en-US" sz="1800">
                        <a:latin typeface="Calibri"/>
                        <a:ea typeface="Calibri"/>
                        <a:cs typeface="Arial"/>
                      </a:endParaRPr>
                    </a:p>
                  </a:txBody>
                  <a:tcPr marL="66583" marR="66583" marT="0" marB="0" vert="vert2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71755" marR="71755" algn="ctr" rtl="1">
                        <a:lnSpc>
                          <a:spcPct val="107000"/>
                        </a:lnSpc>
                        <a:spcAft>
                          <a:spcPts val="800"/>
                        </a:spcAft>
                      </a:pPr>
                      <a:r>
                        <a:rPr lang="ar-SA" sz="2400" dirty="0">
                          <a:latin typeface="Calibri"/>
                          <a:ea typeface="SimSun"/>
                          <a:cs typeface="B Zar"/>
                        </a:rPr>
                        <a:t>18</a:t>
                      </a:r>
                      <a:endParaRPr lang="en-US" sz="1800" dirty="0">
                        <a:latin typeface="Calibri"/>
                        <a:ea typeface="Calibri"/>
                        <a:cs typeface="Arial"/>
                      </a:endParaRPr>
                    </a:p>
                  </a:txBody>
                  <a:tcPr marL="66583" marR="66583" marT="0" marB="0" vert="vert2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71755" marR="71755" algn="ctr" rtl="1">
                        <a:lnSpc>
                          <a:spcPct val="107000"/>
                        </a:lnSpc>
                        <a:spcAft>
                          <a:spcPts val="800"/>
                        </a:spcAft>
                      </a:pPr>
                      <a:r>
                        <a:rPr lang="ar-SA" sz="2400">
                          <a:latin typeface="Calibri"/>
                          <a:ea typeface="SimSun"/>
                          <a:cs typeface="B Zar"/>
                        </a:rPr>
                        <a:t>54864</a:t>
                      </a:r>
                      <a:endParaRPr lang="en-US" sz="1800">
                        <a:latin typeface="Calibri"/>
                        <a:ea typeface="Calibri"/>
                        <a:cs typeface="Arial"/>
                      </a:endParaRPr>
                    </a:p>
                  </a:txBody>
                  <a:tcPr marL="66583" marR="66583" marT="0" marB="0" vert="vert2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71755" marR="71755" algn="ctr" rtl="1">
                        <a:lnSpc>
                          <a:spcPct val="107000"/>
                        </a:lnSpc>
                        <a:spcAft>
                          <a:spcPts val="800"/>
                        </a:spcAft>
                      </a:pPr>
                      <a:r>
                        <a:rPr lang="ar-SA" sz="2400">
                          <a:latin typeface="Calibri"/>
                          <a:ea typeface="SimSun"/>
                          <a:cs typeface="B Zar"/>
                        </a:rPr>
                        <a:t>51891</a:t>
                      </a:r>
                      <a:endParaRPr lang="en-US" sz="1800">
                        <a:latin typeface="Calibri"/>
                        <a:ea typeface="Calibri"/>
                        <a:cs typeface="Arial"/>
                      </a:endParaRPr>
                    </a:p>
                  </a:txBody>
                  <a:tcPr marL="66583" marR="66583" marT="0" marB="0" vert="vert2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71755" marR="71755" algn="ctr" rtl="1">
                        <a:lnSpc>
                          <a:spcPct val="107000"/>
                        </a:lnSpc>
                        <a:spcAft>
                          <a:spcPts val="800"/>
                        </a:spcAft>
                      </a:pPr>
                      <a:r>
                        <a:rPr lang="ar-SA" sz="2400">
                          <a:latin typeface="Calibri"/>
                          <a:ea typeface="SimSun"/>
                          <a:cs typeface="B Zar"/>
                        </a:rPr>
                        <a:t>44480</a:t>
                      </a:r>
                      <a:endParaRPr lang="en-US" sz="1800">
                        <a:latin typeface="Calibri"/>
                        <a:ea typeface="Calibri"/>
                        <a:cs typeface="Arial"/>
                      </a:endParaRPr>
                    </a:p>
                  </a:txBody>
                  <a:tcPr marL="66583" marR="66583" marT="0" marB="0" vert="vert2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71755" marR="71755" algn="ctr" rtl="1">
                        <a:lnSpc>
                          <a:spcPct val="107000"/>
                        </a:lnSpc>
                        <a:spcAft>
                          <a:spcPts val="800"/>
                        </a:spcAft>
                      </a:pPr>
                      <a:r>
                        <a:rPr lang="ar-SA" sz="2400">
                          <a:latin typeface="Calibri"/>
                          <a:ea typeface="SimSun"/>
                          <a:cs typeface="B Zar"/>
                        </a:rPr>
                        <a:t>44582</a:t>
                      </a:r>
                      <a:endParaRPr lang="en-US" sz="1800">
                        <a:latin typeface="Calibri"/>
                        <a:ea typeface="Calibri"/>
                        <a:cs typeface="Arial"/>
                      </a:endParaRPr>
                    </a:p>
                  </a:txBody>
                  <a:tcPr marL="66583" marR="66583" marT="0" marB="0" vert="vert2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71755" marR="71755" algn="ctr" rtl="1">
                        <a:lnSpc>
                          <a:spcPct val="107000"/>
                        </a:lnSpc>
                        <a:spcAft>
                          <a:spcPts val="800"/>
                        </a:spcAft>
                      </a:pPr>
                      <a:r>
                        <a:rPr lang="ar-SA" sz="2400">
                          <a:latin typeface="Calibri"/>
                          <a:ea typeface="SimSun"/>
                          <a:cs typeface="B Zar"/>
                        </a:rPr>
                        <a:t>42004</a:t>
                      </a:r>
                      <a:endParaRPr lang="en-US" sz="1800">
                        <a:latin typeface="Calibri"/>
                        <a:ea typeface="Calibri"/>
                        <a:cs typeface="Arial"/>
                      </a:endParaRPr>
                    </a:p>
                  </a:txBody>
                  <a:tcPr marL="66583" marR="66583" marT="0" marB="0" vert="vert2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71755" marR="71755" algn="ctr" rtl="1">
                        <a:lnSpc>
                          <a:spcPct val="107000"/>
                        </a:lnSpc>
                        <a:spcAft>
                          <a:spcPts val="800"/>
                        </a:spcAft>
                      </a:pPr>
                      <a:r>
                        <a:rPr lang="ar-SA" sz="2400">
                          <a:latin typeface="Calibri"/>
                          <a:ea typeface="SimSun"/>
                          <a:cs typeface="B Zar"/>
                        </a:rPr>
                        <a:t>84</a:t>
                      </a:r>
                      <a:r>
                        <a:rPr lang="en-US" sz="2400">
                          <a:latin typeface="Calibri"/>
                          <a:ea typeface="SimSun"/>
                          <a:cs typeface="B Zar"/>
                        </a:rPr>
                        <a:t>.</a:t>
                      </a:r>
                      <a:r>
                        <a:rPr lang="ar-SA" sz="2400">
                          <a:latin typeface="Calibri"/>
                          <a:ea typeface="SimSun"/>
                          <a:cs typeface="B Zar"/>
                        </a:rPr>
                        <a:t>1</a:t>
                      </a:r>
                      <a:endParaRPr lang="en-US" sz="1800">
                        <a:latin typeface="Calibri"/>
                        <a:ea typeface="Calibri"/>
                        <a:cs typeface="Arial"/>
                      </a:endParaRPr>
                    </a:p>
                  </a:txBody>
                  <a:tcPr marL="66583" marR="66583" marT="0" marB="0" vert="vert2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71755" marR="71755" algn="ctr" rtl="1">
                        <a:lnSpc>
                          <a:spcPct val="107000"/>
                        </a:lnSpc>
                        <a:spcAft>
                          <a:spcPts val="800"/>
                        </a:spcAft>
                      </a:pPr>
                      <a:r>
                        <a:rPr lang="ar-SA" sz="2400">
                          <a:latin typeface="Calibri"/>
                          <a:ea typeface="SimSun"/>
                          <a:cs typeface="B Zar"/>
                        </a:rPr>
                        <a:t>79</a:t>
                      </a:r>
                      <a:r>
                        <a:rPr lang="en-US" sz="2400">
                          <a:latin typeface="Calibri"/>
                          <a:ea typeface="SimSun"/>
                          <a:cs typeface="B Zar"/>
                        </a:rPr>
                        <a:t>.</a:t>
                      </a:r>
                      <a:r>
                        <a:rPr lang="ar-SA" sz="2400">
                          <a:latin typeface="Calibri"/>
                          <a:ea typeface="SimSun"/>
                          <a:cs typeface="B Zar"/>
                        </a:rPr>
                        <a:t>1</a:t>
                      </a:r>
                      <a:endParaRPr lang="en-US" sz="1800">
                        <a:latin typeface="Calibri"/>
                        <a:ea typeface="Calibri"/>
                        <a:cs typeface="Arial"/>
                      </a:endParaRPr>
                    </a:p>
                  </a:txBody>
                  <a:tcPr marL="66583" marR="66583" marT="0" marB="0" vert="vert2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71755" marR="71755" algn="ctr" rtl="1">
                        <a:lnSpc>
                          <a:spcPct val="107000"/>
                        </a:lnSpc>
                        <a:spcAft>
                          <a:spcPts val="800"/>
                        </a:spcAft>
                      </a:pPr>
                      <a:r>
                        <a:rPr lang="ar-SA" sz="2400">
                          <a:latin typeface="Calibri"/>
                          <a:ea typeface="SimSun"/>
                          <a:cs typeface="B Zar"/>
                        </a:rPr>
                        <a:t>56</a:t>
                      </a:r>
                      <a:r>
                        <a:rPr lang="en-US" sz="2400">
                          <a:latin typeface="Calibri"/>
                          <a:ea typeface="SimSun"/>
                          <a:cs typeface="B Zar"/>
                        </a:rPr>
                        <a:t>.</a:t>
                      </a:r>
                      <a:r>
                        <a:rPr lang="ar-SA" sz="2400">
                          <a:latin typeface="Calibri"/>
                          <a:ea typeface="SimSun"/>
                          <a:cs typeface="B Zar"/>
                        </a:rPr>
                        <a:t>1</a:t>
                      </a:r>
                      <a:endParaRPr lang="en-US" sz="1800">
                        <a:latin typeface="Calibri"/>
                        <a:ea typeface="Calibri"/>
                        <a:cs typeface="Arial"/>
                      </a:endParaRPr>
                    </a:p>
                  </a:txBody>
                  <a:tcPr marL="66583" marR="66583" marT="0" marB="0" vert="vert2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71755" marR="71755" algn="ctr" rtl="1">
                        <a:lnSpc>
                          <a:spcPct val="107000"/>
                        </a:lnSpc>
                        <a:spcAft>
                          <a:spcPts val="800"/>
                        </a:spcAft>
                      </a:pPr>
                      <a:r>
                        <a:rPr lang="ar-SA" sz="2400">
                          <a:latin typeface="Calibri"/>
                          <a:ea typeface="SimSun"/>
                          <a:cs typeface="B Zar"/>
                        </a:rPr>
                        <a:t>54</a:t>
                      </a:r>
                      <a:r>
                        <a:rPr lang="en-US" sz="2400">
                          <a:latin typeface="Calibri"/>
                          <a:ea typeface="SimSun"/>
                          <a:cs typeface="B Zar"/>
                        </a:rPr>
                        <a:t>.</a:t>
                      </a:r>
                      <a:r>
                        <a:rPr lang="ar-SA" sz="2400">
                          <a:latin typeface="Calibri"/>
                          <a:ea typeface="SimSun"/>
                          <a:cs typeface="B Zar"/>
                        </a:rPr>
                        <a:t>1</a:t>
                      </a:r>
                      <a:endParaRPr lang="en-US" sz="1800">
                        <a:latin typeface="Calibri"/>
                        <a:ea typeface="Calibri"/>
                        <a:cs typeface="Arial"/>
                      </a:endParaRPr>
                    </a:p>
                  </a:txBody>
                  <a:tcPr marL="66583" marR="66583" marT="0" marB="0" vert="vert2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71755" marR="71755" algn="ctr" rtl="1">
                        <a:lnSpc>
                          <a:spcPct val="107000"/>
                        </a:lnSpc>
                        <a:spcAft>
                          <a:spcPts val="800"/>
                        </a:spcAft>
                      </a:pPr>
                      <a:r>
                        <a:rPr lang="ar-SA" sz="2400">
                          <a:latin typeface="Calibri"/>
                          <a:ea typeface="SimSun"/>
                          <a:cs typeface="B Zar"/>
                        </a:rPr>
                        <a:t>48</a:t>
                      </a:r>
                      <a:r>
                        <a:rPr lang="en-US" sz="2400">
                          <a:latin typeface="Calibri"/>
                          <a:ea typeface="SimSun"/>
                          <a:cs typeface="B Zar"/>
                        </a:rPr>
                        <a:t>.</a:t>
                      </a:r>
                      <a:r>
                        <a:rPr lang="ar-SA" sz="2400">
                          <a:latin typeface="Calibri"/>
                          <a:ea typeface="SimSun"/>
                          <a:cs typeface="B Zar"/>
                        </a:rPr>
                        <a:t>1</a:t>
                      </a:r>
                      <a:endParaRPr lang="en-US" sz="1800">
                        <a:latin typeface="Calibri"/>
                        <a:ea typeface="Calibri"/>
                        <a:cs typeface="Arial"/>
                      </a:endParaRPr>
                    </a:p>
                  </a:txBody>
                  <a:tcPr marL="66583" marR="66583" marT="0" marB="0" vert="vert2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983638">
                <a:tc>
                  <a:txBody>
                    <a:bodyPr/>
                    <a:lstStyle/>
                    <a:p>
                      <a:pPr marL="71755" marR="71755" algn="ctr" rtl="1">
                        <a:lnSpc>
                          <a:spcPct val="107000"/>
                        </a:lnSpc>
                        <a:spcAft>
                          <a:spcPts val="800"/>
                        </a:spcAft>
                      </a:pPr>
                      <a:r>
                        <a:rPr lang="ar-SA" sz="1400" b="1" dirty="0">
                          <a:latin typeface="Calibri"/>
                          <a:ea typeface="SimSun"/>
                          <a:cs typeface="B Zar"/>
                        </a:rPr>
                        <a:t>تولید علم در کشورهای اسلامی</a:t>
                      </a:r>
                      <a:endParaRPr lang="en-US" sz="2800" dirty="0">
                        <a:latin typeface="Calibri"/>
                        <a:ea typeface="Calibri"/>
                        <a:cs typeface="Arial"/>
                      </a:endParaRPr>
                    </a:p>
                  </a:txBody>
                  <a:tcPr marL="66583" marR="66583" marT="0" marB="0" vert="vert">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71755" marR="71755" algn="ctr" rtl="1">
                        <a:lnSpc>
                          <a:spcPct val="107000"/>
                        </a:lnSpc>
                        <a:spcAft>
                          <a:spcPts val="800"/>
                        </a:spcAft>
                      </a:pPr>
                      <a:r>
                        <a:rPr lang="ar-SA" sz="2400" dirty="0">
                          <a:latin typeface="Calibri"/>
                          <a:ea typeface="SimSun"/>
                          <a:cs typeface="B Zar"/>
                        </a:rPr>
                        <a:t>1</a:t>
                      </a:r>
                      <a:endParaRPr lang="en-US" sz="1800" dirty="0">
                        <a:latin typeface="Calibri"/>
                        <a:ea typeface="Calibri"/>
                        <a:cs typeface="Arial"/>
                      </a:endParaRPr>
                    </a:p>
                  </a:txBody>
                  <a:tcPr marL="66583" marR="66583" marT="0" marB="0" vert="vert2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71755" marR="71755" algn="ctr" rtl="1">
                        <a:lnSpc>
                          <a:spcPct val="107000"/>
                        </a:lnSpc>
                        <a:spcAft>
                          <a:spcPts val="800"/>
                        </a:spcAft>
                      </a:pPr>
                      <a:r>
                        <a:rPr lang="ar-SA" sz="2400">
                          <a:latin typeface="Calibri"/>
                          <a:ea typeface="SimSun"/>
                          <a:cs typeface="B Zar"/>
                        </a:rPr>
                        <a:t>1</a:t>
                      </a:r>
                      <a:endParaRPr lang="en-US" sz="1800">
                        <a:latin typeface="Calibri"/>
                        <a:ea typeface="Calibri"/>
                        <a:cs typeface="Arial"/>
                      </a:endParaRPr>
                    </a:p>
                  </a:txBody>
                  <a:tcPr marL="66583" marR="66583" marT="0" marB="0" vert="vert2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71755" marR="71755" algn="ctr" rtl="1">
                        <a:lnSpc>
                          <a:spcPct val="107000"/>
                        </a:lnSpc>
                        <a:spcAft>
                          <a:spcPts val="800"/>
                        </a:spcAft>
                      </a:pPr>
                      <a:r>
                        <a:rPr lang="ar-SA" sz="2400">
                          <a:latin typeface="Calibri"/>
                          <a:ea typeface="SimSun"/>
                          <a:cs typeface="B Zar"/>
                        </a:rPr>
                        <a:t>1</a:t>
                      </a:r>
                      <a:endParaRPr lang="en-US" sz="1800">
                        <a:latin typeface="Calibri"/>
                        <a:ea typeface="Calibri"/>
                        <a:cs typeface="Arial"/>
                      </a:endParaRPr>
                    </a:p>
                  </a:txBody>
                  <a:tcPr marL="66583" marR="66583" marT="0" marB="0" vert="vert2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71755" marR="71755" algn="ctr" rtl="1">
                        <a:lnSpc>
                          <a:spcPct val="107000"/>
                        </a:lnSpc>
                        <a:spcAft>
                          <a:spcPts val="800"/>
                        </a:spcAft>
                      </a:pPr>
                      <a:r>
                        <a:rPr lang="ar-SA" sz="2400">
                          <a:latin typeface="Calibri"/>
                          <a:ea typeface="SimSun"/>
                          <a:cs typeface="B Zar"/>
                        </a:rPr>
                        <a:t>1</a:t>
                      </a:r>
                      <a:endParaRPr lang="en-US" sz="1800">
                        <a:latin typeface="Calibri"/>
                        <a:ea typeface="Calibri"/>
                        <a:cs typeface="Arial"/>
                      </a:endParaRPr>
                    </a:p>
                  </a:txBody>
                  <a:tcPr marL="66583" marR="66583" marT="0" marB="0" vert="vert2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71755" marR="71755" algn="ctr" rtl="1">
                        <a:lnSpc>
                          <a:spcPct val="107000"/>
                        </a:lnSpc>
                        <a:spcAft>
                          <a:spcPts val="800"/>
                        </a:spcAft>
                      </a:pPr>
                      <a:r>
                        <a:rPr lang="ar-SA" sz="2400">
                          <a:latin typeface="Calibri"/>
                          <a:ea typeface="SimSun"/>
                          <a:cs typeface="B Zar"/>
                        </a:rPr>
                        <a:t>1</a:t>
                      </a:r>
                      <a:endParaRPr lang="en-US" sz="1800">
                        <a:latin typeface="Calibri"/>
                        <a:ea typeface="Calibri"/>
                        <a:cs typeface="Arial"/>
                      </a:endParaRPr>
                    </a:p>
                  </a:txBody>
                  <a:tcPr marL="66583" marR="66583" marT="0" marB="0" vert="vert2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71755" marR="71755" algn="ctr" rtl="1">
                        <a:lnSpc>
                          <a:spcPct val="107000"/>
                        </a:lnSpc>
                        <a:spcAft>
                          <a:spcPts val="800"/>
                        </a:spcAft>
                      </a:pPr>
                      <a:r>
                        <a:rPr lang="ar-SA" sz="2400" dirty="0">
                          <a:latin typeface="Calibri"/>
                          <a:ea typeface="SimSun"/>
                          <a:cs typeface="B Zar"/>
                        </a:rPr>
                        <a:t>54864</a:t>
                      </a:r>
                      <a:endParaRPr lang="en-US" sz="1800" dirty="0">
                        <a:latin typeface="Calibri"/>
                        <a:ea typeface="Calibri"/>
                        <a:cs typeface="Arial"/>
                      </a:endParaRPr>
                    </a:p>
                  </a:txBody>
                  <a:tcPr marL="66583" marR="66583" marT="0" marB="0" vert="vert2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71755" marR="71755" algn="ctr" rtl="1">
                        <a:lnSpc>
                          <a:spcPct val="107000"/>
                        </a:lnSpc>
                        <a:spcAft>
                          <a:spcPts val="800"/>
                        </a:spcAft>
                      </a:pPr>
                      <a:r>
                        <a:rPr lang="ar-SA" sz="2400">
                          <a:latin typeface="Calibri"/>
                          <a:ea typeface="SimSun"/>
                          <a:cs typeface="B Zar"/>
                        </a:rPr>
                        <a:t>51891</a:t>
                      </a:r>
                      <a:endParaRPr lang="en-US" sz="1800">
                        <a:latin typeface="Calibri"/>
                        <a:ea typeface="Calibri"/>
                        <a:cs typeface="Arial"/>
                      </a:endParaRPr>
                    </a:p>
                  </a:txBody>
                  <a:tcPr marL="66583" marR="66583" marT="0" marB="0" vert="vert2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71755" marR="71755" algn="ctr" rtl="1">
                        <a:lnSpc>
                          <a:spcPct val="107000"/>
                        </a:lnSpc>
                        <a:spcAft>
                          <a:spcPts val="800"/>
                        </a:spcAft>
                      </a:pPr>
                      <a:r>
                        <a:rPr lang="ar-SA" sz="2400">
                          <a:latin typeface="Calibri"/>
                          <a:ea typeface="SimSun"/>
                          <a:cs typeface="B Zar"/>
                        </a:rPr>
                        <a:t>44480</a:t>
                      </a:r>
                      <a:endParaRPr lang="en-US" sz="1800">
                        <a:latin typeface="Calibri"/>
                        <a:ea typeface="Calibri"/>
                        <a:cs typeface="Arial"/>
                      </a:endParaRPr>
                    </a:p>
                  </a:txBody>
                  <a:tcPr marL="66583" marR="66583" marT="0" marB="0" vert="vert2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71755" marR="71755" algn="ctr" rtl="1">
                        <a:lnSpc>
                          <a:spcPct val="107000"/>
                        </a:lnSpc>
                        <a:spcAft>
                          <a:spcPts val="800"/>
                        </a:spcAft>
                      </a:pPr>
                      <a:r>
                        <a:rPr lang="ar-SA" sz="2400">
                          <a:latin typeface="Calibri"/>
                          <a:ea typeface="SimSun"/>
                          <a:cs typeface="B Zar"/>
                        </a:rPr>
                        <a:t>44582</a:t>
                      </a:r>
                      <a:endParaRPr lang="en-US" sz="1800">
                        <a:latin typeface="Calibri"/>
                        <a:ea typeface="Calibri"/>
                        <a:cs typeface="Arial"/>
                      </a:endParaRPr>
                    </a:p>
                  </a:txBody>
                  <a:tcPr marL="66583" marR="66583" marT="0" marB="0" vert="vert2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71755" marR="71755" algn="ctr" rtl="1">
                        <a:lnSpc>
                          <a:spcPct val="107000"/>
                        </a:lnSpc>
                        <a:spcAft>
                          <a:spcPts val="800"/>
                        </a:spcAft>
                      </a:pPr>
                      <a:r>
                        <a:rPr lang="ar-SA" sz="2400">
                          <a:latin typeface="Calibri"/>
                          <a:ea typeface="SimSun"/>
                          <a:cs typeface="B Zar"/>
                        </a:rPr>
                        <a:t>42004</a:t>
                      </a:r>
                      <a:endParaRPr lang="en-US" sz="1800">
                        <a:latin typeface="Calibri"/>
                        <a:ea typeface="Calibri"/>
                        <a:cs typeface="Arial"/>
                      </a:endParaRPr>
                    </a:p>
                  </a:txBody>
                  <a:tcPr marL="66583" marR="66583" marT="0" marB="0" vert="vert2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71755" marR="71755" algn="ctr" rtl="1">
                        <a:lnSpc>
                          <a:spcPct val="107000"/>
                        </a:lnSpc>
                        <a:spcAft>
                          <a:spcPts val="800"/>
                        </a:spcAft>
                      </a:pPr>
                      <a:r>
                        <a:rPr lang="ar-SA" sz="2400">
                          <a:latin typeface="Calibri"/>
                          <a:ea typeface="SimSun"/>
                          <a:cs typeface="B Zar"/>
                        </a:rPr>
                        <a:t>62</a:t>
                      </a:r>
                      <a:r>
                        <a:rPr lang="en-US" sz="2400">
                          <a:latin typeface="Calibri"/>
                          <a:ea typeface="SimSun"/>
                          <a:cs typeface="B Zar"/>
                        </a:rPr>
                        <a:t>.</a:t>
                      </a:r>
                      <a:r>
                        <a:rPr lang="ar-SA" sz="2400">
                          <a:latin typeface="Calibri"/>
                          <a:ea typeface="SimSun"/>
                          <a:cs typeface="B Zar"/>
                        </a:rPr>
                        <a:t>19</a:t>
                      </a:r>
                      <a:endParaRPr lang="en-US" sz="1800">
                        <a:latin typeface="Calibri"/>
                        <a:ea typeface="Calibri"/>
                        <a:cs typeface="Arial"/>
                      </a:endParaRPr>
                    </a:p>
                  </a:txBody>
                  <a:tcPr marL="66583" marR="66583" marT="0" marB="0" vert="vert2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71755" marR="71755" algn="ctr" rtl="1">
                        <a:lnSpc>
                          <a:spcPct val="107000"/>
                        </a:lnSpc>
                        <a:spcAft>
                          <a:spcPts val="800"/>
                        </a:spcAft>
                      </a:pPr>
                      <a:r>
                        <a:rPr lang="ar-SA" sz="2400">
                          <a:latin typeface="Calibri"/>
                          <a:ea typeface="SimSun"/>
                          <a:cs typeface="B Zar"/>
                        </a:rPr>
                        <a:t>76</a:t>
                      </a:r>
                      <a:r>
                        <a:rPr lang="en-US" sz="2400">
                          <a:latin typeface="Calibri"/>
                          <a:ea typeface="SimSun"/>
                          <a:cs typeface="B Zar"/>
                        </a:rPr>
                        <a:t>.</a:t>
                      </a:r>
                      <a:r>
                        <a:rPr lang="ar-SA" sz="2400">
                          <a:latin typeface="Calibri"/>
                          <a:ea typeface="SimSun"/>
                          <a:cs typeface="B Zar"/>
                        </a:rPr>
                        <a:t>19</a:t>
                      </a:r>
                      <a:endParaRPr lang="en-US" sz="1800">
                        <a:latin typeface="Calibri"/>
                        <a:ea typeface="Calibri"/>
                        <a:cs typeface="Arial"/>
                      </a:endParaRPr>
                    </a:p>
                  </a:txBody>
                  <a:tcPr marL="66583" marR="66583" marT="0" marB="0" vert="vert2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71755" marR="71755" algn="ctr" rtl="1">
                        <a:lnSpc>
                          <a:spcPct val="107000"/>
                        </a:lnSpc>
                        <a:spcAft>
                          <a:spcPts val="800"/>
                        </a:spcAft>
                      </a:pPr>
                      <a:r>
                        <a:rPr lang="ar-SA" sz="2400">
                          <a:latin typeface="Calibri"/>
                          <a:ea typeface="SimSun"/>
                          <a:cs typeface="B Zar"/>
                        </a:rPr>
                        <a:t>98</a:t>
                      </a:r>
                      <a:r>
                        <a:rPr lang="en-US" sz="2400">
                          <a:latin typeface="Calibri"/>
                          <a:ea typeface="SimSun"/>
                          <a:cs typeface="B Zar"/>
                        </a:rPr>
                        <a:t>.</a:t>
                      </a:r>
                      <a:r>
                        <a:rPr lang="ar-SA" sz="2400">
                          <a:latin typeface="Calibri"/>
                          <a:ea typeface="SimSun"/>
                          <a:cs typeface="B Zar"/>
                        </a:rPr>
                        <a:t>18</a:t>
                      </a:r>
                      <a:endParaRPr lang="en-US" sz="1800">
                        <a:latin typeface="Calibri"/>
                        <a:ea typeface="Calibri"/>
                        <a:cs typeface="Arial"/>
                      </a:endParaRPr>
                    </a:p>
                  </a:txBody>
                  <a:tcPr marL="66583" marR="66583" marT="0" marB="0" vert="vert2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71755" marR="71755" algn="ctr" rtl="1">
                        <a:lnSpc>
                          <a:spcPct val="107000"/>
                        </a:lnSpc>
                        <a:spcAft>
                          <a:spcPts val="800"/>
                        </a:spcAft>
                      </a:pPr>
                      <a:r>
                        <a:rPr lang="ar-SA" sz="2400">
                          <a:latin typeface="Calibri"/>
                          <a:ea typeface="SimSun"/>
                          <a:cs typeface="B Zar"/>
                        </a:rPr>
                        <a:t>03</a:t>
                      </a:r>
                      <a:r>
                        <a:rPr lang="en-US" sz="2400">
                          <a:latin typeface="Calibri"/>
                          <a:ea typeface="SimSun"/>
                          <a:cs typeface="B Zar"/>
                        </a:rPr>
                        <a:t>.</a:t>
                      </a:r>
                      <a:r>
                        <a:rPr lang="ar-SA" sz="2400">
                          <a:latin typeface="Calibri"/>
                          <a:ea typeface="SimSun"/>
                          <a:cs typeface="B Zar"/>
                        </a:rPr>
                        <a:t>20</a:t>
                      </a:r>
                      <a:endParaRPr lang="en-US" sz="1800">
                        <a:latin typeface="Calibri"/>
                        <a:ea typeface="Calibri"/>
                        <a:cs typeface="Arial"/>
                      </a:endParaRPr>
                    </a:p>
                  </a:txBody>
                  <a:tcPr marL="66583" marR="66583" marT="0" marB="0" vert="vert2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71755" marR="71755" algn="ctr" rtl="1">
                        <a:lnSpc>
                          <a:spcPct val="107000"/>
                        </a:lnSpc>
                        <a:spcAft>
                          <a:spcPts val="800"/>
                        </a:spcAft>
                      </a:pPr>
                      <a:r>
                        <a:rPr lang="ar-SA" sz="2400">
                          <a:latin typeface="Calibri"/>
                          <a:ea typeface="SimSun"/>
                          <a:cs typeface="B Zar"/>
                        </a:rPr>
                        <a:t>44</a:t>
                      </a:r>
                      <a:r>
                        <a:rPr lang="en-US" sz="2400">
                          <a:latin typeface="Calibri"/>
                          <a:ea typeface="SimSun"/>
                          <a:cs typeface="B Zar"/>
                        </a:rPr>
                        <a:t>.</a:t>
                      </a:r>
                      <a:r>
                        <a:rPr lang="ar-SA" sz="2400">
                          <a:latin typeface="Calibri"/>
                          <a:ea typeface="SimSun"/>
                          <a:cs typeface="B Zar"/>
                        </a:rPr>
                        <a:t>20</a:t>
                      </a:r>
                      <a:endParaRPr lang="en-US" sz="1800">
                        <a:latin typeface="Calibri"/>
                        <a:ea typeface="Calibri"/>
                        <a:cs typeface="Arial"/>
                      </a:endParaRPr>
                    </a:p>
                  </a:txBody>
                  <a:tcPr marL="66583" marR="66583" marT="0" marB="0" vert="vert2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983638">
                <a:tc>
                  <a:txBody>
                    <a:bodyPr/>
                    <a:lstStyle/>
                    <a:p>
                      <a:pPr marL="71755" marR="71755" algn="ctr" rtl="1">
                        <a:lnSpc>
                          <a:spcPct val="107000"/>
                        </a:lnSpc>
                        <a:spcAft>
                          <a:spcPts val="800"/>
                        </a:spcAft>
                      </a:pPr>
                      <a:r>
                        <a:rPr lang="ar-SA" sz="1400" b="1" dirty="0">
                          <a:latin typeface="Calibri"/>
                          <a:ea typeface="SimSun"/>
                          <a:cs typeface="B Zar"/>
                        </a:rPr>
                        <a:t>رتبه استنادی</a:t>
                      </a:r>
                      <a:endParaRPr lang="en-US" sz="2800" dirty="0">
                        <a:latin typeface="Calibri"/>
                        <a:ea typeface="Calibri"/>
                        <a:cs typeface="Arial"/>
                      </a:endParaRPr>
                    </a:p>
                  </a:txBody>
                  <a:tcPr marL="66583" marR="66583" marT="0" marB="0" vert="vert">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71755" marR="71755" algn="ctr" rtl="1">
                        <a:lnSpc>
                          <a:spcPct val="107000"/>
                        </a:lnSpc>
                        <a:spcAft>
                          <a:spcPts val="800"/>
                        </a:spcAft>
                      </a:pPr>
                      <a:r>
                        <a:rPr lang="ar-SA" sz="2400" dirty="0">
                          <a:latin typeface="Calibri"/>
                          <a:ea typeface="SimSun"/>
                          <a:cs typeface="B Zar"/>
                        </a:rPr>
                        <a:t>17</a:t>
                      </a:r>
                      <a:endParaRPr lang="en-US" sz="1800" dirty="0">
                        <a:latin typeface="Calibri"/>
                        <a:ea typeface="Calibri"/>
                        <a:cs typeface="Arial"/>
                      </a:endParaRPr>
                    </a:p>
                  </a:txBody>
                  <a:tcPr marL="66583" marR="66583" marT="0" marB="0" vert="vert2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71755" marR="71755" algn="ctr" rtl="1">
                        <a:lnSpc>
                          <a:spcPct val="107000"/>
                        </a:lnSpc>
                        <a:spcAft>
                          <a:spcPts val="800"/>
                        </a:spcAft>
                      </a:pPr>
                      <a:r>
                        <a:rPr lang="ar-SA" sz="2400" dirty="0">
                          <a:latin typeface="Calibri"/>
                          <a:ea typeface="SimSun"/>
                          <a:cs typeface="B Zar"/>
                        </a:rPr>
                        <a:t>18</a:t>
                      </a:r>
                      <a:endParaRPr lang="en-US" sz="1800" dirty="0">
                        <a:latin typeface="Calibri"/>
                        <a:ea typeface="Calibri"/>
                        <a:cs typeface="Arial"/>
                      </a:endParaRPr>
                    </a:p>
                  </a:txBody>
                  <a:tcPr marL="66583" marR="66583" marT="0" marB="0" vert="vert2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71755" marR="71755" algn="ctr" rtl="1">
                        <a:lnSpc>
                          <a:spcPct val="107000"/>
                        </a:lnSpc>
                        <a:spcAft>
                          <a:spcPts val="800"/>
                        </a:spcAft>
                      </a:pPr>
                      <a:r>
                        <a:rPr lang="ar-SA" sz="2400" dirty="0">
                          <a:latin typeface="Calibri"/>
                          <a:ea typeface="SimSun"/>
                          <a:cs typeface="B Zar"/>
                        </a:rPr>
                        <a:t>19</a:t>
                      </a:r>
                      <a:endParaRPr lang="en-US" sz="1800" dirty="0">
                        <a:latin typeface="Calibri"/>
                        <a:ea typeface="Calibri"/>
                        <a:cs typeface="Arial"/>
                      </a:endParaRPr>
                    </a:p>
                  </a:txBody>
                  <a:tcPr marL="66583" marR="66583" marT="0" marB="0" vert="vert2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71755" marR="71755" algn="ctr" rtl="1">
                        <a:lnSpc>
                          <a:spcPct val="107000"/>
                        </a:lnSpc>
                        <a:spcAft>
                          <a:spcPts val="800"/>
                        </a:spcAft>
                      </a:pPr>
                      <a:r>
                        <a:rPr lang="ar-SA" sz="2400">
                          <a:latin typeface="Calibri"/>
                          <a:ea typeface="SimSun"/>
                          <a:cs typeface="B Zar"/>
                        </a:rPr>
                        <a:t>20</a:t>
                      </a:r>
                      <a:endParaRPr lang="en-US" sz="1800">
                        <a:latin typeface="Calibri"/>
                        <a:ea typeface="Calibri"/>
                        <a:cs typeface="Arial"/>
                      </a:endParaRPr>
                    </a:p>
                  </a:txBody>
                  <a:tcPr marL="66583" marR="66583" marT="0" marB="0" vert="vert2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71755" marR="71755" algn="ctr" rtl="1">
                        <a:lnSpc>
                          <a:spcPct val="107000"/>
                        </a:lnSpc>
                        <a:spcAft>
                          <a:spcPts val="800"/>
                        </a:spcAft>
                      </a:pPr>
                      <a:r>
                        <a:rPr lang="ar-SA" sz="2400">
                          <a:latin typeface="Calibri"/>
                          <a:ea typeface="SimSun"/>
                          <a:cs typeface="B Zar"/>
                        </a:rPr>
                        <a:t>22</a:t>
                      </a:r>
                      <a:endParaRPr lang="en-US" sz="1800">
                        <a:latin typeface="Calibri"/>
                        <a:ea typeface="Calibri"/>
                        <a:cs typeface="Arial"/>
                      </a:endParaRPr>
                    </a:p>
                  </a:txBody>
                  <a:tcPr marL="66583" marR="66583" marT="0" marB="0" vert="vert2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10">
                  <a:txBody>
                    <a:bodyPr/>
                    <a:lstStyle/>
                    <a:p>
                      <a:pPr marL="71755" marR="71755" algn="r" rtl="1">
                        <a:lnSpc>
                          <a:spcPct val="107000"/>
                        </a:lnSpc>
                        <a:spcAft>
                          <a:spcPts val="1000"/>
                        </a:spcAft>
                      </a:pPr>
                      <a:r>
                        <a:rPr lang="ar-SA" sz="2400">
                          <a:latin typeface="Calibri"/>
                          <a:ea typeface="SimSun"/>
                          <a:cs typeface="B Zar"/>
                        </a:rPr>
                        <a:t> </a:t>
                      </a:r>
                      <a:endParaRPr lang="en-US" sz="1800">
                        <a:latin typeface="Calibri"/>
                        <a:ea typeface="Calibri"/>
                        <a:cs typeface="Arial"/>
                      </a:endParaRPr>
                    </a:p>
                  </a:txBody>
                  <a:tcPr marL="66583" marR="66583" marT="0" marB="0" vert="vert2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983638">
                <a:tc>
                  <a:txBody>
                    <a:bodyPr/>
                    <a:lstStyle/>
                    <a:p>
                      <a:pPr marL="71755" marR="71755" algn="ctr" rtl="1">
                        <a:lnSpc>
                          <a:spcPct val="107000"/>
                        </a:lnSpc>
                        <a:spcAft>
                          <a:spcPts val="800"/>
                        </a:spcAft>
                      </a:pPr>
                      <a:r>
                        <a:rPr lang="ar-SA" sz="1400" b="1" dirty="0">
                          <a:latin typeface="Calibri"/>
                          <a:ea typeface="SimSun"/>
                          <a:cs typeface="B Zar"/>
                        </a:rPr>
                        <a:t>مقالات کنفرانس</a:t>
                      </a:r>
                      <a:endParaRPr lang="en-US" sz="2800" dirty="0">
                        <a:latin typeface="Calibri"/>
                        <a:ea typeface="Calibri"/>
                        <a:cs typeface="Arial"/>
                      </a:endParaRPr>
                    </a:p>
                  </a:txBody>
                  <a:tcPr marL="66583" marR="66583" marT="0" marB="0" vert="vert">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71755" marR="71755" algn="ctr" rtl="1">
                        <a:lnSpc>
                          <a:spcPct val="107000"/>
                        </a:lnSpc>
                        <a:spcAft>
                          <a:spcPts val="800"/>
                        </a:spcAft>
                      </a:pPr>
                      <a:r>
                        <a:rPr lang="ar-SA" sz="2400">
                          <a:latin typeface="Calibri"/>
                          <a:ea typeface="SimSun"/>
                          <a:cs typeface="B Zar"/>
                        </a:rPr>
                        <a:t>30</a:t>
                      </a:r>
                      <a:endParaRPr lang="en-US" sz="1800">
                        <a:latin typeface="Calibri"/>
                        <a:ea typeface="Calibri"/>
                        <a:cs typeface="Arial"/>
                      </a:endParaRPr>
                    </a:p>
                  </a:txBody>
                  <a:tcPr marL="66583" marR="66583" marT="0" marB="0" vert="vert2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71755" marR="71755" algn="ctr" rtl="1">
                        <a:lnSpc>
                          <a:spcPct val="107000"/>
                        </a:lnSpc>
                        <a:spcAft>
                          <a:spcPts val="800"/>
                        </a:spcAft>
                      </a:pPr>
                      <a:r>
                        <a:rPr lang="ar-SA" sz="2400">
                          <a:latin typeface="Calibri"/>
                          <a:ea typeface="SimSun"/>
                          <a:cs typeface="B Zar"/>
                        </a:rPr>
                        <a:t>32</a:t>
                      </a:r>
                      <a:endParaRPr lang="en-US" sz="1800">
                        <a:latin typeface="Calibri"/>
                        <a:ea typeface="Calibri"/>
                        <a:cs typeface="Arial"/>
                      </a:endParaRPr>
                    </a:p>
                  </a:txBody>
                  <a:tcPr marL="66583" marR="66583" marT="0" marB="0" vert="vert2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71755" marR="71755" algn="ctr" rtl="1">
                        <a:lnSpc>
                          <a:spcPct val="107000"/>
                        </a:lnSpc>
                        <a:spcAft>
                          <a:spcPts val="800"/>
                        </a:spcAft>
                      </a:pPr>
                      <a:r>
                        <a:rPr lang="ar-SA" sz="2400" dirty="0">
                          <a:latin typeface="Calibri"/>
                          <a:ea typeface="SimSun"/>
                          <a:cs typeface="B Zar"/>
                        </a:rPr>
                        <a:t>32</a:t>
                      </a:r>
                      <a:endParaRPr lang="en-US" sz="1800" dirty="0">
                        <a:latin typeface="Calibri"/>
                        <a:ea typeface="Calibri"/>
                        <a:cs typeface="Arial"/>
                      </a:endParaRPr>
                    </a:p>
                  </a:txBody>
                  <a:tcPr marL="66583" marR="66583" marT="0" marB="0" vert="vert2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71755" marR="71755" algn="ctr" rtl="1">
                        <a:lnSpc>
                          <a:spcPct val="107000"/>
                        </a:lnSpc>
                        <a:spcAft>
                          <a:spcPts val="800"/>
                        </a:spcAft>
                      </a:pPr>
                      <a:r>
                        <a:rPr lang="ar-SA" sz="2400" dirty="0">
                          <a:latin typeface="Calibri"/>
                          <a:ea typeface="SimSun"/>
                          <a:cs typeface="B Zar"/>
                        </a:rPr>
                        <a:t>28</a:t>
                      </a:r>
                      <a:endParaRPr lang="en-US" sz="1800" dirty="0">
                        <a:latin typeface="Calibri"/>
                        <a:ea typeface="Calibri"/>
                        <a:cs typeface="Arial"/>
                      </a:endParaRPr>
                    </a:p>
                  </a:txBody>
                  <a:tcPr marL="66583" marR="66583" marT="0" marB="0" vert="vert2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71755" marR="71755" algn="ctr" rtl="1">
                        <a:lnSpc>
                          <a:spcPct val="107000"/>
                        </a:lnSpc>
                        <a:spcAft>
                          <a:spcPts val="800"/>
                        </a:spcAft>
                      </a:pPr>
                      <a:r>
                        <a:rPr lang="ar-SA" sz="2400" dirty="0">
                          <a:latin typeface="Calibri"/>
                          <a:ea typeface="SimSun"/>
                          <a:cs typeface="B Zar"/>
                        </a:rPr>
                        <a:t>29</a:t>
                      </a:r>
                      <a:endParaRPr lang="en-US" sz="1800" dirty="0">
                        <a:latin typeface="Calibri"/>
                        <a:ea typeface="Calibri"/>
                        <a:cs typeface="Arial"/>
                      </a:endParaRPr>
                    </a:p>
                  </a:txBody>
                  <a:tcPr marL="66583" marR="66583" marT="0" marB="0" vert="vert2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71755" marR="71755" algn="ctr" rtl="1">
                        <a:lnSpc>
                          <a:spcPct val="107000"/>
                        </a:lnSpc>
                        <a:spcAft>
                          <a:spcPts val="800"/>
                        </a:spcAft>
                      </a:pPr>
                      <a:r>
                        <a:rPr lang="ar-SA" sz="2400" dirty="0">
                          <a:latin typeface="Calibri"/>
                          <a:ea typeface="SimSun"/>
                          <a:cs typeface="B Zar"/>
                        </a:rPr>
                        <a:t>3379</a:t>
                      </a:r>
                      <a:endParaRPr lang="en-US" sz="1800" dirty="0">
                        <a:latin typeface="Calibri"/>
                        <a:ea typeface="Calibri"/>
                        <a:cs typeface="Arial"/>
                      </a:endParaRPr>
                    </a:p>
                  </a:txBody>
                  <a:tcPr marL="66583" marR="66583" marT="0" marB="0" vert="vert2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71755" marR="71755" algn="ctr" rtl="1">
                        <a:lnSpc>
                          <a:spcPct val="107000"/>
                        </a:lnSpc>
                        <a:spcAft>
                          <a:spcPts val="800"/>
                        </a:spcAft>
                      </a:pPr>
                      <a:r>
                        <a:rPr lang="ar-SA" sz="2400" dirty="0">
                          <a:latin typeface="Calibri"/>
                          <a:ea typeface="SimSun"/>
                          <a:cs typeface="B Zar"/>
                        </a:rPr>
                        <a:t>3350</a:t>
                      </a:r>
                      <a:endParaRPr lang="en-US" sz="1800" dirty="0">
                        <a:latin typeface="Calibri"/>
                        <a:ea typeface="Calibri"/>
                        <a:cs typeface="Arial"/>
                      </a:endParaRPr>
                    </a:p>
                  </a:txBody>
                  <a:tcPr marL="66583" marR="66583" marT="0" marB="0" vert="vert2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71755" marR="71755" algn="ctr" rtl="1">
                        <a:lnSpc>
                          <a:spcPct val="107000"/>
                        </a:lnSpc>
                        <a:spcAft>
                          <a:spcPts val="800"/>
                        </a:spcAft>
                      </a:pPr>
                      <a:r>
                        <a:rPr lang="ar-SA" sz="2400" dirty="0">
                          <a:latin typeface="Calibri"/>
                          <a:ea typeface="SimSun"/>
                          <a:cs typeface="B Zar"/>
                        </a:rPr>
                        <a:t>2978</a:t>
                      </a:r>
                      <a:endParaRPr lang="en-US" sz="1800" dirty="0">
                        <a:latin typeface="Calibri"/>
                        <a:ea typeface="Calibri"/>
                        <a:cs typeface="Arial"/>
                      </a:endParaRPr>
                    </a:p>
                  </a:txBody>
                  <a:tcPr marL="66583" marR="66583" marT="0" marB="0" vert="vert2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71755" marR="71755" algn="ctr" rtl="1">
                        <a:lnSpc>
                          <a:spcPct val="107000"/>
                        </a:lnSpc>
                        <a:spcAft>
                          <a:spcPts val="800"/>
                        </a:spcAft>
                      </a:pPr>
                      <a:r>
                        <a:rPr lang="ar-SA" sz="2400" dirty="0">
                          <a:latin typeface="Calibri"/>
                          <a:ea typeface="SimSun"/>
                          <a:cs typeface="B Zar"/>
                        </a:rPr>
                        <a:t>3639</a:t>
                      </a:r>
                      <a:endParaRPr lang="en-US" sz="1800" dirty="0">
                        <a:latin typeface="Calibri"/>
                        <a:ea typeface="Calibri"/>
                        <a:cs typeface="Arial"/>
                      </a:endParaRPr>
                    </a:p>
                  </a:txBody>
                  <a:tcPr marL="66583" marR="66583" marT="0" marB="0" vert="vert2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71755" marR="71755" algn="ctr" rtl="1">
                        <a:lnSpc>
                          <a:spcPct val="107000"/>
                        </a:lnSpc>
                        <a:spcAft>
                          <a:spcPts val="800"/>
                        </a:spcAft>
                      </a:pPr>
                      <a:r>
                        <a:rPr lang="ar-SA" sz="2400" dirty="0">
                          <a:latin typeface="Calibri"/>
                          <a:ea typeface="SimSun"/>
                          <a:cs typeface="B Zar"/>
                        </a:rPr>
                        <a:t>3646</a:t>
                      </a:r>
                      <a:endParaRPr lang="en-US" sz="1800" dirty="0">
                        <a:latin typeface="Calibri"/>
                        <a:ea typeface="Calibri"/>
                        <a:cs typeface="Arial"/>
                      </a:endParaRPr>
                    </a:p>
                  </a:txBody>
                  <a:tcPr marL="66583" marR="66583" marT="0" marB="0" vert="vert2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71755" marR="71755" algn="ctr" rtl="1">
                        <a:lnSpc>
                          <a:spcPct val="107000"/>
                        </a:lnSpc>
                        <a:spcAft>
                          <a:spcPts val="800"/>
                        </a:spcAft>
                      </a:pPr>
                      <a:r>
                        <a:rPr lang="ar-SA" sz="2400" dirty="0">
                          <a:latin typeface="Calibri"/>
                          <a:ea typeface="SimSun"/>
                          <a:cs typeface="B Zar"/>
                        </a:rPr>
                        <a:t>82</a:t>
                      </a:r>
                      <a:r>
                        <a:rPr lang="en-US" sz="2400" dirty="0">
                          <a:latin typeface="Calibri"/>
                          <a:ea typeface="SimSun"/>
                          <a:cs typeface="B Zar"/>
                        </a:rPr>
                        <a:t>.</a:t>
                      </a:r>
                      <a:r>
                        <a:rPr lang="ar-SA" sz="2400" dirty="0">
                          <a:latin typeface="Calibri"/>
                          <a:ea typeface="SimSun"/>
                          <a:cs typeface="B Zar"/>
                        </a:rPr>
                        <a:t>0</a:t>
                      </a:r>
                      <a:endParaRPr lang="en-US" sz="1800" dirty="0">
                        <a:latin typeface="Calibri"/>
                        <a:ea typeface="Calibri"/>
                        <a:cs typeface="Arial"/>
                      </a:endParaRPr>
                    </a:p>
                  </a:txBody>
                  <a:tcPr marL="66583" marR="66583" marT="0" marB="0" vert="vert2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71755" marR="71755" algn="ctr" rtl="1">
                        <a:lnSpc>
                          <a:spcPct val="107000"/>
                        </a:lnSpc>
                        <a:spcAft>
                          <a:spcPts val="800"/>
                        </a:spcAft>
                      </a:pPr>
                      <a:r>
                        <a:rPr lang="ar-SA" sz="2400" dirty="0">
                          <a:latin typeface="Calibri"/>
                          <a:ea typeface="SimSun"/>
                          <a:cs typeface="B Zar"/>
                        </a:rPr>
                        <a:t>79</a:t>
                      </a:r>
                      <a:r>
                        <a:rPr lang="en-US" sz="2400" dirty="0">
                          <a:latin typeface="Calibri"/>
                          <a:ea typeface="SimSun"/>
                          <a:cs typeface="B Zar"/>
                        </a:rPr>
                        <a:t>.</a:t>
                      </a:r>
                      <a:r>
                        <a:rPr lang="ar-SA" sz="2400" dirty="0">
                          <a:latin typeface="Calibri"/>
                          <a:ea typeface="SimSun"/>
                          <a:cs typeface="B Zar"/>
                        </a:rPr>
                        <a:t>0</a:t>
                      </a:r>
                      <a:endParaRPr lang="en-US" sz="1800" dirty="0">
                        <a:latin typeface="Calibri"/>
                        <a:ea typeface="Calibri"/>
                        <a:cs typeface="Arial"/>
                      </a:endParaRPr>
                    </a:p>
                  </a:txBody>
                  <a:tcPr marL="66583" marR="66583" marT="0" marB="0" vert="vert2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71755" marR="71755" algn="ctr" rtl="1">
                        <a:lnSpc>
                          <a:spcPct val="107000"/>
                        </a:lnSpc>
                        <a:spcAft>
                          <a:spcPts val="800"/>
                        </a:spcAft>
                      </a:pPr>
                      <a:r>
                        <a:rPr lang="ar-SA" sz="2400" dirty="0">
                          <a:latin typeface="Calibri"/>
                          <a:ea typeface="SimSun"/>
                          <a:cs typeface="B Zar"/>
                        </a:rPr>
                        <a:t>73</a:t>
                      </a:r>
                      <a:r>
                        <a:rPr lang="en-US" sz="2400" dirty="0">
                          <a:latin typeface="Calibri"/>
                          <a:ea typeface="SimSun"/>
                          <a:cs typeface="B Zar"/>
                        </a:rPr>
                        <a:t>.</a:t>
                      </a:r>
                      <a:r>
                        <a:rPr lang="ar-SA" sz="2400" dirty="0">
                          <a:latin typeface="Calibri"/>
                          <a:ea typeface="SimSun"/>
                          <a:cs typeface="B Zar"/>
                        </a:rPr>
                        <a:t>0</a:t>
                      </a:r>
                      <a:endParaRPr lang="en-US" sz="1800" dirty="0">
                        <a:latin typeface="Calibri"/>
                        <a:ea typeface="Calibri"/>
                        <a:cs typeface="Arial"/>
                      </a:endParaRPr>
                    </a:p>
                  </a:txBody>
                  <a:tcPr marL="66583" marR="66583" marT="0" marB="0" vert="vert2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71755" marR="71755" algn="ctr" rtl="1">
                        <a:lnSpc>
                          <a:spcPct val="107000"/>
                        </a:lnSpc>
                        <a:spcAft>
                          <a:spcPts val="800"/>
                        </a:spcAft>
                      </a:pPr>
                      <a:r>
                        <a:rPr lang="ar-SA" sz="2400" dirty="0">
                          <a:latin typeface="Calibri"/>
                          <a:ea typeface="SimSun"/>
                          <a:cs typeface="B Zar"/>
                        </a:rPr>
                        <a:t>76</a:t>
                      </a:r>
                      <a:r>
                        <a:rPr lang="en-US" sz="2400" dirty="0">
                          <a:latin typeface="Calibri"/>
                          <a:ea typeface="SimSun"/>
                          <a:cs typeface="B Zar"/>
                        </a:rPr>
                        <a:t>.</a:t>
                      </a:r>
                      <a:r>
                        <a:rPr lang="ar-SA" sz="2400" dirty="0">
                          <a:latin typeface="Calibri"/>
                          <a:ea typeface="SimSun"/>
                          <a:cs typeface="B Zar"/>
                        </a:rPr>
                        <a:t>0</a:t>
                      </a:r>
                      <a:endParaRPr lang="en-US" sz="1800" dirty="0">
                        <a:latin typeface="Calibri"/>
                        <a:ea typeface="Calibri"/>
                        <a:cs typeface="Arial"/>
                      </a:endParaRPr>
                    </a:p>
                  </a:txBody>
                  <a:tcPr marL="66583" marR="66583" marT="0" marB="0" vert="vert2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71755" marR="71755" algn="ctr" rtl="1">
                        <a:lnSpc>
                          <a:spcPct val="107000"/>
                        </a:lnSpc>
                        <a:spcAft>
                          <a:spcPts val="800"/>
                        </a:spcAft>
                      </a:pPr>
                      <a:r>
                        <a:rPr lang="ar-SA" sz="2400" dirty="0">
                          <a:latin typeface="Calibri"/>
                          <a:ea typeface="SimSun"/>
                          <a:cs typeface="B Zar"/>
                        </a:rPr>
                        <a:t>75</a:t>
                      </a:r>
                      <a:r>
                        <a:rPr lang="en-US" sz="2400" dirty="0">
                          <a:latin typeface="Calibri"/>
                          <a:ea typeface="SimSun"/>
                          <a:cs typeface="B Zar"/>
                        </a:rPr>
                        <a:t>.</a:t>
                      </a:r>
                      <a:r>
                        <a:rPr lang="ar-SA" sz="2400" dirty="0">
                          <a:latin typeface="Calibri"/>
                          <a:ea typeface="SimSun"/>
                          <a:cs typeface="B Zar"/>
                        </a:rPr>
                        <a:t>0</a:t>
                      </a:r>
                      <a:endParaRPr lang="en-US" sz="1800" dirty="0">
                        <a:latin typeface="Calibri"/>
                        <a:ea typeface="Calibri"/>
                        <a:cs typeface="Arial"/>
                      </a:endParaRPr>
                    </a:p>
                  </a:txBody>
                  <a:tcPr marL="66583" marR="66583" marT="0" marB="0" vert="vert2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3" name="Rounded Rectangle 2"/>
          <p:cNvSpPr/>
          <p:nvPr/>
        </p:nvSpPr>
        <p:spPr>
          <a:xfrm>
            <a:off x="9802907" y="1125072"/>
            <a:ext cx="1452283" cy="4401669"/>
          </a:xfrm>
          <a:prstGeom prst="round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fa-IR"/>
          </a:p>
        </p:txBody>
      </p:sp>
      <p:sp>
        <p:nvSpPr>
          <p:cNvPr id="4" name="Rounded Rectangle 3"/>
          <p:cNvSpPr/>
          <p:nvPr/>
        </p:nvSpPr>
        <p:spPr>
          <a:xfrm>
            <a:off x="3671047" y="282388"/>
            <a:ext cx="4706471" cy="578224"/>
          </a:xfrm>
          <a:prstGeom prst="roundRect">
            <a:avLst/>
          </a:prstGeom>
        </p:spPr>
        <p:style>
          <a:lnRef idx="2">
            <a:schemeClr val="accent6"/>
          </a:lnRef>
          <a:fillRef idx="1">
            <a:schemeClr val="lt1"/>
          </a:fillRef>
          <a:effectRef idx="0">
            <a:schemeClr val="accent6"/>
          </a:effectRef>
          <a:fontRef idx="minor">
            <a:schemeClr val="dk1"/>
          </a:fontRef>
        </p:style>
        <p:txBody>
          <a:bodyPr rtlCol="1" anchor="ctr"/>
          <a:lstStyle/>
          <a:p>
            <a:pPr algn="ctr"/>
            <a:r>
              <a:rPr lang="fa-IR" sz="2000" b="1" dirty="0" smtClean="0">
                <a:effectLst>
                  <a:outerShdw blurRad="38100" dist="38100" dir="2700000" algn="tl">
                    <a:srgbClr val="000000">
                      <a:alpha val="43137"/>
                    </a:srgbClr>
                  </a:outerShdw>
                </a:effectLst>
                <a:cs typeface="B Nazanin" panose="00000400000000000000" pitchFamily="2" charset="-78"/>
              </a:rPr>
              <a:t>جایگاه استنادات علمی ایران در جهان(</a:t>
            </a:r>
            <a:r>
              <a:rPr lang="en-US" sz="2000" b="1" dirty="0" smtClean="0">
                <a:effectLst>
                  <a:outerShdw blurRad="38100" dist="38100" dir="2700000" algn="tl">
                    <a:srgbClr val="000000">
                      <a:alpha val="43137"/>
                    </a:srgbClr>
                  </a:outerShdw>
                </a:effectLst>
                <a:cs typeface="B Nazanin" panose="00000400000000000000" pitchFamily="2" charset="-78"/>
              </a:rPr>
              <a:t>SCOPUS</a:t>
            </a:r>
            <a:r>
              <a:rPr lang="fa-IR" sz="2000" b="1" dirty="0" smtClean="0">
                <a:effectLst>
                  <a:outerShdw blurRad="38100" dist="38100" dir="2700000" algn="tl">
                    <a:srgbClr val="000000">
                      <a:alpha val="43137"/>
                    </a:srgbClr>
                  </a:outerShdw>
                </a:effectLst>
                <a:cs typeface="B Nazanin" panose="00000400000000000000" pitchFamily="2" charset="-78"/>
              </a:rPr>
              <a:t>)</a:t>
            </a:r>
            <a:endParaRPr lang="fa-IR" sz="2000" b="1" dirty="0">
              <a:effectLst>
                <a:outerShdw blurRad="38100" dist="38100" dir="2700000" algn="tl">
                  <a:srgbClr val="000000">
                    <a:alpha val="43137"/>
                  </a:srgbClr>
                </a:outerShdw>
              </a:effectLst>
              <a:cs typeface="B Nazanin" panose="00000400000000000000" pitchFamily="2" charset="-78"/>
            </a:endParaRPr>
          </a:p>
        </p:txBody>
      </p:sp>
      <p:sp>
        <p:nvSpPr>
          <p:cNvPr id="5" name="Rounded Rectangle 4"/>
          <p:cNvSpPr/>
          <p:nvPr/>
        </p:nvSpPr>
        <p:spPr>
          <a:xfrm>
            <a:off x="3437966" y="1272989"/>
            <a:ext cx="770964" cy="2317375"/>
          </a:xfrm>
          <a:prstGeom prst="round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fa-IR"/>
          </a:p>
        </p:txBody>
      </p:sp>
      <p:sp>
        <p:nvSpPr>
          <p:cNvPr id="6" name="Rounded Rectangle 5"/>
          <p:cNvSpPr/>
          <p:nvPr/>
        </p:nvSpPr>
        <p:spPr>
          <a:xfrm>
            <a:off x="6683189" y="1277471"/>
            <a:ext cx="770964" cy="2317375"/>
          </a:xfrm>
          <a:prstGeom prst="round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fa-IR"/>
          </a:p>
        </p:txBody>
      </p:sp>
    </p:spTree>
    <p:extLst>
      <p:ext uri="{BB962C8B-B14F-4D97-AF65-F5344CB8AC3E}">
        <p14:creationId xmlns:p14="http://schemas.microsoft.com/office/powerpoint/2010/main" val="20733806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nvPr>
        </p:nvGraphicFramePr>
        <p:xfrm>
          <a:off x="1492625" y="443198"/>
          <a:ext cx="9170894" cy="4565904"/>
        </p:xfrm>
        <a:graphic>
          <a:graphicData uri="http://schemas.openxmlformats.org/drawingml/2006/table">
            <a:tbl>
              <a:tblPr firstRow="1" firstCol="1" bandRow="1"/>
              <a:tblGrid>
                <a:gridCol w="4442420"/>
                <a:gridCol w="4728474"/>
              </a:tblGrid>
              <a:tr h="0">
                <a:tc>
                  <a:txBody>
                    <a:bodyPr/>
                    <a:lstStyle/>
                    <a:p>
                      <a:pPr marL="342900" lvl="0" indent="-342900" algn="r" rtl="1">
                        <a:lnSpc>
                          <a:spcPct val="107000"/>
                        </a:lnSpc>
                        <a:spcAft>
                          <a:spcPts val="0"/>
                        </a:spcAft>
                        <a:buFont typeface="Symbol" panose="05050102010706020507" pitchFamily="18" charset="2"/>
                        <a:buChar char=""/>
                      </a:pPr>
                      <a:r>
                        <a:rPr lang="fa-IR" sz="2000" dirty="0">
                          <a:solidFill>
                            <a:srgbClr val="000000"/>
                          </a:solidFill>
                          <a:effectLst/>
                          <a:latin typeface="Arial" panose="020B0604020202020204" pitchFamily="34" charset="0"/>
                          <a:ea typeface="Times New Roman" panose="02020603050405020304" pitchFamily="18" charset="0"/>
                          <a:cs typeface="B Lotus" panose="00000400000000000000" pitchFamily="2" charset="-78"/>
                        </a:rPr>
                        <a:t>رشد و توسعه فناوری های اولویت دار و نوظهور در کشور </a:t>
                      </a:r>
                      <a:endParaRPr lang="en-US" sz="2000" dirty="0">
                        <a:effectLst/>
                        <a:latin typeface="Calibri" panose="020F0502020204030204" pitchFamily="34" charset="0"/>
                        <a:ea typeface="Calibri" panose="020F0502020204030204" pitchFamily="34" charset="0"/>
                        <a:cs typeface="Arial" panose="020B0604020202020204" pitchFamily="34" charset="0"/>
                      </a:endParaRPr>
                    </a:p>
                    <a:p>
                      <a:pPr marL="342900" lvl="0" indent="-342900" algn="r" rtl="1">
                        <a:lnSpc>
                          <a:spcPct val="107000"/>
                        </a:lnSpc>
                        <a:spcAft>
                          <a:spcPts val="0"/>
                        </a:spcAft>
                        <a:buFont typeface="Symbol" panose="05050102010706020507" pitchFamily="18" charset="2"/>
                        <a:buChar char=""/>
                      </a:pPr>
                      <a:r>
                        <a:rPr lang="fa-IR" sz="2000" dirty="0">
                          <a:solidFill>
                            <a:srgbClr val="000000"/>
                          </a:solidFill>
                          <a:effectLst/>
                          <a:latin typeface="Arial" panose="020B0604020202020204" pitchFamily="34" charset="0"/>
                          <a:ea typeface="Times New Roman" panose="02020603050405020304" pitchFamily="18" charset="0"/>
                          <a:cs typeface="B Lotus" panose="00000400000000000000" pitchFamily="2" charset="-78"/>
                        </a:rPr>
                        <a:t>افزایش تعداد شرکت های دانش بنیان خارج از پارک های علم و فناوری و مراکز رشد به 2732 شرکت تا کنون</a:t>
                      </a:r>
                      <a:endParaRPr lang="en-US" sz="2000" dirty="0">
                        <a:effectLst/>
                        <a:latin typeface="Calibri" panose="020F0502020204030204" pitchFamily="34" charset="0"/>
                        <a:ea typeface="Calibri" panose="020F0502020204030204" pitchFamily="34" charset="0"/>
                        <a:cs typeface="Arial" panose="020B0604020202020204" pitchFamily="34" charset="0"/>
                      </a:endParaRPr>
                    </a:p>
                    <a:p>
                      <a:pPr marL="342900" lvl="0" indent="-342900" algn="r" rtl="1">
                        <a:lnSpc>
                          <a:spcPct val="107000"/>
                        </a:lnSpc>
                        <a:spcAft>
                          <a:spcPts val="0"/>
                        </a:spcAft>
                        <a:buFont typeface="Symbol" panose="05050102010706020507" pitchFamily="18" charset="2"/>
                        <a:buChar char=""/>
                      </a:pPr>
                      <a:r>
                        <a:rPr lang="fa-IR" sz="2000" dirty="0">
                          <a:solidFill>
                            <a:srgbClr val="000000"/>
                          </a:solidFill>
                          <a:effectLst/>
                          <a:latin typeface="Arial" panose="020B0604020202020204" pitchFamily="34" charset="0"/>
                          <a:ea typeface="Times New Roman" panose="02020603050405020304" pitchFamily="18" charset="0"/>
                          <a:cs typeface="B Lotus" panose="00000400000000000000" pitchFamily="2" charset="-78"/>
                        </a:rPr>
                        <a:t>ایجاد 70000 شغل توسط شرکت های دانش بنیان </a:t>
                      </a:r>
                      <a:endParaRPr lang="en-US" sz="2000" dirty="0">
                        <a:effectLst/>
                        <a:latin typeface="Calibri" panose="020F0502020204030204" pitchFamily="34" charset="0"/>
                        <a:ea typeface="Calibri" panose="020F0502020204030204" pitchFamily="34" charset="0"/>
                        <a:cs typeface="Arial" panose="020B0604020202020204" pitchFamily="34" charset="0"/>
                      </a:endParaRPr>
                    </a:p>
                    <a:p>
                      <a:pPr marL="342900" lvl="0" indent="-342900" algn="r" rtl="1">
                        <a:lnSpc>
                          <a:spcPct val="107000"/>
                        </a:lnSpc>
                        <a:spcAft>
                          <a:spcPts val="0"/>
                        </a:spcAft>
                        <a:buFont typeface="Symbol" panose="05050102010706020507" pitchFamily="18" charset="2"/>
                        <a:buChar char=""/>
                      </a:pPr>
                      <a:r>
                        <a:rPr lang="fa-IR" sz="2000" dirty="0">
                          <a:solidFill>
                            <a:srgbClr val="000000"/>
                          </a:solidFill>
                          <a:effectLst/>
                          <a:latin typeface="Arial" panose="020B0604020202020204" pitchFamily="34" charset="0"/>
                          <a:ea typeface="Times New Roman" panose="02020603050405020304" pitchFamily="18" charset="0"/>
                          <a:cs typeface="B Lotus" panose="00000400000000000000" pitchFamily="2" charset="-78"/>
                        </a:rPr>
                        <a:t>افزایش تولید و درآمد حاصل از محصولات دانش بنیان</a:t>
                      </a:r>
                      <a:endParaRPr lang="en-US" sz="2000" dirty="0">
                        <a:effectLst/>
                        <a:latin typeface="Calibri" panose="020F0502020204030204" pitchFamily="34" charset="0"/>
                        <a:ea typeface="Calibri" panose="020F0502020204030204" pitchFamily="34" charset="0"/>
                        <a:cs typeface="Arial" panose="020B0604020202020204" pitchFamily="34" charset="0"/>
                      </a:endParaRPr>
                    </a:p>
                    <a:p>
                      <a:pPr marL="342900" lvl="0" indent="-342900" algn="r" rtl="1">
                        <a:lnSpc>
                          <a:spcPct val="107000"/>
                        </a:lnSpc>
                        <a:spcAft>
                          <a:spcPts val="0"/>
                        </a:spcAft>
                        <a:buFont typeface="Symbol" panose="05050102010706020507" pitchFamily="18" charset="2"/>
                        <a:buChar char=""/>
                      </a:pPr>
                      <a:r>
                        <a:rPr lang="fa-IR" sz="2000" dirty="0">
                          <a:solidFill>
                            <a:srgbClr val="000000"/>
                          </a:solidFill>
                          <a:effectLst/>
                          <a:latin typeface="Arial" panose="020B0604020202020204" pitchFamily="34" charset="0"/>
                          <a:ea typeface="Times New Roman" panose="02020603050405020304" pitchFamily="18" charset="0"/>
                          <a:cs typeface="B Lotus" panose="00000400000000000000" pitchFamily="2" charset="-78"/>
                        </a:rPr>
                        <a:t>افزایش تعداد صندوق های پژوهش و فناوری، صندوق های سرمایه گذاری خطرپذیر و شتاب دهنده های خصوصی نوآوری</a:t>
                      </a:r>
                      <a:endParaRPr lang="en-US" sz="2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42900" lvl="0" indent="-342900" algn="r" rtl="1">
                        <a:lnSpc>
                          <a:spcPct val="107000"/>
                        </a:lnSpc>
                        <a:spcAft>
                          <a:spcPts val="0"/>
                        </a:spcAft>
                        <a:buFont typeface="Symbol" panose="05050102010706020507" pitchFamily="18" charset="2"/>
                        <a:buChar char=""/>
                      </a:pPr>
                      <a:r>
                        <a:rPr lang="fa-IR" sz="2000" dirty="0">
                          <a:solidFill>
                            <a:srgbClr val="000000"/>
                          </a:solidFill>
                          <a:effectLst/>
                          <a:latin typeface="Arial" panose="020B0604020202020204" pitchFamily="34" charset="0"/>
                          <a:ea typeface="Times New Roman" panose="02020603050405020304" pitchFamily="18" charset="0"/>
                          <a:cs typeface="B Lotus" panose="00000400000000000000" pitchFamily="2" charset="-78"/>
                        </a:rPr>
                        <a:t>تصویب نقشه جامع علمی کشور</a:t>
                      </a:r>
                      <a:endParaRPr lang="en-US" sz="2000" dirty="0">
                        <a:effectLst/>
                        <a:latin typeface="Calibri" panose="020F0502020204030204" pitchFamily="34" charset="0"/>
                        <a:ea typeface="Calibri" panose="020F0502020204030204" pitchFamily="34" charset="0"/>
                        <a:cs typeface="Arial" panose="020B0604020202020204" pitchFamily="34" charset="0"/>
                      </a:endParaRPr>
                    </a:p>
                    <a:p>
                      <a:pPr marL="342900" lvl="0" indent="-342900" algn="r" rtl="1">
                        <a:lnSpc>
                          <a:spcPct val="107000"/>
                        </a:lnSpc>
                        <a:spcAft>
                          <a:spcPts val="0"/>
                        </a:spcAft>
                        <a:buFont typeface="Symbol" panose="05050102010706020507" pitchFamily="18" charset="2"/>
                        <a:buChar char=""/>
                      </a:pPr>
                      <a:r>
                        <a:rPr lang="fa-IR" sz="2000" dirty="0">
                          <a:solidFill>
                            <a:srgbClr val="000000"/>
                          </a:solidFill>
                          <a:effectLst/>
                          <a:latin typeface="Arial" panose="020B0604020202020204" pitchFamily="34" charset="0"/>
                          <a:ea typeface="Times New Roman" panose="02020603050405020304" pitchFamily="18" charset="0"/>
                          <a:cs typeface="B Lotus" panose="00000400000000000000" pitchFamily="2" charset="-78"/>
                        </a:rPr>
                        <a:t>تاسیس ستاد راهبری اجرای نقشه جامع علمی کشور </a:t>
                      </a:r>
                      <a:endParaRPr lang="en-US" sz="2000" dirty="0">
                        <a:effectLst/>
                        <a:latin typeface="Calibri" panose="020F0502020204030204" pitchFamily="34" charset="0"/>
                        <a:ea typeface="Calibri" panose="020F0502020204030204" pitchFamily="34" charset="0"/>
                        <a:cs typeface="Arial" panose="020B0604020202020204" pitchFamily="34" charset="0"/>
                      </a:endParaRPr>
                    </a:p>
                    <a:p>
                      <a:pPr marL="342900" lvl="0" indent="-342900" algn="r" rtl="1">
                        <a:lnSpc>
                          <a:spcPct val="107000"/>
                        </a:lnSpc>
                        <a:spcAft>
                          <a:spcPts val="0"/>
                        </a:spcAft>
                        <a:buFont typeface="Symbol" panose="05050102010706020507" pitchFamily="18" charset="2"/>
                        <a:buChar char=""/>
                      </a:pPr>
                      <a:r>
                        <a:rPr lang="fa-IR" sz="2000" dirty="0">
                          <a:solidFill>
                            <a:srgbClr val="000000"/>
                          </a:solidFill>
                          <a:effectLst/>
                          <a:latin typeface="Arial" panose="020B0604020202020204" pitchFamily="34" charset="0"/>
                          <a:ea typeface="Times New Roman" panose="02020603050405020304" pitchFamily="18" charset="0"/>
                          <a:cs typeface="B Lotus" panose="00000400000000000000" pitchFamily="2" charset="-78"/>
                        </a:rPr>
                        <a:t>تصویب اسناد فناوری‌های نوظهور در شورای عالی انقلاب فرهنگی </a:t>
                      </a:r>
                      <a:endParaRPr lang="en-US" sz="2000" dirty="0">
                        <a:effectLst/>
                        <a:latin typeface="Calibri" panose="020F0502020204030204" pitchFamily="34" charset="0"/>
                        <a:ea typeface="Calibri" panose="020F0502020204030204" pitchFamily="34" charset="0"/>
                        <a:cs typeface="Arial" panose="020B0604020202020204" pitchFamily="34" charset="0"/>
                      </a:endParaRPr>
                    </a:p>
                    <a:p>
                      <a:pPr marL="342900" lvl="0" indent="-342900" algn="r" rtl="1">
                        <a:lnSpc>
                          <a:spcPct val="107000"/>
                        </a:lnSpc>
                        <a:spcAft>
                          <a:spcPts val="0"/>
                        </a:spcAft>
                        <a:buFont typeface="Symbol" panose="05050102010706020507" pitchFamily="18" charset="2"/>
                        <a:buChar char=""/>
                      </a:pPr>
                      <a:r>
                        <a:rPr lang="fa-IR" sz="2000" dirty="0">
                          <a:solidFill>
                            <a:srgbClr val="000000"/>
                          </a:solidFill>
                          <a:effectLst/>
                          <a:latin typeface="Arial" panose="020B0604020202020204" pitchFamily="34" charset="0"/>
                          <a:ea typeface="Times New Roman" panose="02020603050405020304" pitchFamily="18" charset="0"/>
                          <a:cs typeface="B Lotus" panose="00000400000000000000" pitchFamily="2" charset="-78"/>
                        </a:rPr>
                        <a:t>تاسیس شانزده ستاد توسعه فناوری راهبردی در معاونت علمی و فناوری </a:t>
                      </a:r>
                      <a:endParaRPr lang="en-US" sz="2000" dirty="0">
                        <a:effectLst/>
                        <a:latin typeface="Calibri" panose="020F0502020204030204" pitchFamily="34" charset="0"/>
                        <a:ea typeface="Calibri" panose="020F0502020204030204" pitchFamily="34" charset="0"/>
                        <a:cs typeface="Arial" panose="020B0604020202020204" pitchFamily="34" charset="0"/>
                      </a:endParaRPr>
                    </a:p>
                    <a:p>
                      <a:pPr marL="342900" lvl="0" indent="-342900" algn="r" rtl="1">
                        <a:lnSpc>
                          <a:spcPct val="107000"/>
                        </a:lnSpc>
                        <a:spcAft>
                          <a:spcPts val="0"/>
                        </a:spcAft>
                        <a:buFont typeface="Symbol" panose="05050102010706020507" pitchFamily="18" charset="2"/>
                        <a:buChar char=""/>
                      </a:pPr>
                      <a:r>
                        <a:rPr lang="fa-IR" sz="2000" dirty="0">
                          <a:solidFill>
                            <a:srgbClr val="000000"/>
                          </a:solidFill>
                          <a:effectLst/>
                          <a:latin typeface="Arial" panose="020B0604020202020204" pitchFamily="34" charset="0"/>
                          <a:ea typeface="Times New Roman" panose="02020603050405020304" pitchFamily="18" charset="0"/>
                          <a:cs typeface="B Lotus" panose="00000400000000000000" pitchFamily="2" charset="-78"/>
                        </a:rPr>
                        <a:t>تصویب و اجرای قانون حمایت از شرکتهای دانش بنیان</a:t>
                      </a:r>
                      <a:endParaRPr lang="en-US" sz="2000" dirty="0">
                        <a:effectLst/>
                        <a:latin typeface="Calibri" panose="020F0502020204030204" pitchFamily="34" charset="0"/>
                        <a:ea typeface="Calibri" panose="020F0502020204030204" pitchFamily="34" charset="0"/>
                        <a:cs typeface="Arial" panose="020B0604020202020204" pitchFamily="34" charset="0"/>
                      </a:endParaRPr>
                    </a:p>
                    <a:p>
                      <a:pPr marL="342900" lvl="0" indent="-342900" algn="r" rtl="1">
                        <a:lnSpc>
                          <a:spcPct val="107000"/>
                        </a:lnSpc>
                        <a:spcAft>
                          <a:spcPts val="0"/>
                        </a:spcAft>
                        <a:buFont typeface="Symbol" panose="05050102010706020507" pitchFamily="18" charset="2"/>
                        <a:buChar char=""/>
                      </a:pPr>
                      <a:r>
                        <a:rPr lang="fa-IR" sz="2000" dirty="0">
                          <a:solidFill>
                            <a:srgbClr val="000000"/>
                          </a:solidFill>
                          <a:effectLst/>
                          <a:latin typeface="Arial" panose="020B0604020202020204" pitchFamily="34" charset="0"/>
                          <a:ea typeface="Times New Roman" panose="02020603050405020304" pitchFamily="18" charset="0"/>
                          <a:cs typeface="B Lotus" panose="00000400000000000000" pitchFamily="2" charset="-78"/>
                        </a:rPr>
                        <a:t>تاسیس صندوق نوآوری و شکوفایی با سرمایه اولیه یک میلیارد دلار </a:t>
                      </a:r>
                      <a:endParaRPr lang="en-US" sz="2000" dirty="0">
                        <a:effectLst/>
                        <a:latin typeface="Calibri" panose="020F0502020204030204" pitchFamily="34" charset="0"/>
                        <a:ea typeface="Calibri" panose="020F0502020204030204" pitchFamily="34" charset="0"/>
                        <a:cs typeface="Arial" panose="020B0604020202020204" pitchFamily="34" charset="0"/>
                      </a:endParaRPr>
                    </a:p>
                    <a:p>
                      <a:pPr marL="342900" lvl="0" indent="-342900" algn="r" rtl="1">
                        <a:lnSpc>
                          <a:spcPct val="107000"/>
                        </a:lnSpc>
                        <a:spcAft>
                          <a:spcPts val="0"/>
                        </a:spcAft>
                        <a:buFont typeface="Symbol" panose="05050102010706020507" pitchFamily="18" charset="2"/>
                        <a:buChar char=""/>
                      </a:pPr>
                      <a:r>
                        <a:rPr lang="fa-IR" sz="2000" dirty="0">
                          <a:solidFill>
                            <a:srgbClr val="000000"/>
                          </a:solidFill>
                          <a:effectLst/>
                          <a:latin typeface="Arial" panose="020B0604020202020204" pitchFamily="34" charset="0"/>
                          <a:ea typeface="Times New Roman" panose="02020603050405020304" pitchFamily="18" charset="0"/>
                          <a:cs typeface="B Lotus" panose="00000400000000000000" pitchFamily="2" charset="-78"/>
                        </a:rPr>
                        <a:t>تصویب قانون رفع موانع تولید رقابت پذیر و تقویت آن در امر صادرات و ماده 43 آن که به توسعه تولید دانش بنیان اختصاص دارد</a:t>
                      </a:r>
                      <a:endParaRPr lang="en-US" sz="2000" dirty="0">
                        <a:effectLst/>
                        <a:latin typeface="Calibri" panose="020F0502020204030204" pitchFamily="34" charset="0"/>
                        <a:ea typeface="Calibri" panose="020F0502020204030204" pitchFamily="34" charset="0"/>
                        <a:cs typeface="Arial" panose="020B0604020202020204" pitchFamily="34" charset="0"/>
                      </a:endParaRPr>
                    </a:p>
                    <a:p>
                      <a:pPr marL="342900" lvl="0" indent="-342900" algn="r" rtl="1">
                        <a:lnSpc>
                          <a:spcPct val="107000"/>
                        </a:lnSpc>
                        <a:spcAft>
                          <a:spcPts val="0"/>
                        </a:spcAft>
                        <a:buFont typeface="Symbol" panose="05050102010706020507" pitchFamily="18" charset="2"/>
                        <a:buChar char=""/>
                      </a:pPr>
                      <a:r>
                        <a:rPr lang="fa-IR" sz="2000" dirty="0">
                          <a:solidFill>
                            <a:srgbClr val="000000"/>
                          </a:solidFill>
                          <a:effectLst/>
                          <a:latin typeface="Arial" panose="020B0604020202020204" pitchFamily="34" charset="0"/>
                          <a:ea typeface="Times New Roman" panose="02020603050405020304" pitchFamily="18" charset="0"/>
                          <a:cs typeface="B Lotus" panose="00000400000000000000" pitchFamily="2" charset="-78"/>
                        </a:rPr>
                        <a:t>تصویب پیوست فناوری در قراردادهای بین المللی</a:t>
                      </a:r>
                      <a:endParaRPr lang="en-US" sz="2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3" name="TextBox 2"/>
          <p:cNvSpPr txBox="1"/>
          <p:nvPr/>
        </p:nvSpPr>
        <p:spPr>
          <a:xfrm>
            <a:off x="6051176" y="6360459"/>
            <a:ext cx="403412" cy="369332"/>
          </a:xfrm>
          <a:prstGeom prst="rect">
            <a:avLst/>
          </a:prstGeom>
          <a:noFill/>
        </p:spPr>
        <p:txBody>
          <a:bodyPr wrap="square" rtlCol="1">
            <a:spAutoFit/>
          </a:bodyPr>
          <a:lstStyle/>
          <a:p>
            <a:r>
              <a:rPr lang="fa-IR" dirty="0" smtClean="0"/>
              <a:t>4</a:t>
            </a:r>
            <a:endParaRPr lang="fa-IR" dirty="0"/>
          </a:p>
        </p:txBody>
      </p:sp>
    </p:spTree>
    <p:extLst>
      <p:ext uri="{BB962C8B-B14F-4D97-AF65-F5344CB8AC3E}">
        <p14:creationId xmlns:p14="http://schemas.microsoft.com/office/powerpoint/2010/main" val="19226878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873188" y="2168721"/>
            <a:ext cx="6096000" cy="1415772"/>
          </a:xfrm>
          <a:prstGeom prst="rect">
            <a:avLst/>
          </a:prstGeom>
        </p:spPr>
        <p:txBody>
          <a:bodyPr>
            <a:spAutoFit/>
          </a:bodyPr>
          <a:lstStyle/>
          <a:p>
            <a:pPr indent="-274320" algn="ctr">
              <a:lnSpc>
                <a:spcPct val="115000"/>
              </a:lnSpc>
            </a:pPr>
            <a:r>
              <a:rPr lang="ar-SA" sz="4000" b="1" kern="1600" dirty="0" smtClean="0">
                <a:solidFill>
                  <a:srgbClr val="000000"/>
                </a:solidFill>
                <a:effectLst>
                  <a:outerShdw blurRad="38100" dist="38100" dir="2700000" algn="tl">
                    <a:srgbClr val="000000">
                      <a:alpha val="43137"/>
                    </a:srgbClr>
                  </a:outerShdw>
                </a:effectLst>
                <a:latin typeface="Times New Roman Bold" panose="02020803070505020304" pitchFamily="18" charset="0"/>
                <a:ea typeface="B Nazanin" panose="00000400000000000000" pitchFamily="2" charset="-78"/>
                <a:cs typeface="B Nazanin" panose="00000400000000000000" pitchFamily="2" charset="-78"/>
              </a:rPr>
              <a:t>شاخص‌هاي </a:t>
            </a:r>
            <a:r>
              <a:rPr lang="fa-IR" sz="4000" b="1" kern="1600" dirty="0" smtClean="0">
                <a:solidFill>
                  <a:srgbClr val="000000"/>
                </a:solidFill>
                <a:effectLst>
                  <a:outerShdw blurRad="38100" dist="38100" dir="2700000" algn="tl">
                    <a:srgbClr val="000000">
                      <a:alpha val="43137"/>
                    </a:srgbClr>
                  </a:outerShdw>
                </a:effectLst>
                <a:latin typeface="Times New Roman Bold" panose="02020803070505020304" pitchFamily="18" charset="0"/>
                <a:ea typeface="B Nazanin" panose="00000400000000000000" pitchFamily="2" charset="-78"/>
                <a:cs typeface="B Nazanin" panose="00000400000000000000" pitchFamily="2" charset="-78"/>
              </a:rPr>
              <a:t>بروندادهای فناورانه</a:t>
            </a:r>
            <a:endParaRPr lang="en-US" sz="4000" dirty="0" smtClean="0">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B Nazanin" panose="00000400000000000000" pitchFamily="2" charset="-78"/>
            </a:endParaRPr>
          </a:p>
          <a:p>
            <a:pPr algn="ctr"/>
            <a:r>
              <a:rPr lang="ar-SA" sz="4000" b="1" kern="1600" dirty="0" smtClean="0">
                <a:solidFill>
                  <a:srgbClr val="000000"/>
                </a:solidFill>
                <a:effectLst>
                  <a:outerShdw blurRad="38100" dist="38100" dir="2700000" algn="tl">
                    <a:srgbClr val="000000">
                      <a:alpha val="43137"/>
                    </a:srgbClr>
                  </a:outerShdw>
                </a:effectLst>
                <a:latin typeface="Times New Roman Bold" panose="02020803070505020304" pitchFamily="18" charset="0"/>
                <a:ea typeface="B Nazanin" panose="00000400000000000000" pitchFamily="2" charset="-78"/>
                <a:cs typeface="B Nazanin" panose="00000400000000000000" pitchFamily="2" charset="-78"/>
              </a:rPr>
              <a:t>جمهوری اسلامی ایران</a:t>
            </a:r>
            <a:endParaRPr lang="fa-IR" sz="4000" dirty="0">
              <a:effectLst>
                <a:outerShdw blurRad="38100" dist="38100" dir="2700000" algn="tl">
                  <a:srgbClr val="000000">
                    <a:alpha val="43137"/>
                  </a:srgbClr>
                </a:outerShdw>
              </a:effectLst>
              <a:cs typeface="B Nazanin" panose="00000400000000000000" pitchFamily="2" charset="-78"/>
            </a:endParaRPr>
          </a:p>
        </p:txBody>
      </p:sp>
      <p:sp>
        <p:nvSpPr>
          <p:cNvPr id="3" name="TextBox 2"/>
          <p:cNvSpPr txBox="1"/>
          <p:nvPr/>
        </p:nvSpPr>
        <p:spPr>
          <a:xfrm>
            <a:off x="5930153" y="5809129"/>
            <a:ext cx="484094" cy="369332"/>
          </a:xfrm>
          <a:prstGeom prst="rect">
            <a:avLst/>
          </a:prstGeom>
          <a:noFill/>
        </p:spPr>
        <p:txBody>
          <a:bodyPr wrap="square" rtlCol="1">
            <a:spAutoFit/>
          </a:bodyPr>
          <a:lstStyle/>
          <a:p>
            <a:r>
              <a:rPr lang="fa-IR" dirty="0" smtClean="0"/>
              <a:t>67</a:t>
            </a:r>
            <a:endParaRPr lang="fa-IR" dirty="0"/>
          </a:p>
        </p:txBody>
      </p:sp>
    </p:spTree>
    <p:extLst>
      <p:ext uri="{BB962C8B-B14F-4D97-AF65-F5344CB8AC3E}">
        <p14:creationId xmlns:p14="http://schemas.microsoft.com/office/powerpoint/2010/main" val="10101666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727667" y="268884"/>
            <a:ext cx="6413935" cy="421654"/>
          </a:xfrm>
          <a:prstGeom prst="rect">
            <a:avLst/>
          </a:prstGeom>
        </p:spPr>
        <p:txBody>
          <a:bodyPr wrap="none">
            <a:spAutoFit/>
          </a:bodyPr>
          <a:lstStyle/>
          <a:p>
            <a:pPr algn="justLow">
              <a:lnSpc>
                <a:spcPct val="107000"/>
              </a:lnSpc>
            </a:pPr>
            <a:r>
              <a:rPr lang="fa-IR" sz="2000" b="1" dirty="0" smtClean="0">
                <a:effectLst>
                  <a:outerShdw blurRad="38100" dist="38100" dir="2700000" algn="tl">
                    <a:srgbClr val="000000">
                      <a:alpha val="43137"/>
                    </a:srgbClr>
                  </a:outerShdw>
                </a:effectLst>
                <a:latin typeface="Times New Roman Bold" panose="02020803070505020304" pitchFamily="18" charset="0"/>
                <a:ea typeface="B Zar" panose="00000400000000000000" pitchFamily="2" charset="-78"/>
                <a:cs typeface="B Nazanin" panose="00000400000000000000" pitchFamily="2" charset="-78"/>
              </a:rPr>
              <a:t>ارزش صادرات محصولات با فناوری پیشرفته(دانش­بنیان)(میلیون دلار)</a:t>
            </a:r>
            <a:endParaRPr lang="en-US" sz="2000" dirty="0">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B Nazanin" panose="00000400000000000000" pitchFamily="2" charset="-78"/>
            </a:endParaRPr>
          </a:p>
        </p:txBody>
      </p:sp>
      <p:pic>
        <p:nvPicPr>
          <p:cNvPr id="22530" name="Chart 13"/>
          <p:cNvPicPr>
            <a:picLocks noChangeArrowheads="1"/>
          </p:cNvPicPr>
          <p:nvPr/>
        </p:nvPicPr>
        <p:blipFill>
          <a:blip r:embed="rId2">
            <a:extLst>
              <a:ext uri="{28A0092B-C50C-407E-A947-70E740481C1C}">
                <a14:useLocalDpi xmlns:a14="http://schemas.microsoft.com/office/drawing/2010/main" val="0"/>
              </a:ext>
            </a:extLst>
          </a:blip>
          <a:srcRect b="-85"/>
          <a:stretch>
            <a:fillRect/>
          </a:stretch>
        </p:blipFill>
        <p:spPr bwMode="auto">
          <a:xfrm>
            <a:off x="1398495" y="1169894"/>
            <a:ext cx="8431306" cy="49619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TextBox 2"/>
          <p:cNvSpPr txBox="1"/>
          <p:nvPr/>
        </p:nvSpPr>
        <p:spPr>
          <a:xfrm>
            <a:off x="6642847" y="6373906"/>
            <a:ext cx="564777" cy="369332"/>
          </a:xfrm>
          <a:prstGeom prst="rect">
            <a:avLst/>
          </a:prstGeom>
          <a:noFill/>
        </p:spPr>
        <p:txBody>
          <a:bodyPr wrap="square" rtlCol="1">
            <a:spAutoFit/>
          </a:bodyPr>
          <a:lstStyle/>
          <a:p>
            <a:r>
              <a:rPr lang="fa-IR" dirty="0" smtClean="0"/>
              <a:t>68</a:t>
            </a:r>
            <a:endParaRPr lang="fa-IR" dirty="0"/>
          </a:p>
        </p:txBody>
      </p:sp>
    </p:spTree>
    <p:extLst>
      <p:ext uri="{BB962C8B-B14F-4D97-AF65-F5344CB8AC3E}">
        <p14:creationId xmlns:p14="http://schemas.microsoft.com/office/powerpoint/2010/main" val="13590991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4" name="Chart 5"/>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38836" y="739588"/>
            <a:ext cx="9587752" cy="52846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extBox 1"/>
          <p:cNvSpPr txBox="1"/>
          <p:nvPr/>
        </p:nvSpPr>
        <p:spPr>
          <a:xfrm>
            <a:off x="6508376" y="6293224"/>
            <a:ext cx="524436" cy="369332"/>
          </a:xfrm>
          <a:prstGeom prst="rect">
            <a:avLst/>
          </a:prstGeom>
          <a:noFill/>
        </p:spPr>
        <p:txBody>
          <a:bodyPr wrap="square" rtlCol="1">
            <a:spAutoFit/>
          </a:bodyPr>
          <a:lstStyle/>
          <a:p>
            <a:r>
              <a:rPr lang="fa-IR" dirty="0" smtClean="0"/>
              <a:t>69</a:t>
            </a:r>
            <a:endParaRPr lang="fa-IR" dirty="0"/>
          </a:p>
        </p:txBody>
      </p:sp>
    </p:spTree>
    <p:extLst>
      <p:ext uri="{BB962C8B-B14F-4D97-AF65-F5344CB8AC3E}">
        <p14:creationId xmlns:p14="http://schemas.microsoft.com/office/powerpoint/2010/main" val="24557009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005165" y="295778"/>
            <a:ext cx="5832046" cy="421654"/>
          </a:xfrm>
          <a:prstGeom prst="rect">
            <a:avLst/>
          </a:prstGeom>
        </p:spPr>
        <p:txBody>
          <a:bodyPr wrap="none">
            <a:spAutoFit/>
          </a:bodyPr>
          <a:lstStyle/>
          <a:p>
            <a:pPr algn="justLow">
              <a:lnSpc>
                <a:spcPct val="107000"/>
              </a:lnSpc>
            </a:pPr>
            <a:r>
              <a:rPr lang="fa-IR" sz="2000" b="1" dirty="0" smtClean="0">
                <a:effectLst>
                  <a:outerShdw blurRad="38100" dist="38100" dir="2700000" algn="tl">
                    <a:srgbClr val="000000">
                      <a:alpha val="43137"/>
                    </a:srgbClr>
                  </a:outerShdw>
                </a:effectLst>
                <a:latin typeface="Times New Roman Bold" panose="02020803070505020304" pitchFamily="18" charset="0"/>
                <a:ea typeface="B Zar" panose="00000400000000000000" pitchFamily="2" charset="-78"/>
                <a:cs typeface="B Nazanin" panose="00000400000000000000" pitchFamily="2" charset="-78"/>
              </a:rPr>
              <a:t>تعداد پتنت­های گرنت شده جمهوری اسلامی ایران در (</a:t>
            </a:r>
            <a:r>
              <a:rPr lang="en-US" sz="2000" b="1" dirty="0" smtClean="0">
                <a:effectLst>
                  <a:outerShdw blurRad="38100" dist="38100" dir="2700000" algn="tl">
                    <a:srgbClr val="000000">
                      <a:alpha val="43137"/>
                    </a:srgbClr>
                  </a:outerShdw>
                </a:effectLst>
                <a:latin typeface="Times New Roman Bold" panose="02020803070505020304" pitchFamily="18" charset="0"/>
                <a:ea typeface="B Zar" panose="00000400000000000000" pitchFamily="2" charset="-78"/>
                <a:cs typeface="B Nazanin" panose="00000400000000000000" pitchFamily="2" charset="-78"/>
              </a:rPr>
              <a:t>WIPO</a:t>
            </a:r>
            <a:r>
              <a:rPr lang="fa-IR" sz="2000" b="1" dirty="0" smtClean="0">
                <a:effectLst>
                  <a:outerShdw blurRad="38100" dist="38100" dir="2700000" algn="tl">
                    <a:srgbClr val="000000">
                      <a:alpha val="43137"/>
                    </a:srgbClr>
                  </a:outerShdw>
                </a:effectLst>
                <a:latin typeface="Times New Roman Bold" panose="02020803070505020304" pitchFamily="18" charset="0"/>
                <a:ea typeface="B Zar" panose="00000400000000000000" pitchFamily="2" charset="-78"/>
                <a:cs typeface="B Nazanin" panose="00000400000000000000" pitchFamily="2" charset="-78"/>
              </a:rPr>
              <a:t>)</a:t>
            </a:r>
            <a:endParaRPr lang="en-US" sz="2000" dirty="0">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B Nazanin" panose="00000400000000000000" pitchFamily="2" charset="-78"/>
            </a:endParaRPr>
          </a:p>
        </p:txBody>
      </p:sp>
      <p:pic>
        <p:nvPicPr>
          <p:cNvPr id="24578" name="Chart 15"/>
          <p:cNvPicPr>
            <a:picLocks noChangeArrowheads="1"/>
          </p:cNvPicPr>
          <p:nvPr/>
        </p:nvPicPr>
        <p:blipFill>
          <a:blip r:embed="rId2">
            <a:extLst>
              <a:ext uri="{28A0092B-C50C-407E-A947-70E740481C1C}">
                <a14:useLocalDpi xmlns:a14="http://schemas.microsoft.com/office/drawing/2010/main" val="0"/>
              </a:ext>
            </a:extLst>
          </a:blip>
          <a:srcRect b="-27"/>
          <a:stretch>
            <a:fillRect/>
          </a:stretch>
        </p:blipFill>
        <p:spPr bwMode="auto">
          <a:xfrm>
            <a:off x="1613647" y="1169893"/>
            <a:ext cx="8794377" cy="45854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TextBox 2"/>
          <p:cNvSpPr txBox="1"/>
          <p:nvPr/>
        </p:nvSpPr>
        <p:spPr>
          <a:xfrm>
            <a:off x="6024282" y="6225988"/>
            <a:ext cx="766483" cy="369332"/>
          </a:xfrm>
          <a:prstGeom prst="rect">
            <a:avLst/>
          </a:prstGeom>
          <a:noFill/>
        </p:spPr>
        <p:txBody>
          <a:bodyPr wrap="square" rtlCol="1">
            <a:spAutoFit/>
          </a:bodyPr>
          <a:lstStyle/>
          <a:p>
            <a:r>
              <a:rPr lang="fa-IR" dirty="0" smtClean="0"/>
              <a:t>70</a:t>
            </a:r>
            <a:endParaRPr lang="fa-IR" dirty="0"/>
          </a:p>
        </p:txBody>
      </p:sp>
    </p:spTree>
    <p:extLst>
      <p:ext uri="{BB962C8B-B14F-4D97-AF65-F5344CB8AC3E}">
        <p14:creationId xmlns:p14="http://schemas.microsoft.com/office/powerpoint/2010/main" val="14218919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02" name="Chart 6"/>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31259" y="820271"/>
            <a:ext cx="9587753" cy="47737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extBox 1"/>
          <p:cNvSpPr txBox="1"/>
          <p:nvPr/>
        </p:nvSpPr>
        <p:spPr>
          <a:xfrm>
            <a:off x="6320118" y="6091518"/>
            <a:ext cx="578223" cy="369332"/>
          </a:xfrm>
          <a:prstGeom prst="rect">
            <a:avLst/>
          </a:prstGeom>
          <a:noFill/>
        </p:spPr>
        <p:txBody>
          <a:bodyPr wrap="square" rtlCol="1">
            <a:spAutoFit/>
          </a:bodyPr>
          <a:lstStyle/>
          <a:p>
            <a:r>
              <a:rPr lang="fa-IR" dirty="0" smtClean="0"/>
              <a:t>71</a:t>
            </a:r>
            <a:endParaRPr lang="fa-IR" dirty="0"/>
          </a:p>
        </p:txBody>
      </p:sp>
    </p:spTree>
    <p:extLst>
      <p:ext uri="{BB962C8B-B14F-4D97-AF65-F5344CB8AC3E}">
        <p14:creationId xmlns:p14="http://schemas.microsoft.com/office/powerpoint/2010/main" val="27562270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963231" y="380183"/>
            <a:ext cx="2157962" cy="400110"/>
          </a:xfrm>
          <a:prstGeom prst="rect">
            <a:avLst/>
          </a:prstGeom>
        </p:spPr>
        <p:txBody>
          <a:bodyPr wrap="none">
            <a:spAutoFit/>
          </a:bodyPr>
          <a:lstStyle/>
          <a:p>
            <a:pPr marL="226695" indent="-226695" algn="just"/>
            <a:r>
              <a:rPr lang="fa-IR" sz="2000" b="1" dirty="0">
                <a:solidFill>
                  <a:prstClr val="black"/>
                </a:solidFill>
                <a:effectLst>
                  <a:outerShdw blurRad="38100" dist="38100" dir="2700000" algn="tl">
                    <a:srgbClr val="000000">
                      <a:alpha val="43137"/>
                    </a:srgbClr>
                  </a:outerShdw>
                </a:effectLst>
                <a:ea typeface="Calibri" panose="020F0502020204030204" pitchFamily="34" charset="0"/>
                <a:cs typeface="B Nazanin" panose="00000400000000000000" pitchFamily="2" charset="-78"/>
              </a:rPr>
              <a:t>حوزه پژوهش و فناوری</a:t>
            </a:r>
            <a:endParaRPr lang="en-US" sz="2000" b="1" dirty="0">
              <a:solidFill>
                <a:prstClr val="black"/>
              </a:solidFill>
              <a:effectLst>
                <a:outerShdw blurRad="38100" dist="38100" dir="2700000" algn="tl">
                  <a:srgbClr val="000000">
                    <a:alpha val="43137"/>
                  </a:srgbClr>
                </a:outerShdw>
              </a:effectLst>
              <a:ea typeface="Calibri" panose="020F0502020204030204" pitchFamily="34" charset="0"/>
              <a:cs typeface="B Nazanin" panose="00000400000000000000" pitchFamily="2" charset="-78"/>
            </a:endParaRPr>
          </a:p>
        </p:txBody>
      </p:sp>
      <p:graphicFrame>
        <p:nvGraphicFramePr>
          <p:cNvPr id="3" name="Table 2"/>
          <p:cNvGraphicFramePr>
            <a:graphicFrameLocks noGrp="1"/>
          </p:cNvGraphicFramePr>
          <p:nvPr>
            <p:extLst>
              <p:ext uri="{D42A27DB-BD31-4B8C-83A1-F6EECF244321}">
                <p14:modId xmlns:p14="http://schemas.microsoft.com/office/powerpoint/2010/main" val="3142825085"/>
              </p:ext>
            </p:extLst>
          </p:nvPr>
        </p:nvGraphicFramePr>
        <p:xfrm>
          <a:off x="981634" y="1532966"/>
          <a:ext cx="10192872" cy="4746812"/>
        </p:xfrm>
        <a:graphic>
          <a:graphicData uri="http://schemas.openxmlformats.org/drawingml/2006/table">
            <a:tbl>
              <a:tblPr rtl="1" firstRow="1" firstCol="1" bandRow="1"/>
              <a:tblGrid>
                <a:gridCol w="2811828"/>
                <a:gridCol w="2460348"/>
                <a:gridCol w="2460348"/>
                <a:gridCol w="2460348"/>
              </a:tblGrid>
              <a:tr h="649354">
                <a:tc>
                  <a:txBody>
                    <a:bodyPr/>
                    <a:lstStyle/>
                    <a:p>
                      <a:pPr algn="ctr" rtl="1">
                        <a:lnSpc>
                          <a:spcPct val="115000"/>
                        </a:lnSpc>
                        <a:spcAft>
                          <a:spcPts val="0"/>
                        </a:spcAft>
                      </a:pPr>
                      <a:r>
                        <a:rPr lang="fa-IR" sz="2800" dirty="0">
                          <a:effectLst/>
                          <a:latin typeface="Calibri" panose="020F0502020204030204" pitchFamily="34" charset="0"/>
                          <a:ea typeface="Calibri" panose="020F0502020204030204" pitchFamily="34" charset="0"/>
                          <a:cs typeface="B Nazanin" panose="00000400000000000000" pitchFamily="2" charset="-78"/>
                        </a:rPr>
                        <a:t>شاخص­های علمی</a:t>
                      </a:r>
                      <a:endParaRPr lang="en-US" sz="2800" dirty="0">
                        <a:effectLst/>
                        <a:latin typeface="Calibri" panose="020F0502020204030204" pitchFamily="34" charset="0"/>
                        <a:ea typeface="Calibri" panose="020F0502020204030204" pitchFamily="34" charset="0"/>
                        <a:cs typeface="B Nazanin" panose="00000400000000000000" pitchFamily="2" charset="-78"/>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fa-IR" sz="2800">
                          <a:effectLst/>
                          <a:latin typeface="Calibri" panose="020F0502020204030204" pitchFamily="34" charset="0"/>
                          <a:ea typeface="Calibri" panose="020F0502020204030204" pitchFamily="34" charset="0"/>
                          <a:cs typeface="B Nazanin" panose="00000400000000000000" pitchFamily="2" charset="-78"/>
                        </a:rPr>
                        <a:t>1357</a:t>
                      </a:r>
                      <a:endParaRPr lang="en-US" sz="2800">
                        <a:effectLst/>
                        <a:latin typeface="Calibri" panose="020F0502020204030204" pitchFamily="34" charset="0"/>
                        <a:ea typeface="Calibri" panose="020F0502020204030204" pitchFamily="34" charset="0"/>
                        <a:cs typeface="B Nazanin" panose="00000400000000000000" pitchFamily="2" charset="-78"/>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fa-IR" sz="2800">
                          <a:effectLst/>
                          <a:latin typeface="Calibri" panose="020F0502020204030204" pitchFamily="34" charset="0"/>
                          <a:ea typeface="Calibri" panose="020F0502020204030204" pitchFamily="34" charset="0"/>
                          <a:cs typeface="B Nazanin" panose="00000400000000000000" pitchFamily="2" charset="-78"/>
                        </a:rPr>
                        <a:t>1392</a:t>
                      </a:r>
                      <a:endParaRPr lang="en-US" sz="2800">
                        <a:effectLst/>
                        <a:latin typeface="Calibri" panose="020F0502020204030204" pitchFamily="34" charset="0"/>
                        <a:ea typeface="Calibri" panose="020F0502020204030204" pitchFamily="34" charset="0"/>
                        <a:cs typeface="B Nazanin" panose="00000400000000000000" pitchFamily="2" charset="-78"/>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fa-IR" sz="2800">
                          <a:effectLst/>
                          <a:latin typeface="Calibri" panose="020F0502020204030204" pitchFamily="34" charset="0"/>
                          <a:ea typeface="Calibri" panose="020F0502020204030204" pitchFamily="34" charset="0"/>
                          <a:cs typeface="B Nazanin" panose="00000400000000000000" pitchFamily="2" charset="-78"/>
                        </a:rPr>
                        <a:t>1394</a:t>
                      </a:r>
                      <a:endParaRPr lang="en-US" sz="2800">
                        <a:effectLst/>
                        <a:latin typeface="Calibri" panose="020F0502020204030204" pitchFamily="34" charset="0"/>
                        <a:ea typeface="Calibri" panose="020F0502020204030204" pitchFamily="34" charset="0"/>
                        <a:cs typeface="B Nazanin" panose="00000400000000000000" pitchFamily="2" charset="-78"/>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49354">
                <a:tc>
                  <a:txBody>
                    <a:bodyPr/>
                    <a:lstStyle/>
                    <a:p>
                      <a:pPr algn="ctr" rtl="1">
                        <a:lnSpc>
                          <a:spcPct val="115000"/>
                        </a:lnSpc>
                        <a:spcAft>
                          <a:spcPts val="0"/>
                        </a:spcAft>
                      </a:pPr>
                      <a:r>
                        <a:rPr lang="fa-IR" sz="2800" dirty="0">
                          <a:effectLst/>
                          <a:latin typeface="Calibri" panose="020F0502020204030204" pitchFamily="34" charset="0"/>
                          <a:ea typeface="Calibri" panose="020F0502020204030204" pitchFamily="34" charset="0"/>
                          <a:cs typeface="B Nazanin" panose="00000400000000000000" pitchFamily="2" charset="-78"/>
                        </a:rPr>
                        <a:t>تعداد انجمن­های علمی</a:t>
                      </a:r>
                      <a:endParaRPr lang="en-US" sz="2800" dirty="0">
                        <a:effectLst/>
                        <a:latin typeface="Calibri" panose="020F0502020204030204" pitchFamily="34" charset="0"/>
                        <a:ea typeface="Calibri" panose="020F0502020204030204" pitchFamily="34" charset="0"/>
                        <a:cs typeface="B Nazanin" panose="00000400000000000000" pitchFamily="2" charset="-78"/>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fa-IR" sz="2800" dirty="0">
                          <a:effectLst/>
                          <a:latin typeface="Calibri" panose="020F0502020204030204" pitchFamily="34" charset="0"/>
                          <a:ea typeface="Calibri" panose="020F0502020204030204" pitchFamily="34" charset="0"/>
                          <a:cs typeface="B Nazanin" panose="00000400000000000000" pitchFamily="2" charset="-78"/>
                        </a:rPr>
                        <a:t>78</a:t>
                      </a:r>
                      <a:endParaRPr lang="en-US" sz="2800" dirty="0">
                        <a:effectLst/>
                        <a:latin typeface="Calibri" panose="020F0502020204030204" pitchFamily="34" charset="0"/>
                        <a:ea typeface="Calibri" panose="020F0502020204030204" pitchFamily="34" charset="0"/>
                        <a:cs typeface="B Nazanin" panose="00000400000000000000" pitchFamily="2" charset="-78"/>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fa-IR" sz="2800" dirty="0">
                          <a:effectLst/>
                          <a:latin typeface="Calibri" panose="020F0502020204030204" pitchFamily="34" charset="0"/>
                          <a:ea typeface="Calibri" panose="020F0502020204030204" pitchFamily="34" charset="0"/>
                          <a:cs typeface="B Nazanin" panose="00000400000000000000" pitchFamily="2" charset="-78"/>
                        </a:rPr>
                        <a:t>340</a:t>
                      </a:r>
                      <a:endParaRPr lang="en-US" sz="2800" dirty="0">
                        <a:effectLst/>
                        <a:latin typeface="Calibri" panose="020F0502020204030204" pitchFamily="34" charset="0"/>
                        <a:ea typeface="Calibri" panose="020F0502020204030204" pitchFamily="34" charset="0"/>
                        <a:cs typeface="B Nazanin" panose="00000400000000000000" pitchFamily="2" charset="-78"/>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fa-IR" sz="2800" dirty="0">
                          <a:effectLst/>
                          <a:latin typeface="Calibri" panose="020F0502020204030204" pitchFamily="34" charset="0"/>
                          <a:ea typeface="Calibri" panose="020F0502020204030204" pitchFamily="34" charset="0"/>
                          <a:cs typeface="B Nazanin" panose="00000400000000000000" pitchFamily="2" charset="-78"/>
                        </a:rPr>
                        <a:t>358</a:t>
                      </a:r>
                      <a:endParaRPr lang="en-US" sz="2800" dirty="0">
                        <a:effectLst/>
                        <a:latin typeface="Calibri" panose="020F0502020204030204" pitchFamily="34" charset="0"/>
                        <a:ea typeface="Calibri" panose="020F0502020204030204" pitchFamily="34" charset="0"/>
                        <a:cs typeface="B Nazanin" panose="00000400000000000000" pitchFamily="2" charset="-78"/>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074698">
                <a:tc>
                  <a:txBody>
                    <a:bodyPr/>
                    <a:lstStyle/>
                    <a:p>
                      <a:pPr algn="ctr" rtl="1">
                        <a:lnSpc>
                          <a:spcPct val="115000"/>
                        </a:lnSpc>
                        <a:spcAft>
                          <a:spcPts val="0"/>
                        </a:spcAft>
                      </a:pPr>
                      <a:r>
                        <a:rPr lang="fa-IR" sz="2800" dirty="0">
                          <a:effectLst/>
                          <a:latin typeface="Calibri" panose="020F0502020204030204" pitchFamily="34" charset="0"/>
                          <a:ea typeface="Calibri" panose="020F0502020204030204" pitchFamily="34" charset="0"/>
                          <a:cs typeface="B Nazanin" panose="00000400000000000000" pitchFamily="2" charset="-78"/>
                        </a:rPr>
                        <a:t>تعداد نشریات علمی-پژوهشی</a:t>
                      </a:r>
                      <a:endParaRPr lang="en-US" sz="2800" dirty="0">
                        <a:effectLst/>
                        <a:latin typeface="Calibri" panose="020F0502020204030204" pitchFamily="34" charset="0"/>
                        <a:ea typeface="Calibri" panose="020F0502020204030204" pitchFamily="34" charset="0"/>
                        <a:cs typeface="B Nazanin" panose="00000400000000000000" pitchFamily="2" charset="-78"/>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fa-IR" sz="2800" dirty="0">
                          <a:effectLst/>
                          <a:latin typeface="Calibri" panose="020F0502020204030204" pitchFamily="34" charset="0"/>
                          <a:ea typeface="Calibri" panose="020F0502020204030204" pitchFamily="34" charset="0"/>
                          <a:cs typeface="B Nazanin" panose="00000400000000000000" pitchFamily="2" charset="-78"/>
                        </a:rPr>
                        <a:t>20</a:t>
                      </a:r>
                      <a:endParaRPr lang="en-US" sz="2800" dirty="0">
                        <a:effectLst/>
                        <a:latin typeface="Calibri" panose="020F0502020204030204" pitchFamily="34" charset="0"/>
                        <a:ea typeface="Calibri" panose="020F0502020204030204" pitchFamily="34" charset="0"/>
                        <a:cs typeface="B Nazanin" panose="00000400000000000000" pitchFamily="2" charset="-78"/>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fa-IR" sz="2800">
                          <a:effectLst/>
                          <a:latin typeface="Calibri" panose="020F0502020204030204" pitchFamily="34" charset="0"/>
                          <a:ea typeface="Calibri" panose="020F0502020204030204" pitchFamily="34" charset="0"/>
                          <a:cs typeface="B Nazanin" panose="00000400000000000000" pitchFamily="2" charset="-78"/>
                        </a:rPr>
                        <a:t>934</a:t>
                      </a:r>
                      <a:endParaRPr lang="en-US" sz="2800">
                        <a:effectLst/>
                        <a:latin typeface="Calibri" panose="020F0502020204030204" pitchFamily="34" charset="0"/>
                        <a:ea typeface="Calibri" panose="020F0502020204030204" pitchFamily="34" charset="0"/>
                        <a:cs typeface="B Nazanin" panose="00000400000000000000" pitchFamily="2" charset="-78"/>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fa-IR" sz="2800" dirty="0">
                          <a:effectLst/>
                          <a:latin typeface="Calibri" panose="020F0502020204030204" pitchFamily="34" charset="0"/>
                          <a:ea typeface="Calibri" panose="020F0502020204030204" pitchFamily="34" charset="0"/>
                          <a:cs typeface="B Nazanin" panose="00000400000000000000" pitchFamily="2" charset="-78"/>
                        </a:rPr>
                        <a:t>1004</a:t>
                      </a:r>
                      <a:endParaRPr lang="en-US" sz="2800" dirty="0">
                        <a:effectLst/>
                        <a:latin typeface="Calibri" panose="020F0502020204030204" pitchFamily="34" charset="0"/>
                        <a:ea typeface="Calibri" panose="020F0502020204030204" pitchFamily="34" charset="0"/>
                        <a:cs typeface="B Nazanin" panose="00000400000000000000" pitchFamily="2" charset="-78"/>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074698">
                <a:tc>
                  <a:txBody>
                    <a:bodyPr/>
                    <a:lstStyle/>
                    <a:p>
                      <a:pPr algn="ctr" rtl="1">
                        <a:lnSpc>
                          <a:spcPct val="115000"/>
                        </a:lnSpc>
                        <a:spcAft>
                          <a:spcPts val="0"/>
                        </a:spcAft>
                      </a:pPr>
                      <a:r>
                        <a:rPr lang="fa-IR" sz="2800">
                          <a:effectLst/>
                          <a:latin typeface="Calibri" panose="020F0502020204030204" pitchFamily="34" charset="0"/>
                          <a:ea typeface="Calibri" panose="020F0502020204030204" pitchFamily="34" charset="0"/>
                          <a:cs typeface="B Nazanin" panose="00000400000000000000" pitchFamily="2" charset="-78"/>
                        </a:rPr>
                        <a:t>تعداد نشریات علمی-ترویجی</a:t>
                      </a:r>
                      <a:endParaRPr lang="en-US" sz="2800">
                        <a:effectLst/>
                        <a:latin typeface="Calibri" panose="020F0502020204030204" pitchFamily="34" charset="0"/>
                        <a:ea typeface="Calibri" panose="020F0502020204030204" pitchFamily="34" charset="0"/>
                        <a:cs typeface="B Nazanin" panose="00000400000000000000" pitchFamily="2" charset="-78"/>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fa-IR" sz="2800" dirty="0">
                          <a:effectLst/>
                          <a:latin typeface="Calibri" panose="020F0502020204030204" pitchFamily="34" charset="0"/>
                          <a:ea typeface="Calibri" panose="020F0502020204030204" pitchFamily="34" charset="0"/>
                          <a:cs typeface="B Nazanin" panose="00000400000000000000" pitchFamily="2" charset="-78"/>
                        </a:rPr>
                        <a:t>55</a:t>
                      </a:r>
                      <a:endParaRPr lang="en-US" sz="2800" dirty="0">
                        <a:effectLst/>
                        <a:latin typeface="Calibri" panose="020F0502020204030204" pitchFamily="34" charset="0"/>
                        <a:ea typeface="Calibri" panose="020F0502020204030204" pitchFamily="34" charset="0"/>
                        <a:cs typeface="B Nazanin" panose="00000400000000000000" pitchFamily="2" charset="-78"/>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fa-IR" sz="2800">
                          <a:effectLst/>
                          <a:latin typeface="Calibri" panose="020F0502020204030204" pitchFamily="34" charset="0"/>
                          <a:ea typeface="Calibri" panose="020F0502020204030204" pitchFamily="34" charset="0"/>
                          <a:cs typeface="B Nazanin" panose="00000400000000000000" pitchFamily="2" charset="-78"/>
                        </a:rPr>
                        <a:t>128</a:t>
                      </a:r>
                      <a:endParaRPr lang="en-US" sz="2800">
                        <a:effectLst/>
                        <a:latin typeface="Calibri" panose="020F0502020204030204" pitchFamily="34" charset="0"/>
                        <a:ea typeface="Calibri" panose="020F0502020204030204" pitchFamily="34" charset="0"/>
                        <a:cs typeface="B Nazanin" panose="00000400000000000000" pitchFamily="2" charset="-78"/>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fa-IR" sz="2800" dirty="0">
                          <a:effectLst/>
                          <a:latin typeface="Calibri" panose="020F0502020204030204" pitchFamily="34" charset="0"/>
                          <a:ea typeface="Calibri" panose="020F0502020204030204" pitchFamily="34" charset="0"/>
                          <a:cs typeface="B Nazanin" panose="00000400000000000000" pitchFamily="2" charset="-78"/>
                        </a:rPr>
                        <a:t>138</a:t>
                      </a:r>
                      <a:endParaRPr lang="en-US" sz="2800" dirty="0">
                        <a:effectLst/>
                        <a:latin typeface="Calibri" panose="020F0502020204030204" pitchFamily="34" charset="0"/>
                        <a:ea typeface="Calibri" panose="020F0502020204030204" pitchFamily="34" charset="0"/>
                        <a:cs typeface="B Nazanin" panose="00000400000000000000" pitchFamily="2" charset="-78"/>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298708">
                <a:tc>
                  <a:txBody>
                    <a:bodyPr/>
                    <a:lstStyle/>
                    <a:p>
                      <a:pPr algn="ctr" rtl="1">
                        <a:lnSpc>
                          <a:spcPct val="115000"/>
                        </a:lnSpc>
                        <a:spcAft>
                          <a:spcPts val="0"/>
                        </a:spcAft>
                      </a:pPr>
                      <a:r>
                        <a:rPr lang="fa-IR" sz="2800">
                          <a:effectLst/>
                          <a:latin typeface="Calibri" panose="020F0502020204030204" pitchFamily="34" charset="0"/>
                          <a:ea typeface="Calibri" panose="020F0502020204030204" pitchFamily="34" charset="0"/>
                          <a:cs typeface="B Nazanin" panose="00000400000000000000" pitchFamily="2" charset="-78"/>
                        </a:rPr>
                        <a:t>تعداد موسسات پژوهشی دارای مجوز</a:t>
                      </a:r>
                      <a:endParaRPr lang="en-US" sz="2800">
                        <a:effectLst/>
                        <a:latin typeface="Calibri" panose="020F0502020204030204" pitchFamily="34" charset="0"/>
                        <a:ea typeface="Calibri" panose="020F0502020204030204" pitchFamily="34" charset="0"/>
                        <a:cs typeface="B Nazanin" panose="00000400000000000000" pitchFamily="2" charset="-78"/>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fa-IR" sz="2800" dirty="0">
                          <a:effectLst/>
                          <a:latin typeface="Calibri" panose="020F0502020204030204" pitchFamily="34" charset="0"/>
                          <a:ea typeface="Calibri" panose="020F0502020204030204" pitchFamily="34" charset="0"/>
                          <a:cs typeface="B Nazanin" panose="00000400000000000000" pitchFamily="2" charset="-78"/>
                        </a:rPr>
                        <a:t>83</a:t>
                      </a:r>
                      <a:endParaRPr lang="en-US" sz="2800" dirty="0">
                        <a:effectLst/>
                        <a:latin typeface="Calibri" panose="020F0502020204030204" pitchFamily="34" charset="0"/>
                        <a:ea typeface="Calibri" panose="020F0502020204030204" pitchFamily="34" charset="0"/>
                        <a:cs typeface="B Nazanin" panose="00000400000000000000" pitchFamily="2" charset="-78"/>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fa-IR" sz="2800" dirty="0">
                          <a:effectLst/>
                          <a:latin typeface="Calibri" panose="020F0502020204030204" pitchFamily="34" charset="0"/>
                          <a:ea typeface="Calibri" panose="020F0502020204030204" pitchFamily="34" charset="0"/>
                          <a:cs typeface="B Nazanin" panose="00000400000000000000" pitchFamily="2" charset="-78"/>
                        </a:rPr>
                        <a:t>762</a:t>
                      </a:r>
                      <a:endParaRPr lang="en-US" sz="2800" dirty="0">
                        <a:effectLst/>
                        <a:latin typeface="Calibri" panose="020F0502020204030204" pitchFamily="34" charset="0"/>
                        <a:ea typeface="Calibri" panose="020F0502020204030204" pitchFamily="34" charset="0"/>
                        <a:cs typeface="B Nazanin" panose="00000400000000000000" pitchFamily="2" charset="-78"/>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fa-IR" sz="2800" dirty="0">
                          <a:effectLst/>
                          <a:latin typeface="Calibri" panose="020F0502020204030204" pitchFamily="34" charset="0"/>
                          <a:ea typeface="Calibri" panose="020F0502020204030204" pitchFamily="34" charset="0"/>
                          <a:cs typeface="B Nazanin" panose="00000400000000000000" pitchFamily="2" charset="-78"/>
                        </a:rPr>
                        <a:t>709</a:t>
                      </a:r>
                      <a:endParaRPr lang="en-US" sz="2800" dirty="0">
                        <a:effectLst/>
                        <a:latin typeface="Calibri" panose="020F0502020204030204" pitchFamily="34" charset="0"/>
                        <a:ea typeface="Calibri" panose="020F0502020204030204" pitchFamily="34" charset="0"/>
                        <a:cs typeface="B Nazanin" panose="00000400000000000000" pitchFamily="2" charset="-78"/>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4" name="TextBox 3"/>
          <p:cNvSpPr txBox="1"/>
          <p:nvPr/>
        </p:nvSpPr>
        <p:spPr>
          <a:xfrm>
            <a:off x="6145306" y="6414247"/>
            <a:ext cx="645459" cy="369332"/>
          </a:xfrm>
          <a:prstGeom prst="rect">
            <a:avLst/>
          </a:prstGeom>
          <a:noFill/>
        </p:spPr>
        <p:txBody>
          <a:bodyPr wrap="square" rtlCol="1">
            <a:spAutoFit/>
          </a:bodyPr>
          <a:lstStyle/>
          <a:p>
            <a:r>
              <a:rPr lang="fa-IR" dirty="0" smtClean="0"/>
              <a:t>72</a:t>
            </a:r>
            <a:endParaRPr lang="fa-IR" dirty="0"/>
          </a:p>
        </p:txBody>
      </p:sp>
    </p:spTree>
    <p:extLst>
      <p:ext uri="{BB962C8B-B14F-4D97-AF65-F5344CB8AC3E}">
        <p14:creationId xmlns:p14="http://schemas.microsoft.com/office/powerpoint/2010/main" val="14808159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232211" y="228835"/>
            <a:ext cx="7611035" cy="938719"/>
          </a:xfrm>
          <a:prstGeom prst="rect">
            <a:avLst/>
          </a:prstGeom>
        </p:spPr>
        <p:txBody>
          <a:bodyPr wrap="square">
            <a:spAutoFit/>
          </a:bodyPr>
          <a:lstStyle/>
          <a:p>
            <a:pPr marL="179070" indent="-450215" algn="ctr">
              <a:spcBef>
                <a:spcPts val="1200"/>
              </a:spcBef>
              <a:spcAft>
                <a:spcPts val="600"/>
              </a:spcAft>
            </a:pPr>
            <a:r>
              <a:rPr lang="fa-IR" sz="2000" b="1" dirty="0" smtClean="0">
                <a:solidFill>
                  <a:prstClr val="black"/>
                </a:solidFill>
                <a:cs typeface="B Nazanin" panose="00000400000000000000" pitchFamily="2" charset="-78"/>
              </a:rPr>
              <a:t>شاخصهای </a:t>
            </a:r>
            <a:r>
              <a:rPr lang="fa-IR" sz="2000" b="1" dirty="0">
                <a:solidFill>
                  <a:prstClr val="black"/>
                </a:solidFill>
                <a:cs typeface="B Nazanin" panose="00000400000000000000" pitchFamily="2" charset="-78"/>
              </a:rPr>
              <a:t>بخش فناوری</a:t>
            </a:r>
            <a:endParaRPr lang="en-US" sz="2000" b="1" dirty="0">
              <a:solidFill>
                <a:prstClr val="black"/>
              </a:solidFill>
              <a:cs typeface="B Nazanin" panose="00000400000000000000" pitchFamily="2" charset="-78"/>
            </a:endParaRPr>
          </a:p>
          <a:p>
            <a:pPr marL="179705" indent="-450215" algn="ctr">
              <a:spcBef>
                <a:spcPts val="1200"/>
              </a:spcBef>
              <a:spcAft>
                <a:spcPts val="600"/>
              </a:spcAft>
            </a:pPr>
            <a:r>
              <a:rPr lang="fa-IR" sz="2000" b="1" dirty="0" smtClean="0">
                <a:solidFill>
                  <a:prstClr val="black"/>
                </a:solidFill>
                <a:cs typeface="B Nazanin" panose="00000400000000000000" pitchFamily="2" charset="-78"/>
              </a:rPr>
              <a:t>شاخصهای </a:t>
            </a:r>
            <a:r>
              <a:rPr lang="fa-IR" sz="2000" b="1" dirty="0">
                <a:solidFill>
                  <a:prstClr val="black"/>
                </a:solidFill>
                <a:cs typeface="B Nazanin" panose="00000400000000000000" pitchFamily="2" charset="-78"/>
              </a:rPr>
              <a:t>بخش نوآوری و اقتصاد دانش­بنیان (ارزش افزوده علم و فناوری)</a:t>
            </a:r>
            <a:endParaRPr lang="en-US" sz="2000" b="1" dirty="0">
              <a:solidFill>
                <a:prstClr val="black"/>
              </a:solidFill>
              <a:cs typeface="B Nazanin" panose="00000400000000000000" pitchFamily="2" charset="-78"/>
            </a:endParaRPr>
          </a:p>
        </p:txBody>
      </p:sp>
      <p:sp>
        <p:nvSpPr>
          <p:cNvPr id="3" name="Rectangle 2"/>
          <p:cNvSpPr/>
          <p:nvPr/>
        </p:nvSpPr>
        <p:spPr>
          <a:xfrm>
            <a:off x="3137647" y="1167554"/>
            <a:ext cx="6096000" cy="707886"/>
          </a:xfrm>
          <a:prstGeom prst="rect">
            <a:avLst/>
          </a:prstGeom>
        </p:spPr>
        <p:txBody>
          <a:bodyPr>
            <a:spAutoFit/>
          </a:bodyPr>
          <a:lstStyle/>
          <a:p>
            <a:pPr algn="ctr">
              <a:buSzPts val="1000"/>
            </a:pPr>
            <a:r>
              <a:rPr lang="fa-IR" sz="2000" b="1" dirty="0" smtClean="0">
                <a:solidFill>
                  <a:prstClr val="black"/>
                </a:solidFill>
                <a:ea typeface="Calibri" panose="020F0502020204030204" pitchFamily="34" charset="0"/>
                <a:cs typeface="B Nazanin" panose="00000400000000000000" pitchFamily="2" charset="-78"/>
              </a:rPr>
              <a:t> </a:t>
            </a:r>
            <a:r>
              <a:rPr lang="fa-IR" sz="2000" b="1" dirty="0">
                <a:solidFill>
                  <a:prstClr val="black"/>
                </a:solidFill>
                <a:effectLst>
                  <a:outerShdw blurRad="38100" dist="38100" dir="2700000" algn="tl">
                    <a:srgbClr val="000000">
                      <a:alpha val="43137"/>
                    </a:srgbClr>
                  </a:outerShdw>
                </a:effectLst>
                <a:ea typeface="Calibri" panose="020F0502020204030204" pitchFamily="34" charset="0"/>
                <a:cs typeface="B Nazanin" panose="00000400000000000000" pitchFamily="2" charset="-78"/>
              </a:rPr>
              <a:t>رتبه ایران در حوزه نوآوری</a:t>
            </a:r>
            <a:endParaRPr lang="en-US" sz="2000" b="1" dirty="0">
              <a:solidFill>
                <a:prstClr val="black"/>
              </a:solidFill>
              <a:effectLst>
                <a:outerShdw blurRad="38100" dist="38100" dir="2700000" algn="tl">
                  <a:srgbClr val="000000">
                    <a:alpha val="43137"/>
                  </a:srgbClr>
                </a:outerShdw>
              </a:effectLst>
              <a:ea typeface="Calibri" panose="020F0502020204030204" pitchFamily="34" charset="0"/>
              <a:cs typeface="B Nazanin" panose="00000400000000000000" pitchFamily="2" charset="-78"/>
            </a:endParaRPr>
          </a:p>
          <a:p>
            <a:pPr algn="ctr">
              <a:spcAft>
                <a:spcPts val="800"/>
              </a:spcAft>
              <a:buSzPts val="1200"/>
            </a:pPr>
            <a:endParaRPr lang="en-US" sz="2000" dirty="0">
              <a:solidFill>
                <a:prstClr val="black"/>
              </a:solidFill>
              <a:ea typeface="Calibri" panose="020F0502020204030204" pitchFamily="34" charset="0"/>
              <a:cs typeface="B Nazanin" panose="00000400000000000000" pitchFamily="2" charset="-78"/>
            </a:endParaRPr>
          </a:p>
        </p:txBody>
      </p:sp>
      <p:pic>
        <p:nvPicPr>
          <p:cNvPr id="4" name="Picture 3"/>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501588" y="1822140"/>
            <a:ext cx="9646023" cy="4386082"/>
          </a:xfrm>
          <a:prstGeom prst="rect">
            <a:avLst/>
          </a:prstGeom>
          <a:noFill/>
        </p:spPr>
      </p:pic>
      <p:sp>
        <p:nvSpPr>
          <p:cNvPr id="5" name="TextBox 4"/>
          <p:cNvSpPr txBox="1"/>
          <p:nvPr/>
        </p:nvSpPr>
        <p:spPr>
          <a:xfrm>
            <a:off x="6185647" y="6400800"/>
            <a:ext cx="672353" cy="369332"/>
          </a:xfrm>
          <a:prstGeom prst="rect">
            <a:avLst/>
          </a:prstGeom>
          <a:noFill/>
        </p:spPr>
        <p:txBody>
          <a:bodyPr wrap="square" rtlCol="1">
            <a:spAutoFit/>
          </a:bodyPr>
          <a:lstStyle/>
          <a:p>
            <a:r>
              <a:rPr lang="fa-IR" dirty="0" smtClean="0"/>
              <a:t>73</a:t>
            </a:r>
            <a:endParaRPr lang="fa-IR" dirty="0"/>
          </a:p>
        </p:txBody>
      </p:sp>
    </p:spTree>
    <p:extLst>
      <p:ext uri="{BB962C8B-B14F-4D97-AF65-F5344CB8AC3E}">
        <p14:creationId xmlns:p14="http://schemas.microsoft.com/office/powerpoint/2010/main" val="7044053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302610" y="184231"/>
            <a:ext cx="3990195" cy="400110"/>
          </a:xfrm>
          <a:prstGeom prst="rect">
            <a:avLst/>
          </a:prstGeom>
        </p:spPr>
        <p:txBody>
          <a:bodyPr wrap="none">
            <a:spAutoFit/>
          </a:bodyPr>
          <a:lstStyle/>
          <a:p>
            <a:pPr algn="just">
              <a:spcAft>
                <a:spcPts val="800"/>
              </a:spcAft>
              <a:buSzPts val="1200"/>
            </a:pPr>
            <a:r>
              <a:rPr lang="fa-IR" sz="2000" b="1" dirty="0" smtClean="0">
                <a:solidFill>
                  <a:prstClr val="black"/>
                </a:solidFill>
                <a:ea typeface="Calibri" panose="020F0502020204030204" pitchFamily="34" charset="0"/>
                <a:cs typeface="B Nazanin" panose="00000400000000000000" pitchFamily="2" charset="-78"/>
              </a:rPr>
              <a:t>رتبه </a:t>
            </a:r>
            <a:r>
              <a:rPr lang="fa-IR" sz="2000" b="1" dirty="0">
                <a:solidFill>
                  <a:prstClr val="black"/>
                </a:solidFill>
                <a:ea typeface="Calibri" panose="020F0502020204030204" pitchFamily="34" charset="0"/>
                <a:cs typeface="B Nazanin" panose="00000400000000000000" pitchFamily="2" charset="-78"/>
              </a:rPr>
              <a:t>ایران در شاخه های مختلف </a:t>
            </a:r>
            <a:r>
              <a:rPr lang="en-US" sz="2000" b="1" dirty="0">
                <a:solidFill>
                  <a:prstClr val="black"/>
                </a:solidFill>
                <a:ea typeface="Calibri" panose="020F0502020204030204" pitchFamily="34" charset="0"/>
                <a:cs typeface="B Nazanin" panose="00000400000000000000" pitchFamily="2" charset="-78"/>
              </a:rPr>
              <a:t> GII 2017</a:t>
            </a:r>
          </a:p>
        </p:txBody>
      </p:sp>
      <p:sp>
        <p:nvSpPr>
          <p:cNvPr id="3" name="Rectangle 2"/>
          <p:cNvSpPr/>
          <p:nvPr/>
        </p:nvSpPr>
        <p:spPr>
          <a:xfrm>
            <a:off x="1331259" y="584341"/>
            <a:ext cx="8888506" cy="400110"/>
          </a:xfrm>
          <a:prstGeom prst="rect">
            <a:avLst/>
          </a:prstGeom>
        </p:spPr>
        <p:txBody>
          <a:bodyPr wrap="square">
            <a:spAutoFit/>
          </a:bodyPr>
          <a:lstStyle/>
          <a:p>
            <a:pPr algn="ctr">
              <a:spcAft>
                <a:spcPts val="800"/>
              </a:spcAft>
              <a:buSzPts val="1200"/>
            </a:pPr>
            <a:r>
              <a:rPr lang="fa-IR" sz="2000" dirty="0" smtClean="0">
                <a:solidFill>
                  <a:prstClr val="black"/>
                </a:solidFill>
                <a:ea typeface="Calibri" panose="020F0502020204030204" pitchFamily="34" charset="0"/>
                <a:cs typeface="B Nazanin" panose="00000400000000000000" pitchFamily="2" charset="-78"/>
              </a:rPr>
              <a:t>حجم </a:t>
            </a:r>
            <a:r>
              <a:rPr lang="fa-IR" sz="2000" dirty="0">
                <a:solidFill>
                  <a:prstClr val="black"/>
                </a:solidFill>
                <a:ea typeface="Calibri" panose="020F0502020204030204" pitchFamily="34" charset="0"/>
                <a:cs typeface="B Nazanin" panose="00000400000000000000" pitchFamily="2" charset="-78"/>
              </a:rPr>
              <a:t>صادرات محصولات با فناوری پیشرفته (میلیون دلار) (معاونت علمی و فناوری ریاست جمهوری)</a:t>
            </a:r>
            <a:endParaRPr lang="en-US" sz="2000" dirty="0">
              <a:solidFill>
                <a:prstClr val="black"/>
              </a:solidFill>
              <a:ea typeface="Calibri" panose="020F0502020204030204" pitchFamily="34" charset="0"/>
              <a:cs typeface="B Nazanin" panose="00000400000000000000" pitchFamily="2" charset="-78"/>
            </a:endParaRPr>
          </a:p>
        </p:txBody>
      </p:sp>
      <p:graphicFrame>
        <p:nvGraphicFramePr>
          <p:cNvPr id="4" name="Chart 3"/>
          <p:cNvGraphicFramePr/>
          <p:nvPr>
            <p:extLst>
              <p:ext uri="{D42A27DB-BD31-4B8C-83A1-F6EECF244321}">
                <p14:modId xmlns:p14="http://schemas.microsoft.com/office/powerpoint/2010/main" val="3155716178"/>
              </p:ext>
            </p:extLst>
          </p:nvPr>
        </p:nvGraphicFramePr>
        <p:xfrm>
          <a:off x="1196788" y="1384561"/>
          <a:ext cx="9793942" cy="5123815"/>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33329275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057866" y="291807"/>
            <a:ext cx="8802410" cy="400110"/>
          </a:xfrm>
          <a:prstGeom prst="rect">
            <a:avLst/>
          </a:prstGeom>
        </p:spPr>
        <p:txBody>
          <a:bodyPr wrap="none">
            <a:spAutoFit/>
          </a:bodyPr>
          <a:lstStyle/>
          <a:p>
            <a:pPr algn="ctr">
              <a:spcAft>
                <a:spcPts val="800"/>
              </a:spcAft>
              <a:buSzPts val="1200"/>
            </a:pPr>
            <a:r>
              <a:rPr lang="fa-IR" sz="2000" b="1" dirty="0">
                <a:solidFill>
                  <a:prstClr val="black"/>
                </a:solidFill>
                <a:effectLst>
                  <a:outerShdw blurRad="38100" dist="38100" dir="2700000" algn="tl">
                    <a:srgbClr val="000000">
                      <a:alpha val="43137"/>
                    </a:srgbClr>
                  </a:outerShdw>
                </a:effectLst>
                <a:ea typeface="Calibri" panose="020F0502020204030204" pitchFamily="34" charset="0"/>
                <a:cs typeface="B Nazanin" panose="00000400000000000000" pitchFamily="2" charset="-78"/>
              </a:rPr>
              <a:t>سهم صادرات با فناوری بالا از کل صادرات غیرنفتی به درصد (بدون احتساب میعانات گازی و خدمات</a:t>
            </a:r>
            <a:r>
              <a:rPr lang="fa-IR" sz="2000" dirty="0">
                <a:solidFill>
                  <a:prstClr val="black"/>
                </a:solidFill>
                <a:ea typeface="Calibri" panose="020F0502020204030204" pitchFamily="34" charset="0"/>
                <a:cs typeface="B Nazanin" panose="00000400000000000000" pitchFamily="2" charset="-78"/>
              </a:rPr>
              <a:t>)</a:t>
            </a:r>
            <a:endParaRPr lang="en-US" sz="2000" dirty="0">
              <a:solidFill>
                <a:prstClr val="black"/>
              </a:solidFill>
              <a:ea typeface="Calibri" panose="020F0502020204030204" pitchFamily="34" charset="0"/>
              <a:cs typeface="B Nazanin" panose="00000400000000000000" pitchFamily="2" charset="-78"/>
            </a:endParaRPr>
          </a:p>
        </p:txBody>
      </p:sp>
      <p:graphicFrame>
        <p:nvGraphicFramePr>
          <p:cNvPr id="3" name="Chart 2"/>
          <p:cNvGraphicFramePr/>
          <p:nvPr>
            <p:extLst>
              <p:ext uri="{D42A27DB-BD31-4B8C-83A1-F6EECF244321}">
                <p14:modId xmlns:p14="http://schemas.microsoft.com/office/powerpoint/2010/main" val="1592021488"/>
              </p:ext>
            </p:extLst>
          </p:nvPr>
        </p:nvGraphicFramePr>
        <p:xfrm>
          <a:off x="510988" y="968188"/>
          <a:ext cx="11040036" cy="5419165"/>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9458389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856541" y="151584"/>
            <a:ext cx="2505814" cy="400110"/>
          </a:xfrm>
          <a:prstGeom prst="rect">
            <a:avLst/>
          </a:prstGeom>
        </p:spPr>
        <p:txBody>
          <a:bodyPr wrap="none">
            <a:spAutoFit/>
          </a:bodyPr>
          <a:lstStyle/>
          <a:p>
            <a:pPr marL="226695" indent="-226695" algn="ctr"/>
            <a:r>
              <a:rPr lang="fa-IR" sz="2000" b="1" dirty="0">
                <a:solidFill>
                  <a:prstClr val="black"/>
                </a:solidFill>
                <a:effectLst>
                  <a:outerShdw blurRad="38100" dist="38100" dir="2700000" algn="tl">
                    <a:srgbClr val="000000">
                      <a:alpha val="43137"/>
                    </a:srgbClr>
                  </a:outerShdw>
                </a:effectLst>
                <a:ea typeface="Calibri" panose="020F0502020204030204" pitchFamily="34" charset="0"/>
                <a:cs typeface="B Nazanin" panose="00000400000000000000" pitchFamily="2" charset="-78"/>
              </a:rPr>
              <a:t>تعداد شرکتهای دانش­بنیان</a:t>
            </a:r>
            <a:endParaRPr lang="en-US" sz="2000" b="1" dirty="0">
              <a:solidFill>
                <a:prstClr val="black"/>
              </a:solidFill>
              <a:effectLst>
                <a:outerShdw blurRad="38100" dist="38100" dir="2700000" algn="tl">
                  <a:srgbClr val="000000">
                    <a:alpha val="43137"/>
                  </a:srgbClr>
                </a:outerShdw>
              </a:effectLst>
              <a:ea typeface="Calibri" panose="020F0502020204030204" pitchFamily="34" charset="0"/>
              <a:cs typeface="B Nazanin" panose="00000400000000000000" pitchFamily="2" charset="-78"/>
            </a:endParaRPr>
          </a:p>
        </p:txBody>
      </p:sp>
      <p:graphicFrame>
        <p:nvGraphicFramePr>
          <p:cNvPr id="11" name="Table 10"/>
          <p:cNvGraphicFramePr>
            <a:graphicFrameLocks noGrp="1"/>
          </p:cNvGraphicFramePr>
          <p:nvPr>
            <p:extLst>
              <p:ext uri="{D42A27DB-BD31-4B8C-83A1-F6EECF244321}">
                <p14:modId xmlns:p14="http://schemas.microsoft.com/office/powerpoint/2010/main" val="2245864350"/>
              </p:ext>
            </p:extLst>
          </p:nvPr>
        </p:nvGraphicFramePr>
        <p:xfrm>
          <a:off x="875644" y="739586"/>
          <a:ext cx="10515600" cy="5890455"/>
        </p:xfrm>
        <a:graphic>
          <a:graphicData uri="http://schemas.openxmlformats.org/drawingml/2006/table">
            <a:tbl>
              <a:tblPr rtl="1" firstRow="1" firstCol="1" bandRow="1">
                <a:tableStyleId>{8799B23B-EC83-4686-B30A-512413B5E67A}</a:tableStyleId>
              </a:tblPr>
              <a:tblGrid>
                <a:gridCol w="1752600"/>
                <a:gridCol w="1752600"/>
                <a:gridCol w="1752600"/>
                <a:gridCol w="1752600"/>
                <a:gridCol w="1752600"/>
                <a:gridCol w="1752600"/>
              </a:tblGrid>
              <a:tr h="417321">
                <a:tc>
                  <a:txBody>
                    <a:bodyPr/>
                    <a:lstStyle/>
                    <a:p>
                      <a:pPr algn="r" rtl="1">
                        <a:lnSpc>
                          <a:spcPct val="115000"/>
                        </a:lnSpc>
                        <a:spcAft>
                          <a:spcPts val="0"/>
                        </a:spcAft>
                      </a:pPr>
                      <a:r>
                        <a:rPr lang="fa-IR" sz="1600" dirty="0">
                          <a:effectLst/>
                          <a:cs typeface="B Zar" panose="00000400000000000000" pitchFamily="2" charset="-78"/>
                        </a:rPr>
                        <a:t> </a:t>
                      </a:r>
                      <a:endParaRPr lang="en-US" sz="1600" dirty="0">
                        <a:effectLst/>
                        <a:latin typeface="Calibri" panose="020F0502020204030204" pitchFamily="34" charset="0"/>
                        <a:ea typeface="Calibri" panose="020F0502020204030204" pitchFamily="34" charset="0"/>
                        <a:cs typeface="B Zar" panose="00000400000000000000" pitchFamily="2" charset="-78"/>
                      </a:endParaRPr>
                    </a:p>
                  </a:txBody>
                  <a:tcPr marL="68580" marR="68580" marT="0" marB="0"/>
                </a:tc>
                <a:tc>
                  <a:txBody>
                    <a:bodyPr/>
                    <a:lstStyle/>
                    <a:p>
                      <a:pPr algn="ctr" rtl="1">
                        <a:lnSpc>
                          <a:spcPct val="115000"/>
                        </a:lnSpc>
                        <a:spcAft>
                          <a:spcPts val="0"/>
                        </a:spcAft>
                      </a:pPr>
                      <a:r>
                        <a:rPr lang="fa-IR" sz="2800" dirty="0">
                          <a:effectLst/>
                          <a:cs typeface="B Zar" panose="00000400000000000000" pitchFamily="2" charset="-78"/>
                        </a:rPr>
                        <a:t>1392</a:t>
                      </a:r>
                      <a:endParaRPr lang="en-US" sz="2800" dirty="0">
                        <a:effectLst/>
                        <a:latin typeface="Calibri" panose="020F0502020204030204" pitchFamily="34" charset="0"/>
                        <a:ea typeface="Calibri" panose="020F0502020204030204" pitchFamily="34" charset="0"/>
                        <a:cs typeface="B Zar" panose="00000400000000000000" pitchFamily="2" charset="-78"/>
                      </a:endParaRPr>
                    </a:p>
                  </a:txBody>
                  <a:tcPr marL="68580" marR="68580" marT="0" marB="0"/>
                </a:tc>
                <a:tc>
                  <a:txBody>
                    <a:bodyPr/>
                    <a:lstStyle/>
                    <a:p>
                      <a:pPr algn="ctr" rtl="1">
                        <a:lnSpc>
                          <a:spcPct val="115000"/>
                        </a:lnSpc>
                        <a:spcAft>
                          <a:spcPts val="0"/>
                        </a:spcAft>
                      </a:pPr>
                      <a:r>
                        <a:rPr lang="fa-IR" sz="2800">
                          <a:effectLst/>
                          <a:cs typeface="B Zar" panose="00000400000000000000" pitchFamily="2" charset="-78"/>
                        </a:rPr>
                        <a:t>1393</a:t>
                      </a:r>
                      <a:endParaRPr lang="en-US" sz="2800">
                        <a:effectLst/>
                        <a:latin typeface="Calibri" panose="020F0502020204030204" pitchFamily="34" charset="0"/>
                        <a:ea typeface="Calibri" panose="020F0502020204030204" pitchFamily="34" charset="0"/>
                        <a:cs typeface="B Zar" panose="00000400000000000000" pitchFamily="2" charset="-78"/>
                      </a:endParaRPr>
                    </a:p>
                  </a:txBody>
                  <a:tcPr marL="68580" marR="68580" marT="0" marB="0"/>
                </a:tc>
                <a:tc>
                  <a:txBody>
                    <a:bodyPr/>
                    <a:lstStyle/>
                    <a:p>
                      <a:pPr algn="ctr" rtl="1">
                        <a:lnSpc>
                          <a:spcPct val="115000"/>
                        </a:lnSpc>
                        <a:spcAft>
                          <a:spcPts val="0"/>
                        </a:spcAft>
                      </a:pPr>
                      <a:r>
                        <a:rPr lang="fa-IR" sz="2800">
                          <a:effectLst/>
                          <a:cs typeface="B Zar" panose="00000400000000000000" pitchFamily="2" charset="-78"/>
                        </a:rPr>
                        <a:t>1394</a:t>
                      </a:r>
                      <a:endParaRPr lang="en-US" sz="2800">
                        <a:effectLst/>
                        <a:latin typeface="Calibri" panose="020F0502020204030204" pitchFamily="34" charset="0"/>
                        <a:ea typeface="Calibri" panose="020F0502020204030204" pitchFamily="34" charset="0"/>
                        <a:cs typeface="B Zar" panose="00000400000000000000" pitchFamily="2" charset="-78"/>
                      </a:endParaRPr>
                    </a:p>
                  </a:txBody>
                  <a:tcPr marL="68580" marR="68580" marT="0" marB="0"/>
                </a:tc>
                <a:tc>
                  <a:txBody>
                    <a:bodyPr/>
                    <a:lstStyle/>
                    <a:p>
                      <a:pPr algn="ctr" rtl="1">
                        <a:lnSpc>
                          <a:spcPct val="115000"/>
                        </a:lnSpc>
                        <a:spcAft>
                          <a:spcPts val="0"/>
                        </a:spcAft>
                      </a:pPr>
                      <a:r>
                        <a:rPr lang="fa-IR" sz="2800">
                          <a:effectLst/>
                          <a:cs typeface="B Zar" panose="00000400000000000000" pitchFamily="2" charset="-78"/>
                        </a:rPr>
                        <a:t>1395</a:t>
                      </a:r>
                      <a:endParaRPr lang="en-US" sz="2800">
                        <a:effectLst/>
                        <a:latin typeface="Calibri" panose="020F0502020204030204" pitchFamily="34" charset="0"/>
                        <a:ea typeface="Calibri" panose="020F0502020204030204" pitchFamily="34" charset="0"/>
                        <a:cs typeface="B Zar" panose="00000400000000000000" pitchFamily="2" charset="-78"/>
                      </a:endParaRPr>
                    </a:p>
                  </a:txBody>
                  <a:tcPr marL="68580" marR="68580" marT="0" marB="0"/>
                </a:tc>
                <a:tc>
                  <a:txBody>
                    <a:bodyPr/>
                    <a:lstStyle/>
                    <a:p>
                      <a:pPr algn="ctr" rtl="1">
                        <a:lnSpc>
                          <a:spcPct val="115000"/>
                        </a:lnSpc>
                        <a:spcAft>
                          <a:spcPts val="0"/>
                        </a:spcAft>
                      </a:pPr>
                      <a:r>
                        <a:rPr lang="fa-IR" sz="2800">
                          <a:effectLst/>
                          <a:cs typeface="B Zar" panose="00000400000000000000" pitchFamily="2" charset="-78"/>
                        </a:rPr>
                        <a:t>1396</a:t>
                      </a:r>
                      <a:endParaRPr lang="en-US" sz="2800">
                        <a:effectLst/>
                        <a:latin typeface="Calibri" panose="020F0502020204030204" pitchFamily="34" charset="0"/>
                        <a:ea typeface="Calibri" panose="020F0502020204030204" pitchFamily="34" charset="0"/>
                        <a:cs typeface="B Zar" panose="00000400000000000000" pitchFamily="2" charset="-78"/>
                      </a:endParaRPr>
                    </a:p>
                  </a:txBody>
                  <a:tcPr marL="68580" marR="68580" marT="0" marB="0"/>
                </a:tc>
              </a:tr>
              <a:tr h="635262">
                <a:tc>
                  <a:txBody>
                    <a:bodyPr/>
                    <a:lstStyle/>
                    <a:p>
                      <a:pPr algn="r" rtl="1">
                        <a:lnSpc>
                          <a:spcPct val="115000"/>
                        </a:lnSpc>
                        <a:spcAft>
                          <a:spcPts val="0"/>
                        </a:spcAft>
                      </a:pPr>
                      <a:r>
                        <a:rPr lang="fa-IR" sz="1600" dirty="0">
                          <a:effectLst/>
                          <a:cs typeface="B Zar" panose="00000400000000000000" pitchFamily="2" charset="-78"/>
                        </a:rPr>
                        <a:t>تعداد پارک­های علم و فناوری</a:t>
                      </a:r>
                      <a:endParaRPr lang="en-US" sz="1600" dirty="0">
                        <a:effectLst/>
                        <a:latin typeface="Calibri" panose="020F0502020204030204" pitchFamily="34" charset="0"/>
                        <a:ea typeface="Calibri" panose="020F0502020204030204" pitchFamily="34" charset="0"/>
                        <a:cs typeface="B Zar" panose="00000400000000000000" pitchFamily="2" charset="-78"/>
                      </a:endParaRPr>
                    </a:p>
                  </a:txBody>
                  <a:tcPr marL="68580" marR="68580" marT="0" marB="0"/>
                </a:tc>
                <a:tc>
                  <a:txBody>
                    <a:bodyPr/>
                    <a:lstStyle/>
                    <a:p>
                      <a:pPr algn="ctr" rtl="1">
                        <a:lnSpc>
                          <a:spcPct val="115000"/>
                        </a:lnSpc>
                        <a:spcAft>
                          <a:spcPts val="0"/>
                        </a:spcAft>
                      </a:pPr>
                      <a:r>
                        <a:rPr lang="fa-IR" sz="2800" dirty="0">
                          <a:effectLst/>
                          <a:cs typeface="B Zar" panose="00000400000000000000" pitchFamily="2" charset="-78"/>
                        </a:rPr>
                        <a:t>33</a:t>
                      </a:r>
                      <a:endParaRPr lang="en-US" sz="2800" dirty="0">
                        <a:effectLst/>
                        <a:latin typeface="Calibri" panose="020F0502020204030204" pitchFamily="34" charset="0"/>
                        <a:ea typeface="Calibri" panose="020F0502020204030204" pitchFamily="34" charset="0"/>
                        <a:cs typeface="B Zar" panose="00000400000000000000" pitchFamily="2" charset="-78"/>
                      </a:endParaRPr>
                    </a:p>
                  </a:txBody>
                  <a:tcPr marL="68580" marR="68580" marT="0" marB="0"/>
                </a:tc>
                <a:tc>
                  <a:txBody>
                    <a:bodyPr/>
                    <a:lstStyle/>
                    <a:p>
                      <a:pPr algn="ctr" rtl="1">
                        <a:lnSpc>
                          <a:spcPct val="115000"/>
                        </a:lnSpc>
                        <a:spcAft>
                          <a:spcPts val="0"/>
                        </a:spcAft>
                      </a:pPr>
                      <a:r>
                        <a:rPr lang="fa-IR" sz="2800" dirty="0">
                          <a:effectLst/>
                          <a:cs typeface="B Zar" panose="00000400000000000000" pitchFamily="2" charset="-78"/>
                        </a:rPr>
                        <a:t>36</a:t>
                      </a:r>
                      <a:endParaRPr lang="en-US" sz="2800" dirty="0">
                        <a:effectLst/>
                        <a:latin typeface="Calibri" panose="020F0502020204030204" pitchFamily="34" charset="0"/>
                        <a:ea typeface="Calibri" panose="020F0502020204030204" pitchFamily="34" charset="0"/>
                        <a:cs typeface="B Zar" panose="00000400000000000000" pitchFamily="2" charset="-78"/>
                      </a:endParaRPr>
                    </a:p>
                  </a:txBody>
                  <a:tcPr marL="68580" marR="68580" marT="0" marB="0"/>
                </a:tc>
                <a:tc>
                  <a:txBody>
                    <a:bodyPr/>
                    <a:lstStyle/>
                    <a:p>
                      <a:pPr algn="ctr" rtl="1">
                        <a:lnSpc>
                          <a:spcPct val="115000"/>
                        </a:lnSpc>
                        <a:spcAft>
                          <a:spcPts val="0"/>
                        </a:spcAft>
                      </a:pPr>
                      <a:r>
                        <a:rPr lang="fa-IR" sz="2800">
                          <a:effectLst/>
                          <a:cs typeface="B Zar" panose="00000400000000000000" pitchFamily="2" charset="-78"/>
                        </a:rPr>
                        <a:t>38</a:t>
                      </a:r>
                      <a:endParaRPr lang="en-US" sz="2800">
                        <a:effectLst/>
                        <a:latin typeface="Calibri" panose="020F0502020204030204" pitchFamily="34" charset="0"/>
                        <a:ea typeface="Calibri" panose="020F0502020204030204" pitchFamily="34" charset="0"/>
                        <a:cs typeface="B Zar" panose="00000400000000000000" pitchFamily="2" charset="-78"/>
                      </a:endParaRPr>
                    </a:p>
                  </a:txBody>
                  <a:tcPr marL="68580" marR="68580" marT="0" marB="0"/>
                </a:tc>
                <a:tc>
                  <a:txBody>
                    <a:bodyPr/>
                    <a:lstStyle/>
                    <a:p>
                      <a:pPr algn="ctr" rtl="1">
                        <a:lnSpc>
                          <a:spcPct val="115000"/>
                        </a:lnSpc>
                        <a:spcAft>
                          <a:spcPts val="0"/>
                        </a:spcAft>
                      </a:pPr>
                      <a:r>
                        <a:rPr lang="fa-IR" sz="2800">
                          <a:effectLst/>
                          <a:cs typeface="B Zar" panose="00000400000000000000" pitchFamily="2" charset="-78"/>
                        </a:rPr>
                        <a:t>41</a:t>
                      </a:r>
                      <a:endParaRPr lang="en-US" sz="2800">
                        <a:effectLst/>
                        <a:latin typeface="Calibri" panose="020F0502020204030204" pitchFamily="34" charset="0"/>
                        <a:ea typeface="Calibri" panose="020F0502020204030204" pitchFamily="34" charset="0"/>
                        <a:cs typeface="B Zar" panose="00000400000000000000" pitchFamily="2" charset="-78"/>
                      </a:endParaRPr>
                    </a:p>
                  </a:txBody>
                  <a:tcPr marL="68580" marR="68580" marT="0" marB="0"/>
                </a:tc>
                <a:tc>
                  <a:txBody>
                    <a:bodyPr/>
                    <a:lstStyle/>
                    <a:p>
                      <a:pPr algn="ctr" rtl="1">
                        <a:lnSpc>
                          <a:spcPct val="115000"/>
                        </a:lnSpc>
                        <a:spcAft>
                          <a:spcPts val="0"/>
                        </a:spcAft>
                      </a:pPr>
                      <a:r>
                        <a:rPr lang="fa-IR" sz="2800">
                          <a:effectLst/>
                          <a:cs typeface="B Zar" panose="00000400000000000000" pitchFamily="2" charset="-78"/>
                        </a:rPr>
                        <a:t> </a:t>
                      </a:r>
                      <a:endParaRPr lang="en-US" sz="2800">
                        <a:effectLst/>
                        <a:latin typeface="Calibri" panose="020F0502020204030204" pitchFamily="34" charset="0"/>
                        <a:ea typeface="Calibri" panose="020F0502020204030204" pitchFamily="34" charset="0"/>
                        <a:cs typeface="B Zar" panose="00000400000000000000" pitchFamily="2" charset="-78"/>
                      </a:endParaRPr>
                    </a:p>
                  </a:txBody>
                  <a:tcPr marL="68580" marR="68580" marT="0" marB="0"/>
                </a:tc>
              </a:tr>
              <a:tr h="635262">
                <a:tc>
                  <a:txBody>
                    <a:bodyPr/>
                    <a:lstStyle/>
                    <a:p>
                      <a:pPr algn="r" rtl="1">
                        <a:lnSpc>
                          <a:spcPct val="115000"/>
                        </a:lnSpc>
                        <a:spcAft>
                          <a:spcPts val="0"/>
                        </a:spcAft>
                      </a:pPr>
                      <a:r>
                        <a:rPr lang="fa-IR" sz="1600" dirty="0">
                          <a:effectLst/>
                          <a:cs typeface="B Zar" panose="00000400000000000000" pitchFamily="2" charset="-78"/>
                        </a:rPr>
                        <a:t>تعداد مراکز رشد علم و فناوری</a:t>
                      </a:r>
                      <a:endParaRPr lang="en-US" sz="1600" dirty="0">
                        <a:effectLst/>
                        <a:latin typeface="Calibri" panose="020F0502020204030204" pitchFamily="34" charset="0"/>
                        <a:ea typeface="Calibri" panose="020F0502020204030204" pitchFamily="34" charset="0"/>
                        <a:cs typeface="B Zar" panose="00000400000000000000" pitchFamily="2" charset="-78"/>
                      </a:endParaRPr>
                    </a:p>
                  </a:txBody>
                  <a:tcPr marL="68580" marR="68580" marT="0" marB="0"/>
                </a:tc>
                <a:tc>
                  <a:txBody>
                    <a:bodyPr/>
                    <a:lstStyle/>
                    <a:p>
                      <a:pPr algn="ctr" rtl="1">
                        <a:lnSpc>
                          <a:spcPct val="115000"/>
                        </a:lnSpc>
                        <a:spcAft>
                          <a:spcPts val="0"/>
                        </a:spcAft>
                      </a:pPr>
                      <a:r>
                        <a:rPr lang="fa-IR" sz="2800" dirty="0">
                          <a:effectLst/>
                          <a:cs typeface="B Zar" panose="00000400000000000000" pitchFamily="2" charset="-78"/>
                        </a:rPr>
                        <a:t>146</a:t>
                      </a:r>
                      <a:endParaRPr lang="en-US" sz="2800" dirty="0">
                        <a:effectLst/>
                        <a:latin typeface="Calibri" panose="020F0502020204030204" pitchFamily="34" charset="0"/>
                        <a:ea typeface="Calibri" panose="020F0502020204030204" pitchFamily="34" charset="0"/>
                        <a:cs typeface="B Zar" panose="00000400000000000000" pitchFamily="2" charset="-78"/>
                      </a:endParaRPr>
                    </a:p>
                  </a:txBody>
                  <a:tcPr marL="68580" marR="68580" marT="0" marB="0"/>
                </a:tc>
                <a:tc>
                  <a:txBody>
                    <a:bodyPr/>
                    <a:lstStyle/>
                    <a:p>
                      <a:pPr algn="ctr" rtl="1">
                        <a:lnSpc>
                          <a:spcPct val="115000"/>
                        </a:lnSpc>
                        <a:spcAft>
                          <a:spcPts val="0"/>
                        </a:spcAft>
                      </a:pPr>
                      <a:r>
                        <a:rPr lang="fa-IR" sz="2800" dirty="0">
                          <a:effectLst/>
                          <a:cs typeface="B Zar" panose="00000400000000000000" pitchFamily="2" charset="-78"/>
                        </a:rPr>
                        <a:t>154</a:t>
                      </a:r>
                      <a:endParaRPr lang="en-US" sz="2800" dirty="0">
                        <a:effectLst/>
                        <a:latin typeface="Calibri" panose="020F0502020204030204" pitchFamily="34" charset="0"/>
                        <a:ea typeface="Calibri" panose="020F0502020204030204" pitchFamily="34" charset="0"/>
                        <a:cs typeface="B Zar" panose="00000400000000000000" pitchFamily="2" charset="-78"/>
                      </a:endParaRPr>
                    </a:p>
                  </a:txBody>
                  <a:tcPr marL="68580" marR="68580" marT="0" marB="0"/>
                </a:tc>
                <a:tc>
                  <a:txBody>
                    <a:bodyPr/>
                    <a:lstStyle/>
                    <a:p>
                      <a:pPr algn="ctr" rtl="1">
                        <a:lnSpc>
                          <a:spcPct val="115000"/>
                        </a:lnSpc>
                        <a:spcAft>
                          <a:spcPts val="0"/>
                        </a:spcAft>
                      </a:pPr>
                      <a:r>
                        <a:rPr lang="fa-IR" sz="2800" dirty="0">
                          <a:effectLst/>
                          <a:cs typeface="B Zar" panose="00000400000000000000" pitchFamily="2" charset="-78"/>
                        </a:rPr>
                        <a:t>167</a:t>
                      </a:r>
                      <a:endParaRPr lang="en-US" sz="2800" dirty="0">
                        <a:effectLst/>
                        <a:latin typeface="Calibri" panose="020F0502020204030204" pitchFamily="34" charset="0"/>
                        <a:ea typeface="Calibri" panose="020F0502020204030204" pitchFamily="34" charset="0"/>
                        <a:cs typeface="B Zar" panose="00000400000000000000" pitchFamily="2" charset="-78"/>
                      </a:endParaRPr>
                    </a:p>
                  </a:txBody>
                  <a:tcPr marL="68580" marR="68580" marT="0" marB="0"/>
                </a:tc>
                <a:tc>
                  <a:txBody>
                    <a:bodyPr/>
                    <a:lstStyle/>
                    <a:p>
                      <a:pPr algn="ctr" rtl="1">
                        <a:lnSpc>
                          <a:spcPct val="115000"/>
                        </a:lnSpc>
                        <a:spcAft>
                          <a:spcPts val="0"/>
                        </a:spcAft>
                      </a:pPr>
                      <a:r>
                        <a:rPr lang="fa-IR" sz="2800">
                          <a:effectLst/>
                          <a:cs typeface="B Zar" panose="00000400000000000000" pitchFamily="2" charset="-78"/>
                        </a:rPr>
                        <a:t>178</a:t>
                      </a:r>
                      <a:endParaRPr lang="en-US" sz="2800">
                        <a:effectLst/>
                        <a:latin typeface="Calibri" panose="020F0502020204030204" pitchFamily="34" charset="0"/>
                        <a:ea typeface="Calibri" panose="020F0502020204030204" pitchFamily="34" charset="0"/>
                        <a:cs typeface="B Zar" panose="00000400000000000000" pitchFamily="2" charset="-78"/>
                      </a:endParaRPr>
                    </a:p>
                  </a:txBody>
                  <a:tcPr marL="68580" marR="68580" marT="0" marB="0"/>
                </a:tc>
                <a:tc>
                  <a:txBody>
                    <a:bodyPr/>
                    <a:lstStyle/>
                    <a:p>
                      <a:pPr algn="ctr" rtl="1">
                        <a:lnSpc>
                          <a:spcPct val="115000"/>
                        </a:lnSpc>
                        <a:spcAft>
                          <a:spcPts val="0"/>
                        </a:spcAft>
                      </a:pPr>
                      <a:r>
                        <a:rPr lang="fa-IR" sz="2800">
                          <a:effectLst/>
                          <a:cs typeface="B Zar" panose="00000400000000000000" pitchFamily="2" charset="-78"/>
                        </a:rPr>
                        <a:t> </a:t>
                      </a:r>
                      <a:endParaRPr lang="en-US" sz="2800">
                        <a:effectLst/>
                        <a:latin typeface="Calibri" panose="020F0502020204030204" pitchFamily="34" charset="0"/>
                        <a:ea typeface="Calibri" panose="020F0502020204030204" pitchFamily="34" charset="0"/>
                        <a:cs typeface="B Zar" panose="00000400000000000000" pitchFamily="2" charset="-78"/>
                      </a:endParaRPr>
                    </a:p>
                  </a:txBody>
                  <a:tcPr marL="68580" marR="68580" marT="0" marB="0"/>
                </a:tc>
              </a:tr>
              <a:tr h="1270524">
                <a:tc>
                  <a:txBody>
                    <a:bodyPr/>
                    <a:lstStyle/>
                    <a:p>
                      <a:pPr algn="r" rtl="1">
                        <a:lnSpc>
                          <a:spcPct val="115000"/>
                        </a:lnSpc>
                        <a:spcAft>
                          <a:spcPts val="0"/>
                        </a:spcAft>
                      </a:pPr>
                      <a:r>
                        <a:rPr lang="fa-IR" sz="1600">
                          <a:effectLst/>
                          <a:cs typeface="B Zar" panose="00000400000000000000" pitchFamily="2" charset="-78"/>
                        </a:rPr>
                        <a:t>تعداد مراکز کارآفرینی و نوآوری در کلیه مراکز آموزشی پژوهشی</a:t>
                      </a:r>
                      <a:endParaRPr lang="en-US" sz="1600">
                        <a:effectLst/>
                        <a:latin typeface="Calibri" panose="020F0502020204030204" pitchFamily="34" charset="0"/>
                        <a:ea typeface="Calibri" panose="020F0502020204030204" pitchFamily="34" charset="0"/>
                        <a:cs typeface="B Zar" panose="00000400000000000000" pitchFamily="2" charset="-78"/>
                      </a:endParaRPr>
                    </a:p>
                  </a:txBody>
                  <a:tcPr marL="68580" marR="68580" marT="0" marB="0"/>
                </a:tc>
                <a:tc>
                  <a:txBody>
                    <a:bodyPr/>
                    <a:lstStyle/>
                    <a:p>
                      <a:pPr algn="ctr" rtl="1">
                        <a:lnSpc>
                          <a:spcPct val="115000"/>
                        </a:lnSpc>
                        <a:spcAft>
                          <a:spcPts val="0"/>
                        </a:spcAft>
                      </a:pPr>
                      <a:r>
                        <a:rPr lang="fa-IR" sz="2800" dirty="0">
                          <a:effectLst/>
                          <a:cs typeface="B Zar" panose="00000400000000000000" pitchFamily="2" charset="-78"/>
                        </a:rPr>
                        <a:t>55</a:t>
                      </a:r>
                      <a:endParaRPr lang="en-US" sz="2800" dirty="0">
                        <a:effectLst/>
                        <a:latin typeface="Calibri" panose="020F0502020204030204" pitchFamily="34" charset="0"/>
                        <a:ea typeface="Calibri" panose="020F0502020204030204" pitchFamily="34" charset="0"/>
                        <a:cs typeface="B Zar" panose="00000400000000000000" pitchFamily="2" charset="-78"/>
                      </a:endParaRPr>
                    </a:p>
                  </a:txBody>
                  <a:tcPr marL="68580" marR="68580" marT="0" marB="0"/>
                </a:tc>
                <a:tc>
                  <a:txBody>
                    <a:bodyPr/>
                    <a:lstStyle/>
                    <a:p>
                      <a:pPr algn="ctr" rtl="1">
                        <a:lnSpc>
                          <a:spcPct val="115000"/>
                        </a:lnSpc>
                        <a:spcAft>
                          <a:spcPts val="0"/>
                        </a:spcAft>
                      </a:pPr>
                      <a:r>
                        <a:rPr lang="fa-IR" sz="2800" dirty="0">
                          <a:effectLst/>
                          <a:cs typeface="B Zar" panose="00000400000000000000" pitchFamily="2" charset="-78"/>
                        </a:rPr>
                        <a:t>110</a:t>
                      </a:r>
                      <a:endParaRPr lang="en-US" sz="2800" dirty="0">
                        <a:effectLst/>
                        <a:latin typeface="Calibri" panose="020F0502020204030204" pitchFamily="34" charset="0"/>
                        <a:ea typeface="Calibri" panose="020F0502020204030204" pitchFamily="34" charset="0"/>
                        <a:cs typeface="B Zar" panose="00000400000000000000" pitchFamily="2" charset="-78"/>
                      </a:endParaRPr>
                    </a:p>
                  </a:txBody>
                  <a:tcPr marL="68580" marR="68580" marT="0" marB="0"/>
                </a:tc>
                <a:tc>
                  <a:txBody>
                    <a:bodyPr/>
                    <a:lstStyle/>
                    <a:p>
                      <a:pPr algn="ctr" rtl="1">
                        <a:lnSpc>
                          <a:spcPct val="115000"/>
                        </a:lnSpc>
                        <a:spcAft>
                          <a:spcPts val="0"/>
                        </a:spcAft>
                      </a:pPr>
                      <a:r>
                        <a:rPr lang="fa-IR" sz="2800" dirty="0">
                          <a:effectLst/>
                          <a:cs typeface="B Zar" panose="00000400000000000000" pitchFamily="2" charset="-78"/>
                        </a:rPr>
                        <a:t>112</a:t>
                      </a:r>
                      <a:endParaRPr lang="en-US" sz="2800" dirty="0">
                        <a:effectLst/>
                        <a:latin typeface="Calibri" panose="020F0502020204030204" pitchFamily="34" charset="0"/>
                        <a:ea typeface="Calibri" panose="020F0502020204030204" pitchFamily="34" charset="0"/>
                        <a:cs typeface="B Zar" panose="00000400000000000000" pitchFamily="2" charset="-78"/>
                      </a:endParaRPr>
                    </a:p>
                  </a:txBody>
                  <a:tcPr marL="68580" marR="68580" marT="0" marB="0"/>
                </a:tc>
                <a:tc>
                  <a:txBody>
                    <a:bodyPr/>
                    <a:lstStyle/>
                    <a:p>
                      <a:pPr algn="ctr" rtl="1">
                        <a:lnSpc>
                          <a:spcPct val="115000"/>
                        </a:lnSpc>
                        <a:spcAft>
                          <a:spcPts val="0"/>
                        </a:spcAft>
                      </a:pPr>
                      <a:r>
                        <a:rPr lang="fa-IR" sz="2800">
                          <a:effectLst/>
                          <a:cs typeface="B Zar" panose="00000400000000000000" pitchFamily="2" charset="-78"/>
                        </a:rPr>
                        <a:t>130</a:t>
                      </a:r>
                      <a:endParaRPr lang="en-US" sz="2800">
                        <a:effectLst/>
                        <a:latin typeface="Calibri" panose="020F0502020204030204" pitchFamily="34" charset="0"/>
                        <a:ea typeface="Calibri" panose="020F0502020204030204" pitchFamily="34" charset="0"/>
                        <a:cs typeface="B Zar" panose="00000400000000000000" pitchFamily="2" charset="-78"/>
                      </a:endParaRPr>
                    </a:p>
                  </a:txBody>
                  <a:tcPr marL="68580" marR="68580" marT="0" marB="0"/>
                </a:tc>
                <a:tc>
                  <a:txBody>
                    <a:bodyPr/>
                    <a:lstStyle/>
                    <a:p>
                      <a:pPr algn="ctr" rtl="1">
                        <a:lnSpc>
                          <a:spcPct val="115000"/>
                        </a:lnSpc>
                        <a:spcAft>
                          <a:spcPts val="0"/>
                        </a:spcAft>
                      </a:pPr>
                      <a:r>
                        <a:rPr lang="fa-IR" sz="2800">
                          <a:effectLst/>
                          <a:cs typeface="B Zar" panose="00000400000000000000" pitchFamily="2" charset="-78"/>
                        </a:rPr>
                        <a:t> </a:t>
                      </a:r>
                      <a:endParaRPr lang="en-US" sz="2800">
                        <a:effectLst/>
                        <a:latin typeface="Calibri" panose="020F0502020204030204" pitchFamily="34" charset="0"/>
                        <a:ea typeface="Calibri" panose="020F0502020204030204" pitchFamily="34" charset="0"/>
                        <a:cs typeface="B Zar" panose="00000400000000000000" pitchFamily="2" charset="-78"/>
                      </a:endParaRPr>
                    </a:p>
                  </a:txBody>
                  <a:tcPr marL="68580" marR="68580" marT="0" marB="0"/>
                </a:tc>
              </a:tr>
              <a:tr h="952893">
                <a:tc>
                  <a:txBody>
                    <a:bodyPr/>
                    <a:lstStyle/>
                    <a:p>
                      <a:pPr algn="r" rtl="1">
                        <a:lnSpc>
                          <a:spcPct val="115000"/>
                        </a:lnSpc>
                        <a:spcAft>
                          <a:spcPts val="0"/>
                        </a:spcAft>
                      </a:pPr>
                      <a:r>
                        <a:rPr lang="fa-IR" sz="1600">
                          <a:effectLst/>
                          <a:cs typeface="B Zar" panose="00000400000000000000" pitchFamily="2" charset="-78"/>
                        </a:rPr>
                        <a:t>تعداد شرکت‌های دانش‌بنیان مستقر در پارک‌ها</a:t>
                      </a:r>
                      <a:endParaRPr lang="en-US" sz="1600">
                        <a:effectLst/>
                        <a:latin typeface="Calibri" panose="020F0502020204030204" pitchFamily="34" charset="0"/>
                        <a:ea typeface="Calibri" panose="020F0502020204030204" pitchFamily="34" charset="0"/>
                        <a:cs typeface="B Zar" panose="00000400000000000000" pitchFamily="2" charset="-78"/>
                      </a:endParaRPr>
                    </a:p>
                  </a:txBody>
                  <a:tcPr marL="68580" marR="68580" marT="0" marB="0"/>
                </a:tc>
                <a:tc>
                  <a:txBody>
                    <a:bodyPr/>
                    <a:lstStyle/>
                    <a:p>
                      <a:pPr algn="ctr" rtl="1">
                        <a:lnSpc>
                          <a:spcPct val="115000"/>
                        </a:lnSpc>
                        <a:spcAft>
                          <a:spcPts val="0"/>
                        </a:spcAft>
                      </a:pPr>
                      <a:r>
                        <a:rPr lang="fa-IR" sz="2800" dirty="0">
                          <a:effectLst/>
                          <a:cs typeface="B Zar" panose="00000400000000000000" pitchFamily="2" charset="-78"/>
                        </a:rPr>
                        <a:t>11</a:t>
                      </a:r>
                      <a:endParaRPr lang="en-US" sz="2800" dirty="0">
                        <a:effectLst/>
                        <a:latin typeface="Calibri" panose="020F0502020204030204" pitchFamily="34" charset="0"/>
                        <a:ea typeface="Calibri" panose="020F0502020204030204" pitchFamily="34" charset="0"/>
                        <a:cs typeface="B Zar" panose="00000400000000000000" pitchFamily="2" charset="-78"/>
                      </a:endParaRPr>
                    </a:p>
                  </a:txBody>
                  <a:tcPr marL="68580" marR="68580" marT="0" marB="0"/>
                </a:tc>
                <a:tc>
                  <a:txBody>
                    <a:bodyPr/>
                    <a:lstStyle/>
                    <a:p>
                      <a:pPr algn="ctr" rtl="1">
                        <a:lnSpc>
                          <a:spcPct val="115000"/>
                        </a:lnSpc>
                        <a:spcAft>
                          <a:spcPts val="0"/>
                        </a:spcAft>
                      </a:pPr>
                      <a:r>
                        <a:rPr lang="fa-IR" sz="2800" dirty="0">
                          <a:effectLst/>
                          <a:cs typeface="B Zar" panose="00000400000000000000" pitchFamily="2" charset="-78"/>
                        </a:rPr>
                        <a:t>643</a:t>
                      </a:r>
                      <a:endParaRPr lang="en-US" sz="2800" dirty="0">
                        <a:effectLst/>
                        <a:latin typeface="Calibri" panose="020F0502020204030204" pitchFamily="34" charset="0"/>
                        <a:ea typeface="Calibri" panose="020F0502020204030204" pitchFamily="34" charset="0"/>
                        <a:cs typeface="B Zar" panose="00000400000000000000" pitchFamily="2" charset="-78"/>
                      </a:endParaRPr>
                    </a:p>
                  </a:txBody>
                  <a:tcPr marL="68580" marR="68580" marT="0" marB="0"/>
                </a:tc>
                <a:tc>
                  <a:txBody>
                    <a:bodyPr/>
                    <a:lstStyle/>
                    <a:p>
                      <a:pPr algn="ctr" rtl="1">
                        <a:lnSpc>
                          <a:spcPct val="115000"/>
                        </a:lnSpc>
                        <a:spcAft>
                          <a:spcPts val="0"/>
                        </a:spcAft>
                      </a:pPr>
                      <a:r>
                        <a:rPr lang="fa-IR" sz="2800" dirty="0">
                          <a:effectLst/>
                          <a:cs typeface="B Zar" panose="00000400000000000000" pitchFamily="2" charset="-78"/>
                        </a:rPr>
                        <a:t>845</a:t>
                      </a:r>
                      <a:endParaRPr lang="en-US" sz="2800" dirty="0">
                        <a:effectLst/>
                        <a:latin typeface="Calibri" panose="020F0502020204030204" pitchFamily="34" charset="0"/>
                        <a:ea typeface="Calibri" panose="020F0502020204030204" pitchFamily="34" charset="0"/>
                        <a:cs typeface="B Zar" panose="00000400000000000000" pitchFamily="2" charset="-78"/>
                      </a:endParaRPr>
                    </a:p>
                  </a:txBody>
                  <a:tcPr marL="68580" marR="68580" marT="0" marB="0"/>
                </a:tc>
                <a:tc>
                  <a:txBody>
                    <a:bodyPr/>
                    <a:lstStyle/>
                    <a:p>
                      <a:pPr algn="ctr" rtl="1">
                        <a:lnSpc>
                          <a:spcPct val="115000"/>
                        </a:lnSpc>
                        <a:spcAft>
                          <a:spcPts val="0"/>
                        </a:spcAft>
                      </a:pPr>
                      <a:r>
                        <a:rPr lang="fa-IR" sz="2800" dirty="0">
                          <a:effectLst/>
                          <a:cs typeface="B Zar" panose="00000400000000000000" pitchFamily="2" charset="-78"/>
                        </a:rPr>
                        <a:t>1126</a:t>
                      </a:r>
                      <a:endParaRPr lang="en-US" sz="2800" dirty="0">
                        <a:effectLst/>
                        <a:latin typeface="Calibri" panose="020F0502020204030204" pitchFamily="34" charset="0"/>
                        <a:ea typeface="Calibri" panose="020F0502020204030204" pitchFamily="34" charset="0"/>
                        <a:cs typeface="B Zar" panose="00000400000000000000" pitchFamily="2" charset="-78"/>
                      </a:endParaRPr>
                    </a:p>
                  </a:txBody>
                  <a:tcPr marL="68580" marR="68580" marT="0" marB="0"/>
                </a:tc>
                <a:tc>
                  <a:txBody>
                    <a:bodyPr/>
                    <a:lstStyle/>
                    <a:p>
                      <a:pPr algn="ctr" rtl="1">
                        <a:lnSpc>
                          <a:spcPct val="115000"/>
                        </a:lnSpc>
                        <a:spcAft>
                          <a:spcPts val="0"/>
                        </a:spcAft>
                      </a:pPr>
                      <a:r>
                        <a:rPr lang="fa-IR" sz="2800">
                          <a:effectLst/>
                          <a:cs typeface="B Zar" panose="00000400000000000000" pitchFamily="2" charset="-78"/>
                        </a:rPr>
                        <a:t> </a:t>
                      </a:r>
                      <a:endParaRPr lang="en-US" sz="2800">
                        <a:effectLst/>
                        <a:latin typeface="Calibri" panose="020F0502020204030204" pitchFamily="34" charset="0"/>
                        <a:ea typeface="Calibri" panose="020F0502020204030204" pitchFamily="34" charset="0"/>
                        <a:cs typeface="B Zar" panose="00000400000000000000" pitchFamily="2" charset="-78"/>
                      </a:endParaRPr>
                    </a:p>
                  </a:txBody>
                  <a:tcPr marL="68580" marR="68580" marT="0" marB="0"/>
                </a:tc>
              </a:tr>
              <a:tr h="952893">
                <a:tc>
                  <a:txBody>
                    <a:bodyPr/>
                    <a:lstStyle/>
                    <a:p>
                      <a:pPr algn="r" rtl="1">
                        <a:lnSpc>
                          <a:spcPct val="115000"/>
                        </a:lnSpc>
                        <a:spcAft>
                          <a:spcPts val="0"/>
                        </a:spcAft>
                      </a:pPr>
                      <a:r>
                        <a:rPr lang="fa-IR" sz="1600">
                          <a:effectLst/>
                          <a:cs typeface="B Zar" panose="00000400000000000000" pitchFamily="2" charset="-78"/>
                        </a:rPr>
                        <a:t>تعداد شرکت‌های زایشی (اسپین</a:t>
                      </a:r>
                      <a:r>
                        <a:rPr lang="en-US" sz="1600">
                          <a:effectLst/>
                          <a:cs typeface="B Zar" panose="00000400000000000000" pitchFamily="2" charset="-78"/>
                        </a:rPr>
                        <a:t>‌</a:t>
                      </a:r>
                      <a:r>
                        <a:rPr lang="fa-IR" sz="1600">
                          <a:effectLst/>
                          <a:cs typeface="B Zar" panose="00000400000000000000" pitchFamily="2" charset="-78"/>
                        </a:rPr>
                        <a:t>اف) ایجاد شده در هر سال</a:t>
                      </a:r>
                      <a:endParaRPr lang="en-US" sz="1600">
                        <a:effectLst/>
                        <a:latin typeface="Calibri" panose="020F0502020204030204" pitchFamily="34" charset="0"/>
                        <a:ea typeface="Calibri" panose="020F0502020204030204" pitchFamily="34" charset="0"/>
                        <a:cs typeface="B Zar" panose="00000400000000000000" pitchFamily="2" charset="-78"/>
                      </a:endParaRPr>
                    </a:p>
                  </a:txBody>
                  <a:tcPr marL="68580" marR="68580" marT="0" marB="0"/>
                </a:tc>
                <a:tc>
                  <a:txBody>
                    <a:bodyPr/>
                    <a:lstStyle/>
                    <a:p>
                      <a:pPr algn="ctr" rtl="1">
                        <a:lnSpc>
                          <a:spcPct val="115000"/>
                        </a:lnSpc>
                        <a:spcAft>
                          <a:spcPts val="0"/>
                        </a:spcAft>
                      </a:pPr>
                      <a:r>
                        <a:rPr lang="fa-IR" sz="2800">
                          <a:effectLst/>
                          <a:cs typeface="B Zar" panose="00000400000000000000" pitchFamily="2" charset="-78"/>
                        </a:rPr>
                        <a:t>43</a:t>
                      </a:r>
                      <a:endParaRPr lang="en-US" sz="2800">
                        <a:effectLst/>
                        <a:latin typeface="Calibri" panose="020F0502020204030204" pitchFamily="34" charset="0"/>
                        <a:ea typeface="Calibri" panose="020F0502020204030204" pitchFamily="34" charset="0"/>
                        <a:cs typeface="B Zar" panose="00000400000000000000" pitchFamily="2" charset="-78"/>
                      </a:endParaRPr>
                    </a:p>
                  </a:txBody>
                  <a:tcPr marL="68580" marR="68580" marT="0" marB="0"/>
                </a:tc>
                <a:tc>
                  <a:txBody>
                    <a:bodyPr/>
                    <a:lstStyle/>
                    <a:p>
                      <a:pPr algn="ctr" rtl="1">
                        <a:lnSpc>
                          <a:spcPct val="115000"/>
                        </a:lnSpc>
                        <a:spcAft>
                          <a:spcPts val="0"/>
                        </a:spcAft>
                      </a:pPr>
                      <a:r>
                        <a:rPr lang="fa-IR" sz="2800" dirty="0">
                          <a:effectLst/>
                          <a:cs typeface="B Zar" panose="00000400000000000000" pitchFamily="2" charset="-78"/>
                        </a:rPr>
                        <a:t>73</a:t>
                      </a:r>
                      <a:endParaRPr lang="en-US" sz="2800" dirty="0">
                        <a:effectLst/>
                        <a:latin typeface="Calibri" panose="020F0502020204030204" pitchFamily="34" charset="0"/>
                        <a:ea typeface="Calibri" panose="020F0502020204030204" pitchFamily="34" charset="0"/>
                        <a:cs typeface="B Zar" panose="00000400000000000000" pitchFamily="2" charset="-78"/>
                      </a:endParaRPr>
                    </a:p>
                  </a:txBody>
                  <a:tcPr marL="68580" marR="68580" marT="0" marB="0"/>
                </a:tc>
                <a:tc>
                  <a:txBody>
                    <a:bodyPr/>
                    <a:lstStyle/>
                    <a:p>
                      <a:pPr algn="ctr" rtl="1">
                        <a:lnSpc>
                          <a:spcPct val="115000"/>
                        </a:lnSpc>
                        <a:spcAft>
                          <a:spcPts val="0"/>
                        </a:spcAft>
                      </a:pPr>
                      <a:r>
                        <a:rPr lang="fa-IR" sz="2800" dirty="0">
                          <a:effectLst/>
                          <a:cs typeface="B Zar" panose="00000400000000000000" pitchFamily="2" charset="-78"/>
                        </a:rPr>
                        <a:t>69</a:t>
                      </a:r>
                      <a:endParaRPr lang="en-US" sz="2800" dirty="0">
                        <a:effectLst/>
                        <a:latin typeface="Calibri" panose="020F0502020204030204" pitchFamily="34" charset="0"/>
                        <a:ea typeface="Calibri" panose="020F0502020204030204" pitchFamily="34" charset="0"/>
                        <a:cs typeface="B Zar" panose="00000400000000000000" pitchFamily="2" charset="-78"/>
                      </a:endParaRPr>
                    </a:p>
                  </a:txBody>
                  <a:tcPr marL="68580" marR="68580" marT="0" marB="0"/>
                </a:tc>
                <a:tc>
                  <a:txBody>
                    <a:bodyPr/>
                    <a:lstStyle/>
                    <a:p>
                      <a:pPr algn="ctr" rtl="1">
                        <a:lnSpc>
                          <a:spcPct val="115000"/>
                        </a:lnSpc>
                        <a:spcAft>
                          <a:spcPts val="0"/>
                        </a:spcAft>
                      </a:pPr>
                      <a:r>
                        <a:rPr lang="fa-IR" sz="2800" dirty="0">
                          <a:effectLst/>
                          <a:cs typeface="B Zar" panose="00000400000000000000" pitchFamily="2" charset="-78"/>
                        </a:rPr>
                        <a:t>111</a:t>
                      </a:r>
                      <a:endParaRPr lang="en-US" sz="2800" dirty="0">
                        <a:effectLst/>
                        <a:latin typeface="Calibri" panose="020F0502020204030204" pitchFamily="34" charset="0"/>
                        <a:ea typeface="Calibri" panose="020F0502020204030204" pitchFamily="34" charset="0"/>
                        <a:cs typeface="B Zar" panose="00000400000000000000" pitchFamily="2" charset="-78"/>
                      </a:endParaRPr>
                    </a:p>
                  </a:txBody>
                  <a:tcPr marL="68580" marR="68580" marT="0" marB="0"/>
                </a:tc>
                <a:tc>
                  <a:txBody>
                    <a:bodyPr/>
                    <a:lstStyle/>
                    <a:p>
                      <a:pPr algn="ctr" rtl="1">
                        <a:lnSpc>
                          <a:spcPct val="115000"/>
                        </a:lnSpc>
                        <a:spcAft>
                          <a:spcPts val="0"/>
                        </a:spcAft>
                      </a:pPr>
                      <a:r>
                        <a:rPr lang="fa-IR" sz="2800" dirty="0">
                          <a:effectLst/>
                          <a:cs typeface="B Zar" panose="00000400000000000000" pitchFamily="2" charset="-78"/>
                        </a:rPr>
                        <a:t> </a:t>
                      </a:r>
                      <a:endParaRPr lang="en-US" sz="2800" dirty="0">
                        <a:effectLst/>
                        <a:latin typeface="Calibri" panose="020F0502020204030204" pitchFamily="34" charset="0"/>
                        <a:ea typeface="Calibri" panose="020F0502020204030204" pitchFamily="34" charset="0"/>
                        <a:cs typeface="B Zar" panose="00000400000000000000" pitchFamily="2" charset="-78"/>
                      </a:endParaRPr>
                    </a:p>
                  </a:txBody>
                  <a:tcPr marL="68580" marR="68580" marT="0" marB="0"/>
                </a:tc>
              </a:tr>
              <a:tr h="952893">
                <a:tc>
                  <a:txBody>
                    <a:bodyPr/>
                    <a:lstStyle/>
                    <a:p>
                      <a:pPr algn="r" rtl="1">
                        <a:lnSpc>
                          <a:spcPct val="115000"/>
                        </a:lnSpc>
                        <a:spcAft>
                          <a:spcPts val="0"/>
                        </a:spcAft>
                      </a:pPr>
                      <a:r>
                        <a:rPr lang="fa-IR" sz="1600" dirty="0">
                          <a:effectLst/>
                          <a:cs typeface="B Zar" panose="00000400000000000000" pitchFamily="2" charset="-78"/>
                        </a:rPr>
                        <a:t>تعداد کل شرکت‌های دانش‌بنیان ذیل قانون دانش­بنیان</a:t>
                      </a:r>
                      <a:endParaRPr lang="en-US" sz="1600" dirty="0">
                        <a:effectLst/>
                        <a:latin typeface="Calibri" panose="020F0502020204030204" pitchFamily="34" charset="0"/>
                        <a:ea typeface="Calibri" panose="020F0502020204030204" pitchFamily="34" charset="0"/>
                        <a:cs typeface="B Zar" panose="00000400000000000000" pitchFamily="2" charset="-78"/>
                      </a:endParaRPr>
                    </a:p>
                  </a:txBody>
                  <a:tcPr marL="68580" marR="68580" marT="0" marB="0"/>
                </a:tc>
                <a:tc>
                  <a:txBody>
                    <a:bodyPr/>
                    <a:lstStyle/>
                    <a:p>
                      <a:pPr algn="ctr" rtl="1">
                        <a:lnSpc>
                          <a:spcPct val="115000"/>
                        </a:lnSpc>
                        <a:spcAft>
                          <a:spcPts val="0"/>
                        </a:spcAft>
                      </a:pPr>
                      <a:r>
                        <a:rPr lang="fa-IR" sz="2800" dirty="0">
                          <a:effectLst/>
                          <a:cs typeface="B Zar" panose="00000400000000000000" pitchFamily="2" charset="-78"/>
                        </a:rPr>
                        <a:t> </a:t>
                      </a:r>
                      <a:endParaRPr lang="en-US" sz="2800" dirty="0">
                        <a:effectLst/>
                        <a:latin typeface="Calibri" panose="020F0502020204030204" pitchFamily="34" charset="0"/>
                        <a:ea typeface="Calibri" panose="020F0502020204030204" pitchFamily="34" charset="0"/>
                        <a:cs typeface="B Zar" panose="00000400000000000000" pitchFamily="2" charset="-78"/>
                      </a:endParaRPr>
                    </a:p>
                  </a:txBody>
                  <a:tcPr marL="68580" marR="68580" marT="0" marB="0"/>
                </a:tc>
                <a:tc>
                  <a:txBody>
                    <a:bodyPr/>
                    <a:lstStyle/>
                    <a:p>
                      <a:pPr algn="ctr" rtl="1">
                        <a:lnSpc>
                          <a:spcPct val="115000"/>
                        </a:lnSpc>
                        <a:spcAft>
                          <a:spcPts val="0"/>
                        </a:spcAft>
                      </a:pPr>
                      <a:r>
                        <a:rPr lang="fa-IR" sz="2800" dirty="0">
                          <a:effectLst/>
                          <a:cs typeface="B Zar" panose="00000400000000000000" pitchFamily="2" charset="-78"/>
                        </a:rPr>
                        <a:t> </a:t>
                      </a:r>
                      <a:endParaRPr lang="en-US" sz="2800" dirty="0">
                        <a:effectLst/>
                        <a:latin typeface="Calibri" panose="020F0502020204030204" pitchFamily="34" charset="0"/>
                        <a:ea typeface="Calibri" panose="020F0502020204030204" pitchFamily="34" charset="0"/>
                        <a:cs typeface="B Zar" panose="00000400000000000000" pitchFamily="2" charset="-78"/>
                      </a:endParaRPr>
                    </a:p>
                  </a:txBody>
                  <a:tcPr marL="68580" marR="68580" marT="0" marB="0"/>
                </a:tc>
                <a:tc>
                  <a:txBody>
                    <a:bodyPr/>
                    <a:lstStyle/>
                    <a:p>
                      <a:pPr algn="ctr" rtl="1">
                        <a:lnSpc>
                          <a:spcPct val="115000"/>
                        </a:lnSpc>
                        <a:spcAft>
                          <a:spcPts val="0"/>
                        </a:spcAft>
                      </a:pPr>
                      <a:r>
                        <a:rPr lang="fa-IR" sz="2800" dirty="0">
                          <a:effectLst/>
                          <a:cs typeface="B Zar" panose="00000400000000000000" pitchFamily="2" charset="-78"/>
                        </a:rPr>
                        <a:t>3000</a:t>
                      </a:r>
                      <a:endParaRPr lang="en-US" sz="2800" dirty="0">
                        <a:effectLst/>
                        <a:latin typeface="Calibri" panose="020F0502020204030204" pitchFamily="34" charset="0"/>
                        <a:ea typeface="Calibri" panose="020F0502020204030204" pitchFamily="34" charset="0"/>
                        <a:cs typeface="B Zar" panose="00000400000000000000" pitchFamily="2" charset="-78"/>
                      </a:endParaRPr>
                    </a:p>
                  </a:txBody>
                  <a:tcPr marL="68580" marR="68580" marT="0" marB="0"/>
                </a:tc>
                <a:tc>
                  <a:txBody>
                    <a:bodyPr/>
                    <a:lstStyle/>
                    <a:p>
                      <a:pPr algn="ctr" rtl="1">
                        <a:lnSpc>
                          <a:spcPct val="115000"/>
                        </a:lnSpc>
                        <a:spcAft>
                          <a:spcPts val="0"/>
                        </a:spcAft>
                      </a:pPr>
                      <a:r>
                        <a:rPr lang="fa-IR" sz="2800" dirty="0">
                          <a:effectLst/>
                          <a:cs typeface="B Zar" panose="00000400000000000000" pitchFamily="2" charset="-78"/>
                        </a:rPr>
                        <a:t>3307</a:t>
                      </a:r>
                      <a:endParaRPr lang="en-US" sz="2800" dirty="0">
                        <a:effectLst/>
                        <a:latin typeface="Calibri" panose="020F0502020204030204" pitchFamily="34" charset="0"/>
                        <a:ea typeface="Calibri" panose="020F0502020204030204" pitchFamily="34" charset="0"/>
                        <a:cs typeface="B Zar" panose="00000400000000000000" pitchFamily="2" charset="-78"/>
                      </a:endParaRPr>
                    </a:p>
                  </a:txBody>
                  <a:tcPr marL="68580" marR="68580" marT="0" marB="0"/>
                </a:tc>
                <a:tc>
                  <a:txBody>
                    <a:bodyPr/>
                    <a:lstStyle/>
                    <a:p>
                      <a:pPr algn="ctr" rtl="1">
                        <a:lnSpc>
                          <a:spcPct val="115000"/>
                        </a:lnSpc>
                        <a:spcAft>
                          <a:spcPts val="0"/>
                        </a:spcAft>
                      </a:pPr>
                      <a:r>
                        <a:rPr lang="fa-IR" sz="2800" dirty="0">
                          <a:effectLst/>
                          <a:cs typeface="B Zar" panose="00000400000000000000" pitchFamily="2" charset="-78"/>
                        </a:rPr>
                        <a:t>3338</a:t>
                      </a:r>
                      <a:endParaRPr lang="en-US" sz="2800" dirty="0">
                        <a:effectLst/>
                        <a:latin typeface="Calibri" panose="020F0502020204030204" pitchFamily="34" charset="0"/>
                        <a:ea typeface="Calibri" panose="020F0502020204030204" pitchFamily="34" charset="0"/>
                        <a:cs typeface="B Zar" panose="00000400000000000000" pitchFamily="2" charset="-78"/>
                      </a:endParaRPr>
                    </a:p>
                  </a:txBody>
                  <a:tcPr marL="68580" marR="68580" marT="0" marB="0"/>
                </a:tc>
              </a:tr>
            </a:tbl>
          </a:graphicData>
        </a:graphic>
      </p:graphicFrame>
      <p:sp>
        <p:nvSpPr>
          <p:cNvPr id="12" name="Rectangle 7"/>
          <p:cNvSpPr>
            <a:spLocks noChangeArrowheads="1"/>
          </p:cNvSpPr>
          <p:nvPr/>
        </p:nvSpPr>
        <p:spPr bwMode="auto">
          <a:xfrm>
            <a:off x="458785" y="3391477"/>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algn="l" rtl="0" eaLnBrk="0" fontAlgn="base" hangingPunct="0">
              <a:spcBef>
                <a:spcPct val="0"/>
              </a:spcBef>
              <a:spcAft>
                <a:spcPct val="0"/>
              </a:spcAft>
            </a:pPr>
            <a:r>
              <a:rPr lang="en-US" altLang="fa-IR">
                <a:solidFill>
                  <a:prstClr val="black"/>
                </a:solidFill>
                <a:latin typeface="Arial" panose="020B0604020202020204" pitchFamily="34" charset="0"/>
              </a:rPr>
              <a:t/>
            </a:r>
            <a:br>
              <a:rPr lang="en-US" altLang="fa-IR">
                <a:solidFill>
                  <a:prstClr val="black"/>
                </a:solidFill>
                <a:latin typeface="Arial" panose="020B0604020202020204" pitchFamily="34" charset="0"/>
              </a:rPr>
            </a:br>
            <a:endParaRPr lang="en-US" altLang="fa-IR">
              <a:solidFill>
                <a:prstClr val="black"/>
              </a:solidFill>
              <a:latin typeface="Arial" panose="020B0604020202020204" pitchFamily="34" charset="0"/>
            </a:endParaRPr>
          </a:p>
        </p:txBody>
      </p:sp>
    </p:spTree>
    <p:extLst>
      <p:ext uri="{BB962C8B-B14F-4D97-AF65-F5344CB8AC3E}">
        <p14:creationId xmlns:p14="http://schemas.microsoft.com/office/powerpoint/2010/main" val="5680961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097741" y="138130"/>
            <a:ext cx="8713695" cy="6542304"/>
          </a:xfrm>
          <a:prstGeom prst="rect">
            <a:avLst/>
          </a:prstGeom>
        </p:spPr>
        <p:txBody>
          <a:bodyPr wrap="square">
            <a:spAutoFit/>
          </a:bodyPr>
          <a:lstStyle/>
          <a:p>
            <a:pPr algn="just">
              <a:lnSpc>
                <a:spcPct val="115000"/>
              </a:lnSpc>
              <a:spcAft>
                <a:spcPts val="1000"/>
              </a:spcAft>
            </a:pPr>
            <a:r>
              <a:rPr lang="fa-IR" sz="2000" b="1" dirty="0" smtClean="0">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B Nazanin" panose="00000400000000000000" pitchFamily="2" charset="-78"/>
              </a:rPr>
              <a:t>اهم دستاوردهای این چهاردهه عبارتند از: </a:t>
            </a:r>
            <a:endParaRPr lang="en-US" sz="2000" b="1" dirty="0">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B Nazanin" panose="00000400000000000000" pitchFamily="2" charset="-78"/>
            </a:endParaRPr>
          </a:p>
          <a:p>
            <a:pPr algn="just">
              <a:lnSpc>
                <a:spcPct val="115000"/>
              </a:lnSpc>
              <a:spcAft>
                <a:spcPts val="1000"/>
              </a:spcAft>
            </a:pPr>
            <a:r>
              <a:rPr lang="fa-IR" sz="2000" b="1" dirty="0" smtClean="0">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B Lotus" panose="00000400000000000000" pitchFamily="2" charset="-78"/>
              </a:rPr>
              <a:t>  </a:t>
            </a:r>
            <a:r>
              <a:rPr lang="fa-IR" dirty="0" smtClean="0">
                <a:effectLst/>
                <a:latin typeface="Times New Roman" panose="02020603050405020304" pitchFamily="18" charset="0"/>
                <a:ea typeface="Times New Roman" panose="02020603050405020304" pitchFamily="18" charset="0"/>
                <a:cs typeface="B Lotus" panose="00000400000000000000" pitchFamily="2" charset="-78"/>
              </a:rPr>
              <a:t>24 برابر شدن تعداد دانشجويان، افزايش تعداد دانشجويان از 176هزار نفر در سال 1357 به 8/ 4 ميليون در سال تحصيلي 1397</a:t>
            </a:r>
            <a:endParaRPr lang="en-US" dirty="0" smtClean="0">
              <a:effectLst/>
              <a:latin typeface="Calibri" panose="020F0502020204030204" pitchFamily="34" charset="0"/>
              <a:ea typeface="Calibri" panose="020F0502020204030204" pitchFamily="34" charset="0"/>
              <a:cs typeface="Arial" panose="020B0604020202020204" pitchFamily="34" charset="0"/>
            </a:endParaRPr>
          </a:p>
          <a:p>
            <a:pPr marL="342900" lvl="0" indent="-342900" algn="justLow">
              <a:lnSpc>
                <a:spcPct val="115000"/>
              </a:lnSpc>
              <a:spcAft>
                <a:spcPts val="1000"/>
              </a:spcAft>
              <a:buSzPts val="1000"/>
              <a:buFont typeface="Symbol" panose="05050102010706020507" pitchFamily="18" charset="2"/>
              <a:buChar char=""/>
              <a:tabLst>
                <a:tab pos="457200" algn="l"/>
              </a:tabLst>
            </a:pPr>
            <a:r>
              <a:rPr lang="fa-IR" dirty="0" smtClean="0">
                <a:effectLst/>
                <a:latin typeface="Times New Roman" panose="02020603050405020304" pitchFamily="18" charset="0"/>
                <a:ea typeface="Times New Roman" panose="02020603050405020304" pitchFamily="18" charset="0"/>
                <a:cs typeface="B Lotus" panose="00000400000000000000" pitchFamily="2" charset="-78"/>
              </a:rPr>
              <a:t>13 برابر شدن تعداد دانشجويان به ازاي هر 100هزار نفر، از 248نفر به 5486 نفر </a:t>
            </a:r>
            <a:endParaRPr lang="en-US" dirty="0" smtClean="0">
              <a:effectLst/>
              <a:latin typeface="Calibri" panose="020F0502020204030204" pitchFamily="34" charset="0"/>
              <a:ea typeface="Calibri" panose="020F0502020204030204" pitchFamily="34" charset="0"/>
              <a:cs typeface="Arial" panose="020B0604020202020204" pitchFamily="34" charset="0"/>
            </a:endParaRPr>
          </a:p>
          <a:p>
            <a:pPr marL="342900" lvl="0" indent="-342900" algn="justLow">
              <a:lnSpc>
                <a:spcPct val="115000"/>
              </a:lnSpc>
              <a:spcAft>
                <a:spcPts val="1000"/>
              </a:spcAft>
              <a:buSzPts val="1000"/>
              <a:buFont typeface="Symbol" panose="05050102010706020507" pitchFamily="18" charset="2"/>
              <a:buChar char=""/>
              <a:tabLst>
                <a:tab pos="457200" algn="l"/>
              </a:tabLst>
            </a:pPr>
            <a:r>
              <a:rPr lang="fa-IR" dirty="0" smtClean="0">
                <a:effectLst/>
                <a:latin typeface="Times New Roman" panose="02020603050405020304" pitchFamily="18" charset="0"/>
                <a:ea typeface="Times New Roman" panose="02020603050405020304" pitchFamily="18" charset="0"/>
                <a:cs typeface="B Lotus" panose="00000400000000000000" pitchFamily="2" charset="-78"/>
              </a:rPr>
              <a:t>5/16 برابر شدن سهم ايران از توليد مقالات </a:t>
            </a:r>
            <a:r>
              <a:rPr lang="en-US" dirty="0" smtClean="0">
                <a:effectLst/>
                <a:latin typeface="Times New Roman" panose="02020603050405020304" pitchFamily="18" charset="0"/>
                <a:ea typeface="Times New Roman" panose="02020603050405020304" pitchFamily="18" charset="0"/>
                <a:cs typeface="B Lotus" panose="00000400000000000000" pitchFamily="2" charset="-78"/>
              </a:rPr>
              <a:t> ISI</a:t>
            </a:r>
            <a:r>
              <a:rPr lang="fa-IR" dirty="0" smtClean="0">
                <a:effectLst/>
                <a:latin typeface="Times New Roman" panose="02020603050405020304" pitchFamily="18" charset="0"/>
                <a:ea typeface="Times New Roman" panose="02020603050405020304" pitchFamily="18" charset="0"/>
                <a:cs typeface="B Lotus" panose="00000400000000000000" pitchFamily="2" charset="-78"/>
              </a:rPr>
              <a:t>؛ از 1/ 0درصد ( 669 مقاله) در سال 1357 به  65 / 1درصد ( 23 هزار مقاله) در سال 1394</a:t>
            </a:r>
            <a:r>
              <a:rPr lang="fa-IR" dirty="0" smtClean="0">
                <a:effectLst/>
                <a:latin typeface="Calibri" panose="020F0502020204030204" pitchFamily="34" charset="0"/>
                <a:ea typeface="Times New Roman" panose="02020603050405020304" pitchFamily="18" charset="0"/>
                <a:cs typeface="Times New Roman" panose="02020603050405020304" pitchFamily="18" charset="0"/>
              </a:rPr>
              <a:t> </a:t>
            </a:r>
            <a:endParaRPr lang="en-US" dirty="0" smtClean="0">
              <a:effectLst/>
              <a:latin typeface="Calibri" panose="020F0502020204030204" pitchFamily="34" charset="0"/>
              <a:ea typeface="Calibri" panose="020F0502020204030204" pitchFamily="34" charset="0"/>
              <a:cs typeface="Arial" panose="020B0604020202020204" pitchFamily="34" charset="0"/>
            </a:endParaRPr>
          </a:p>
          <a:p>
            <a:pPr marL="342900" lvl="0" indent="-342900" algn="justLow">
              <a:lnSpc>
                <a:spcPct val="115000"/>
              </a:lnSpc>
              <a:spcAft>
                <a:spcPts val="1000"/>
              </a:spcAft>
              <a:buSzPts val="1000"/>
              <a:buFont typeface="Symbol" panose="05050102010706020507" pitchFamily="18" charset="2"/>
              <a:buChar char=""/>
              <a:tabLst>
                <a:tab pos="457200" algn="l"/>
              </a:tabLst>
            </a:pPr>
            <a:r>
              <a:rPr lang="fa-IR" dirty="0" smtClean="0">
                <a:effectLst/>
                <a:latin typeface="Times New Roman" panose="02020603050405020304" pitchFamily="18" charset="0"/>
                <a:ea typeface="Times New Roman" panose="02020603050405020304" pitchFamily="18" charset="0"/>
                <a:cs typeface="B Lotus" panose="00000400000000000000" pitchFamily="2" charset="-78"/>
              </a:rPr>
              <a:t>ساخت هواپیما و بالگرد سبک و نیمه سنگین (شخصی و عمومی)</a:t>
            </a:r>
            <a:endParaRPr lang="en-US" dirty="0" smtClean="0">
              <a:effectLst/>
              <a:latin typeface="Calibri" panose="020F0502020204030204" pitchFamily="34" charset="0"/>
              <a:ea typeface="Calibri" panose="020F0502020204030204" pitchFamily="34" charset="0"/>
              <a:cs typeface="Arial" panose="020B0604020202020204" pitchFamily="34" charset="0"/>
            </a:endParaRPr>
          </a:p>
          <a:p>
            <a:pPr marL="342900" lvl="0" indent="-342900" algn="justLow">
              <a:lnSpc>
                <a:spcPct val="115000"/>
              </a:lnSpc>
              <a:spcAft>
                <a:spcPts val="1000"/>
              </a:spcAft>
              <a:buSzPts val="1000"/>
              <a:buFont typeface="Symbol" panose="05050102010706020507" pitchFamily="18" charset="2"/>
              <a:buChar char=""/>
              <a:tabLst>
                <a:tab pos="457200" algn="l"/>
              </a:tabLst>
            </a:pPr>
            <a:r>
              <a:rPr lang="fa-IR" dirty="0" smtClean="0">
                <a:effectLst/>
                <a:latin typeface="Times New Roman" panose="02020603050405020304" pitchFamily="18" charset="0"/>
                <a:ea typeface="Times New Roman" panose="02020603050405020304" pitchFamily="18" charset="0"/>
                <a:cs typeface="B Lotus" panose="00000400000000000000" pitchFamily="2" charset="-78"/>
              </a:rPr>
              <a:t>پرتاب ماهواره، ساخت کشتی و تولید انواع قایق که برای اولین بار در تاریخ کشور رخ داده است</a:t>
            </a:r>
            <a:r>
              <a:rPr lang="en-US" dirty="0" smtClean="0">
                <a:effectLst/>
                <a:latin typeface="Times New Roman" panose="02020603050405020304" pitchFamily="18" charset="0"/>
                <a:ea typeface="Times New Roman" panose="02020603050405020304" pitchFamily="18" charset="0"/>
                <a:cs typeface="B Lotus" panose="00000400000000000000" pitchFamily="2" charset="-78"/>
              </a:rPr>
              <a:t>.</a:t>
            </a:r>
            <a:endParaRPr lang="en-US" dirty="0" smtClean="0">
              <a:effectLst/>
              <a:latin typeface="Calibri" panose="020F0502020204030204" pitchFamily="34" charset="0"/>
              <a:ea typeface="Calibri" panose="020F0502020204030204" pitchFamily="34" charset="0"/>
              <a:cs typeface="Arial" panose="020B0604020202020204" pitchFamily="34" charset="0"/>
            </a:endParaRPr>
          </a:p>
          <a:p>
            <a:pPr marL="342900" lvl="0" indent="-342900" algn="justLow">
              <a:lnSpc>
                <a:spcPct val="115000"/>
              </a:lnSpc>
              <a:spcAft>
                <a:spcPts val="1000"/>
              </a:spcAft>
              <a:buSzPts val="1000"/>
              <a:buFont typeface="Symbol" panose="05050102010706020507" pitchFamily="18" charset="2"/>
              <a:buChar char=""/>
              <a:tabLst>
                <a:tab pos="457200" algn="l"/>
              </a:tabLst>
            </a:pPr>
            <a:r>
              <a:rPr lang="fa-IR" dirty="0" smtClean="0">
                <a:effectLst/>
                <a:latin typeface="Times New Roman" panose="02020603050405020304" pitchFamily="18" charset="0"/>
                <a:ea typeface="Times New Roman" panose="02020603050405020304" pitchFamily="18" charset="0"/>
                <a:cs typeface="B Lotus" panose="00000400000000000000" pitchFamily="2" charset="-78"/>
              </a:rPr>
              <a:t>رتبه جهاني توليد علم ايران طي سالهاي 1996 تا 2015 از 53 ام به 16 ام در جهان ارتقاء يافته است. </a:t>
            </a:r>
            <a:endParaRPr lang="en-US" dirty="0" smtClean="0">
              <a:effectLst/>
              <a:latin typeface="Calibri" panose="020F0502020204030204" pitchFamily="34" charset="0"/>
              <a:ea typeface="Calibri" panose="020F0502020204030204" pitchFamily="34" charset="0"/>
              <a:cs typeface="Arial" panose="020B0604020202020204" pitchFamily="34" charset="0"/>
            </a:endParaRPr>
          </a:p>
          <a:p>
            <a:pPr marL="342900" lvl="0" indent="-342900" algn="justLow">
              <a:lnSpc>
                <a:spcPct val="115000"/>
              </a:lnSpc>
              <a:spcAft>
                <a:spcPts val="1000"/>
              </a:spcAft>
              <a:buSzPts val="1000"/>
              <a:buFont typeface="Symbol" panose="05050102010706020507" pitchFamily="18" charset="2"/>
              <a:buChar char=""/>
              <a:tabLst>
                <a:tab pos="457200" algn="l"/>
              </a:tabLst>
            </a:pPr>
            <a:r>
              <a:rPr lang="fa-IR" dirty="0" smtClean="0">
                <a:effectLst/>
                <a:latin typeface="Times New Roman" panose="02020603050405020304" pitchFamily="18" charset="0"/>
                <a:ea typeface="Times New Roman" panose="02020603050405020304" pitchFamily="18" charset="0"/>
                <a:cs typeface="B Lotus" panose="00000400000000000000" pitchFamily="2" charset="-78"/>
              </a:rPr>
              <a:t>رتبه جهاني توليد علم ايران در رشته انرژي اتمي از 83 به 11 ام ارتقاء يافته است.(افزايش تعداد مقالات از 1 به 418)</a:t>
            </a:r>
            <a:endParaRPr lang="en-US" dirty="0" smtClean="0">
              <a:effectLst/>
              <a:latin typeface="Calibri" panose="020F0502020204030204" pitchFamily="34" charset="0"/>
              <a:ea typeface="Calibri" panose="020F0502020204030204" pitchFamily="34" charset="0"/>
              <a:cs typeface="Arial" panose="020B0604020202020204" pitchFamily="34" charset="0"/>
            </a:endParaRPr>
          </a:p>
          <a:p>
            <a:pPr marL="342900" lvl="0" indent="-342900" algn="justLow">
              <a:lnSpc>
                <a:spcPct val="115000"/>
              </a:lnSpc>
              <a:spcAft>
                <a:spcPts val="1000"/>
              </a:spcAft>
              <a:buSzPts val="1000"/>
              <a:buFont typeface="Symbol" panose="05050102010706020507" pitchFamily="18" charset="2"/>
              <a:buChar char=""/>
              <a:tabLst>
                <a:tab pos="457200" algn="l"/>
              </a:tabLst>
            </a:pPr>
            <a:r>
              <a:rPr lang="fa-IR" dirty="0" smtClean="0">
                <a:effectLst/>
                <a:latin typeface="Times New Roman" panose="02020603050405020304" pitchFamily="18" charset="0"/>
                <a:ea typeface="Times New Roman" panose="02020603050405020304" pitchFamily="18" charset="0"/>
                <a:cs typeface="B Lotus" panose="00000400000000000000" pitchFamily="2" charset="-78"/>
              </a:rPr>
              <a:t>رتبه جهاني توليد علم ايران در رشته نانو تکنولوژي از 57 ام جهان به 16ام ارتقاء يافته است. (افزايش تعداد مقالات از 1 به 687) </a:t>
            </a:r>
            <a:endParaRPr lang="en-US" dirty="0" smtClean="0">
              <a:effectLst/>
              <a:latin typeface="Calibri" panose="020F0502020204030204" pitchFamily="34" charset="0"/>
              <a:ea typeface="Calibri" panose="020F0502020204030204" pitchFamily="34" charset="0"/>
              <a:cs typeface="Arial" panose="020B0604020202020204" pitchFamily="34" charset="0"/>
            </a:endParaRPr>
          </a:p>
          <a:p>
            <a:pPr marL="342900" lvl="0" indent="-342900" algn="justLow">
              <a:lnSpc>
                <a:spcPct val="115000"/>
              </a:lnSpc>
              <a:spcAft>
                <a:spcPts val="1000"/>
              </a:spcAft>
              <a:buSzPts val="1000"/>
              <a:buFont typeface="Symbol" panose="05050102010706020507" pitchFamily="18" charset="2"/>
              <a:buChar char=""/>
              <a:tabLst>
                <a:tab pos="457200" algn="l"/>
              </a:tabLst>
            </a:pPr>
            <a:r>
              <a:rPr lang="fa-IR" dirty="0" smtClean="0">
                <a:effectLst/>
                <a:latin typeface="Times New Roman" panose="02020603050405020304" pitchFamily="18" charset="0"/>
                <a:ea typeface="Times New Roman" panose="02020603050405020304" pitchFamily="18" charset="0"/>
                <a:cs typeface="B Lotus" panose="00000400000000000000" pitchFamily="2" charset="-78"/>
              </a:rPr>
              <a:t>رتبه جهاني توليد علم ايران در رشته بيوتکنولوژي از 56 به 14 ام جهان ارتقاء يافته است.(افزايش تعداد مقالات از 11 به 618)</a:t>
            </a:r>
            <a:endParaRPr lang="en-US" dirty="0" smtClean="0">
              <a:effectLst/>
              <a:latin typeface="Calibri" panose="020F0502020204030204" pitchFamily="34" charset="0"/>
              <a:ea typeface="Calibri" panose="020F0502020204030204" pitchFamily="34" charset="0"/>
              <a:cs typeface="Arial" panose="020B0604020202020204" pitchFamily="34" charset="0"/>
            </a:endParaRPr>
          </a:p>
          <a:p>
            <a:pPr marL="342900" lvl="0" indent="-342900" algn="justLow">
              <a:lnSpc>
                <a:spcPct val="115000"/>
              </a:lnSpc>
              <a:spcAft>
                <a:spcPts val="1000"/>
              </a:spcAft>
              <a:buSzPts val="1000"/>
              <a:buFont typeface="Symbol" panose="05050102010706020507" pitchFamily="18" charset="2"/>
              <a:buChar char=""/>
              <a:tabLst>
                <a:tab pos="457200" algn="l"/>
              </a:tabLst>
            </a:pPr>
            <a:r>
              <a:rPr lang="fa-IR" dirty="0" smtClean="0">
                <a:effectLst/>
                <a:latin typeface="Times New Roman" panose="02020603050405020304" pitchFamily="18" charset="0"/>
                <a:ea typeface="Times New Roman" panose="02020603050405020304" pitchFamily="18" charset="0"/>
                <a:cs typeface="B Lotus" panose="00000400000000000000" pitchFamily="2" charset="-78"/>
              </a:rPr>
              <a:t>رتبه جهاني توليد علم ايران در رشته مهندسي هواوفضا از 43 به 11 ام جهان ارتقاء يافته است.     ( افزايش تعداد مقالات از 4 به 341)</a:t>
            </a:r>
            <a:endParaRPr lang="en-US" dirty="0">
              <a:effectLst/>
              <a:latin typeface="Calibri" panose="020F0502020204030204" pitchFamily="34" charset="0"/>
              <a:ea typeface="Calibri" panose="020F0502020204030204" pitchFamily="34" charset="0"/>
              <a:cs typeface="Arial" panose="020B0604020202020204" pitchFamily="34" charset="0"/>
            </a:endParaRPr>
          </a:p>
        </p:txBody>
      </p:sp>
      <p:sp>
        <p:nvSpPr>
          <p:cNvPr id="3" name="TextBox 2"/>
          <p:cNvSpPr txBox="1"/>
          <p:nvPr/>
        </p:nvSpPr>
        <p:spPr>
          <a:xfrm>
            <a:off x="6118412" y="6488668"/>
            <a:ext cx="336176" cy="369332"/>
          </a:xfrm>
          <a:prstGeom prst="rect">
            <a:avLst/>
          </a:prstGeom>
          <a:noFill/>
        </p:spPr>
        <p:txBody>
          <a:bodyPr wrap="square" rtlCol="1">
            <a:spAutoFit/>
          </a:bodyPr>
          <a:lstStyle/>
          <a:p>
            <a:r>
              <a:rPr lang="fa-IR" dirty="0" smtClean="0"/>
              <a:t>5</a:t>
            </a:r>
            <a:endParaRPr lang="fa-IR" dirty="0"/>
          </a:p>
        </p:txBody>
      </p:sp>
    </p:spTree>
    <p:extLst>
      <p:ext uri="{BB962C8B-B14F-4D97-AF65-F5344CB8AC3E}">
        <p14:creationId xmlns:p14="http://schemas.microsoft.com/office/powerpoint/2010/main" val="36900132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155575" y="121486"/>
            <a:ext cx="6096000" cy="877163"/>
          </a:xfrm>
          <a:prstGeom prst="rect">
            <a:avLst/>
          </a:prstGeom>
        </p:spPr>
        <p:txBody>
          <a:bodyPr>
            <a:spAutoFit/>
          </a:bodyPr>
          <a:lstStyle/>
          <a:p>
            <a:pPr marL="226695" indent="-226695" algn="ctr"/>
            <a:r>
              <a:rPr lang="fa-IR" sz="2800" b="1" dirty="0">
                <a:solidFill>
                  <a:prstClr val="black"/>
                </a:solidFill>
                <a:effectLst>
                  <a:outerShdw blurRad="38100" dist="38100" dir="2700000" algn="tl">
                    <a:srgbClr val="000000">
                      <a:alpha val="43137"/>
                    </a:srgbClr>
                  </a:outerShdw>
                </a:effectLst>
                <a:ea typeface="Calibri" panose="020F0502020204030204" pitchFamily="34" charset="0"/>
                <a:cs typeface="B Nazanin" panose="00000400000000000000" pitchFamily="2" charset="-78"/>
              </a:rPr>
              <a:t>تعداد شرکتهای فناور و دانش­بنیان</a:t>
            </a:r>
            <a:endParaRPr lang="en-US" sz="2800" b="1" dirty="0">
              <a:solidFill>
                <a:prstClr val="black"/>
              </a:solidFill>
              <a:effectLst>
                <a:outerShdw blurRad="38100" dist="38100" dir="2700000" algn="tl">
                  <a:srgbClr val="000000">
                    <a:alpha val="43137"/>
                  </a:srgbClr>
                </a:outerShdw>
              </a:effectLst>
              <a:ea typeface="Calibri" panose="020F0502020204030204" pitchFamily="34" charset="0"/>
              <a:cs typeface="B Nazanin" panose="00000400000000000000" pitchFamily="2" charset="-78"/>
            </a:endParaRPr>
          </a:p>
          <a:p>
            <a:pPr algn="ctr">
              <a:lnSpc>
                <a:spcPct val="115000"/>
              </a:lnSpc>
              <a:spcAft>
                <a:spcPts val="1000"/>
              </a:spcAft>
            </a:pPr>
            <a:r>
              <a:rPr lang="fa-IR" sz="2000" b="1" dirty="0">
                <a:solidFill>
                  <a:prstClr val="black"/>
                </a:solidFill>
                <a:effectLst>
                  <a:outerShdw blurRad="38100" dist="38100" dir="2700000" algn="tl">
                    <a:srgbClr val="000000">
                      <a:alpha val="43137"/>
                    </a:srgbClr>
                  </a:outerShdw>
                </a:effectLst>
                <a:ea typeface="Calibri" panose="020F0502020204030204" pitchFamily="34" charset="0"/>
                <a:cs typeface="B Nazanin" panose="00000400000000000000" pitchFamily="2" charset="-78"/>
              </a:rPr>
              <a:t>تعداد شرکت های دانش </a:t>
            </a:r>
            <a:r>
              <a:rPr lang="fa-IR" sz="2000" b="1" dirty="0" smtClean="0">
                <a:solidFill>
                  <a:prstClr val="black"/>
                </a:solidFill>
                <a:effectLst>
                  <a:outerShdw blurRad="38100" dist="38100" dir="2700000" algn="tl">
                    <a:srgbClr val="000000">
                      <a:alpha val="43137"/>
                    </a:srgbClr>
                  </a:outerShdw>
                </a:effectLst>
                <a:ea typeface="Calibri" panose="020F0502020204030204" pitchFamily="34" charset="0"/>
                <a:cs typeface="B Nazanin" panose="00000400000000000000" pitchFamily="2" charset="-78"/>
              </a:rPr>
              <a:t>بنیان</a:t>
            </a:r>
            <a:endParaRPr lang="en-US" sz="2000" b="1" dirty="0">
              <a:solidFill>
                <a:prstClr val="black"/>
              </a:solidFill>
              <a:effectLst>
                <a:outerShdw blurRad="38100" dist="38100" dir="2700000" algn="tl">
                  <a:srgbClr val="000000">
                    <a:alpha val="43137"/>
                  </a:srgbClr>
                </a:outerShdw>
              </a:effectLst>
              <a:ea typeface="Calibri" panose="020F0502020204030204" pitchFamily="34" charset="0"/>
              <a:cs typeface="Arial" panose="020B0604020202020204" pitchFamily="34" charset="0"/>
            </a:endParaRPr>
          </a:p>
        </p:txBody>
      </p:sp>
      <p:graphicFrame>
        <p:nvGraphicFramePr>
          <p:cNvPr id="3" name="Chart 2"/>
          <p:cNvGraphicFramePr/>
          <p:nvPr>
            <p:extLst>
              <p:ext uri="{D42A27DB-BD31-4B8C-83A1-F6EECF244321}">
                <p14:modId xmlns:p14="http://schemas.microsoft.com/office/powerpoint/2010/main" val="1781132483"/>
              </p:ext>
            </p:extLst>
          </p:nvPr>
        </p:nvGraphicFramePr>
        <p:xfrm>
          <a:off x="1102659" y="1102659"/>
          <a:ext cx="10596282" cy="5123329"/>
        </p:xfrm>
        <a:graphic>
          <a:graphicData uri="http://schemas.openxmlformats.org/drawingml/2006/chart">
            <c:chart xmlns:c="http://schemas.openxmlformats.org/drawingml/2006/chart" xmlns:r="http://schemas.openxmlformats.org/officeDocument/2006/relationships" r:id="rId2"/>
          </a:graphicData>
        </a:graphic>
      </p:graphicFrame>
      <p:sp>
        <p:nvSpPr>
          <p:cNvPr id="4" name="TextBox 3"/>
          <p:cNvSpPr txBox="1"/>
          <p:nvPr/>
        </p:nvSpPr>
        <p:spPr>
          <a:xfrm>
            <a:off x="6239435" y="6494929"/>
            <a:ext cx="484094" cy="369332"/>
          </a:xfrm>
          <a:prstGeom prst="rect">
            <a:avLst/>
          </a:prstGeom>
          <a:noFill/>
        </p:spPr>
        <p:txBody>
          <a:bodyPr wrap="square" rtlCol="1">
            <a:spAutoFit/>
          </a:bodyPr>
          <a:lstStyle/>
          <a:p>
            <a:r>
              <a:rPr lang="fa-IR" dirty="0" smtClean="0"/>
              <a:t>77</a:t>
            </a:r>
            <a:endParaRPr lang="fa-IR" dirty="0"/>
          </a:p>
        </p:txBody>
      </p:sp>
    </p:spTree>
    <p:extLst>
      <p:ext uri="{BB962C8B-B14F-4D97-AF65-F5344CB8AC3E}">
        <p14:creationId xmlns:p14="http://schemas.microsoft.com/office/powerpoint/2010/main" val="19209950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810399" y="272607"/>
            <a:ext cx="3270447" cy="523220"/>
          </a:xfrm>
          <a:prstGeom prst="rect">
            <a:avLst/>
          </a:prstGeom>
        </p:spPr>
        <p:txBody>
          <a:bodyPr wrap="none">
            <a:spAutoFit/>
          </a:bodyPr>
          <a:lstStyle/>
          <a:p>
            <a:pPr marL="226695" indent="-226695" algn="just"/>
            <a:r>
              <a:rPr lang="fa-IR" sz="2800" b="1" dirty="0">
                <a:solidFill>
                  <a:prstClr val="black"/>
                </a:solidFill>
                <a:ea typeface="Calibri" panose="020F0502020204030204" pitchFamily="34" charset="0"/>
                <a:cs typeface="B Nazanin" panose="00000400000000000000" pitchFamily="2" charset="-78"/>
              </a:rPr>
              <a:t>صادرات خدمات مهندسی</a:t>
            </a:r>
            <a:endParaRPr lang="en-US" sz="2800" b="1" dirty="0">
              <a:solidFill>
                <a:prstClr val="black"/>
              </a:solidFill>
              <a:ea typeface="Calibri" panose="020F0502020204030204" pitchFamily="34" charset="0"/>
              <a:cs typeface="B Nazanin" panose="00000400000000000000" pitchFamily="2" charset="-78"/>
            </a:endParaRPr>
          </a:p>
        </p:txBody>
      </p:sp>
      <p:sp>
        <p:nvSpPr>
          <p:cNvPr id="3" name="Rectangle 2"/>
          <p:cNvSpPr/>
          <p:nvPr/>
        </p:nvSpPr>
        <p:spPr>
          <a:xfrm>
            <a:off x="3824203" y="930298"/>
            <a:ext cx="5870518" cy="400110"/>
          </a:xfrm>
          <a:prstGeom prst="rect">
            <a:avLst/>
          </a:prstGeom>
        </p:spPr>
        <p:txBody>
          <a:bodyPr wrap="none">
            <a:spAutoFit/>
          </a:bodyPr>
          <a:lstStyle/>
          <a:p>
            <a:pPr algn="just">
              <a:spcAft>
                <a:spcPts val="800"/>
              </a:spcAft>
              <a:buSzPts val="1200"/>
            </a:pPr>
            <a:r>
              <a:rPr lang="fa-IR" sz="2000" b="1" dirty="0">
                <a:solidFill>
                  <a:prstClr val="black"/>
                </a:solidFill>
                <a:ea typeface="Calibri" panose="020F0502020204030204" pitchFamily="34" charset="0"/>
                <a:cs typeface="B Nazanin" panose="00000400000000000000" pitchFamily="2" charset="-78"/>
              </a:rPr>
              <a:t>میزان صادرات خدمات فنی و مهندسی ایران بر حسب میلیون </a:t>
            </a:r>
            <a:r>
              <a:rPr lang="fa-IR" sz="2000" b="1" dirty="0" smtClean="0">
                <a:solidFill>
                  <a:prstClr val="black"/>
                </a:solidFill>
                <a:ea typeface="Calibri" panose="020F0502020204030204" pitchFamily="34" charset="0"/>
                <a:cs typeface="B Nazanin" panose="00000400000000000000" pitchFamily="2" charset="-78"/>
              </a:rPr>
              <a:t>دلار</a:t>
            </a:r>
            <a:endParaRPr lang="en-US" sz="2000" b="1" dirty="0">
              <a:solidFill>
                <a:prstClr val="black"/>
              </a:solidFill>
              <a:ea typeface="Calibri" panose="020F0502020204030204" pitchFamily="34" charset="0"/>
              <a:cs typeface="B Nazanin" panose="00000400000000000000" pitchFamily="2" charset="-78"/>
            </a:endParaRPr>
          </a:p>
        </p:txBody>
      </p:sp>
      <p:graphicFrame>
        <p:nvGraphicFramePr>
          <p:cNvPr id="4" name="Chart 3"/>
          <p:cNvGraphicFramePr/>
          <p:nvPr>
            <p:extLst>
              <p:ext uri="{D42A27DB-BD31-4B8C-83A1-F6EECF244321}">
                <p14:modId xmlns:p14="http://schemas.microsoft.com/office/powerpoint/2010/main" val="1717838673"/>
              </p:ext>
            </p:extLst>
          </p:nvPr>
        </p:nvGraphicFramePr>
        <p:xfrm>
          <a:off x="510988" y="1600200"/>
          <a:ext cx="11255187" cy="4760259"/>
        </p:xfrm>
        <a:graphic>
          <a:graphicData uri="http://schemas.openxmlformats.org/drawingml/2006/chart">
            <c:chart xmlns:c="http://schemas.openxmlformats.org/drawingml/2006/chart" xmlns:r="http://schemas.openxmlformats.org/officeDocument/2006/relationships" r:id="rId2"/>
          </a:graphicData>
        </a:graphic>
      </p:graphicFrame>
      <p:sp>
        <p:nvSpPr>
          <p:cNvPr id="5" name="TextBox 4"/>
          <p:cNvSpPr txBox="1"/>
          <p:nvPr/>
        </p:nvSpPr>
        <p:spPr>
          <a:xfrm>
            <a:off x="5836023" y="6488668"/>
            <a:ext cx="779930" cy="369332"/>
          </a:xfrm>
          <a:prstGeom prst="rect">
            <a:avLst/>
          </a:prstGeom>
          <a:noFill/>
        </p:spPr>
        <p:txBody>
          <a:bodyPr wrap="square" rtlCol="1">
            <a:spAutoFit/>
          </a:bodyPr>
          <a:lstStyle/>
          <a:p>
            <a:r>
              <a:rPr lang="fa-IR" dirty="0" smtClean="0"/>
              <a:t>78</a:t>
            </a:r>
            <a:endParaRPr lang="fa-IR" dirty="0"/>
          </a:p>
        </p:txBody>
      </p:sp>
    </p:spTree>
    <p:extLst>
      <p:ext uri="{BB962C8B-B14F-4D97-AF65-F5344CB8AC3E}">
        <p14:creationId xmlns:p14="http://schemas.microsoft.com/office/powerpoint/2010/main" val="340926167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2338805" y="255857"/>
            <a:ext cx="8255786" cy="446276"/>
          </a:xfrm>
          <a:prstGeom prst="rect">
            <a:avLst/>
          </a:prstGeom>
        </p:spPr>
        <p:txBody>
          <a:bodyPr wrap="none">
            <a:spAutoFit/>
          </a:bodyPr>
          <a:lstStyle/>
          <a:p>
            <a:pPr algn="just">
              <a:lnSpc>
                <a:spcPct val="115000"/>
              </a:lnSpc>
            </a:pPr>
            <a:r>
              <a:rPr lang="fa-IR" sz="2000" b="1" dirty="0" smtClean="0">
                <a:solidFill>
                  <a:prstClr val="black"/>
                </a:solidFill>
                <a:latin typeface="Times New Roman" panose="02020603050405020304" pitchFamily="18" charset="0"/>
                <a:ea typeface="Calibri" panose="020F0502020204030204" pitchFamily="34" charset="0"/>
                <a:cs typeface="B Nazanin" panose="00000400000000000000" pitchFamily="2" charset="-78"/>
              </a:rPr>
              <a:t>تعداد </a:t>
            </a:r>
            <a:r>
              <a:rPr lang="fa-IR" sz="2000" b="1" dirty="0">
                <a:solidFill>
                  <a:prstClr val="black"/>
                </a:solidFill>
                <a:latin typeface="Times New Roman" panose="02020603050405020304" pitchFamily="18" charset="0"/>
                <a:ea typeface="Calibri" panose="020F0502020204030204" pitchFamily="34" charset="0"/>
                <a:cs typeface="B Nazanin" panose="00000400000000000000" pitchFamily="2" charset="-78"/>
              </a:rPr>
              <a:t>فناوران شاغل در پارک</a:t>
            </a:r>
            <a:r>
              <a:rPr lang="en-US" sz="2000" b="1" dirty="0">
                <a:solidFill>
                  <a:prstClr val="black"/>
                </a:solidFill>
                <a:latin typeface="Arial" panose="020B0604020202020204" pitchFamily="34" charset="0"/>
                <a:ea typeface="Calibri" panose="020F0502020204030204" pitchFamily="34" charset="0"/>
                <a:cs typeface="B Nazanin" panose="00000400000000000000" pitchFamily="2" charset="-78"/>
              </a:rPr>
              <a:t>​</a:t>
            </a:r>
            <a:r>
              <a:rPr lang="fa-IR" sz="2000" b="1" dirty="0">
                <a:solidFill>
                  <a:prstClr val="black"/>
                </a:solidFill>
                <a:latin typeface="Times New Roman" panose="02020603050405020304" pitchFamily="18" charset="0"/>
                <a:ea typeface="Calibri" panose="020F0502020204030204" pitchFamily="34" charset="0"/>
                <a:cs typeface="B Nazanin" panose="00000400000000000000" pitchFamily="2" charset="-78"/>
              </a:rPr>
              <a:t>ها و مراکز رشد علم و فناوری (وزارت علوم، تحقیقات و فناوری)</a:t>
            </a:r>
            <a:endParaRPr lang="en-US" sz="2000" b="1" dirty="0">
              <a:solidFill>
                <a:prstClr val="black"/>
              </a:solidFill>
              <a:ea typeface="Calibri" panose="020F0502020204030204" pitchFamily="34" charset="0"/>
              <a:cs typeface="B Nazanin" panose="00000400000000000000" pitchFamily="2" charset="-78"/>
            </a:endParaRPr>
          </a:p>
        </p:txBody>
      </p:sp>
      <p:graphicFrame>
        <p:nvGraphicFramePr>
          <p:cNvPr id="4" name="Chart 3"/>
          <p:cNvGraphicFramePr/>
          <p:nvPr>
            <p:extLst>
              <p:ext uri="{D42A27DB-BD31-4B8C-83A1-F6EECF244321}">
                <p14:modId xmlns:p14="http://schemas.microsoft.com/office/powerpoint/2010/main" val="3845675018"/>
              </p:ext>
            </p:extLst>
          </p:nvPr>
        </p:nvGraphicFramePr>
        <p:xfrm>
          <a:off x="1183341" y="1008529"/>
          <a:ext cx="10179424" cy="5472953"/>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30642899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018080" y="487760"/>
            <a:ext cx="4317207" cy="584775"/>
          </a:xfrm>
          <a:prstGeom prst="rect">
            <a:avLst/>
          </a:prstGeom>
        </p:spPr>
        <p:txBody>
          <a:bodyPr wrap="none">
            <a:spAutoFit/>
          </a:bodyPr>
          <a:lstStyle/>
          <a:p>
            <a:pPr algn="just"/>
            <a:r>
              <a:rPr lang="fa-IR" sz="3200" b="1" dirty="0">
                <a:solidFill>
                  <a:prstClr val="black"/>
                </a:solidFill>
                <a:ea typeface="Calibri" panose="020F0502020204030204" pitchFamily="34" charset="0"/>
                <a:cs typeface="B Nazanin" panose="00000400000000000000" pitchFamily="2" charset="-78"/>
              </a:rPr>
              <a:t>صندوقهای مالی علم و فناوری</a:t>
            </a:r>
            <a:endParaRPr lang="en-US" sz="3200" b="1" dirty="0">
              <a:solidFill>
                <a:prstClr val="black"/>
              </a:solidFill>
              <a:ea typeface="Calibri" panose="020F0502020204030204" pitchFamily="34" charset="0"/>
              <a:cs typeface="B Nazanin" panose="00000400000000000000" pitchFamily="2" charset="-78"/>
            </a:endParaRPr>
          </a:p>
        </p:txBody>
      </p:sp>
      <p:sp>
        <p:nvSpPr>
          <p:cNvPr id="3" name="Rectangle 2"/>
          <p:cNvSpPr/>
          <p:nvPr/>
        </p:nvSpPr>
        <p:spPr>
          <a:xfrm>
            <a:off x="591671" y="1237129"/>
            <a:ext cx="11174505" cy="2357568"/>
          </a:xfrm>
          <a:prstGeom prst="rect">
            <a:avLst/>
          </a:prstGeom>
        </p:spPr>
        <p:txBody>
          <a:bodyPr wrap="square">
            <a:spAutoFit/>
          </a:bodyPr>
          <a:lstStyle/>
          <a:p>
            <a:pPr algn="just">
              <a:lnSpc>
                <a:spcPct val="115000"/>
              </a:lnSpc>
            </a:pPr>
            <a:r>
              <a:rPr lang="fa-IR" sz="3200" dirty="0">
                <a:solidFill>
                  <a:prstClr val="black"/>
                </a:solidFill>
                <a:ea typeface="Calibri" panose="020F0502020204030204" pitchFamily="34" charset="0"/>
                <a:cs typeface="B Nazanin" panose="00000400000000000000" pitchFamily="2" charset="-78"/>
              </a:rPr>
              <a:t>حجم سرمایه­گذاری خطرپذیر در 5 سال گذشته بدون در نظر گرفتن سرمایه گذاری شتابدهنده ها و فرشتگان کسب و کار از 100 میلیارد ریال در سال 1391 به بیش از 900 میلیارد ریال در سال 1395  افزایش داشته است که کل این مبلغ بالغ بر 1700 میلیارد ریال بوده است.</a:t>
            </a:r>
            <a:endParaRPr lang="en-US" sz="3200" dirty="0">
              <a:solidFill>
                <a:prstClr val="black"/>
              </a:solidFill>
              <a:ea typeface="Calibri" panose="020F0502020204030204" pitchFamily="34" charset="0"/>
              <a:cs typeface="B Nazanin" panose="00000400000000000000" pitchFamily="2" charset="-78"/>
            </a:endParaRPr>
          </a:p>
        </p:txBody>
      </p:sp>
      <p:sp>
        <p:nvSpPr>
          <p:cNvPr id="4" name="TextBox 3"/>
          <p:cNvSpPr txBox="1"/>
          <p:nvPr/>
        </p:nvSpPr>
        <p:spPr>
          <a:xfrm>
            <a:off x="5930153" y="6145306"/>
            <a:ext cx="685800" cy="369332"/>
          </a:xfrm>
          <a:prstGeom prst="rect">
            <a:avLst/>
          </a:prstGeom>
          <a:noFill/>
        </p:spPr>
        <p:txBody>
          <a:bodyPr wrap="square" rtlCol="1">
            <a:spAutoFit/>
          </a:bodyPr>
          <a:lstStyle/>
          <a:p>
            <a:r>
              <a:rPr lang="fa-IR" dirty="0" smtClean="0"/>
              <a:t>80</a:t>
            </a:r>
            <a:endParaRPr lang="fa-IR" dirty="0"/>
          </a:p>
        </p:txBody>
      </p:sp>
    </p:spTree>
    <p:extLst>
      <p:ext uri="{BB962C8B-B14F-4D97-AF65-F5344CB8AC3E}">
        <p14:creationId xmlns:p14="http://schemas.microsoft.com/office/powerpoint/2010/main" val="21336622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997348" y="243490"/>
            <a:ext cx="2605200" cy="400110"/>
          </a:xfrm>
          <a:prstGeom prst="rect">
            <a:avLst/>
          </a:prstGeom>
        </p:spPr>
        <p:txBody>
          <a:bodyPr wrap="none">
            <a:spAutoFit/>
          </a:bodyPr>
          <a:lstStyle/>
          <a:p>
            <a:pPr marL="179705" indent="-450215" algn="just">
              <a:spcBef>
                <a:spcPts val="1200"/>
              </a:spcBef>
              <a:spcAft>
                <a:spcPts val="600"/>
              </a:spcAft>
            </a:pPr>
            <a:r>
              <a:rPr lang="fa-IR" sz="2000" b="1" dirty="0">
                <a:solidFill>
                  <a:prstClr val="black"/>
                </a:solidFill>
                <a:cs typeface="B Titr" panose="00000700000000000000" pitchFamily="2" charset="-78"/>
              </a:rPr>
              <a:t>شاخصهای بخش منابع مالی</a:t>
            </a:r>
            <a:endParaRPr lang="en-US" sz="2000" b="1" dirty="0">
              <a:solidFill>
                <a:prstClr val="black"/>
              </a:solidFill>
              <a:cs typeface="B Titr" panose="00000700000000000000" pitchFamily="2" charset="-78"/>
            </a:endParaRPr>
          </a:p>
        </p:txBody>
      </p:sp>
      <p:sp>
        <p:nvSpPr>
          <p:cNvPr id="3" name="Rectangle 2"/>
          <p:cNvSpPr/>
          <p:nvPr/>
        </p:nvSpPr>
        <p:spPr>
          <a:xfrm>
            <a:off x="1508950" y="914763"/>
            <a:ext cx="8724264" cy="707886"/>
          </a:xfrm>
          <a:prstGeom prst="rect">
            <a:avLst/>
          </a:prstGeom>
        </p:spPr>
        <p:txBody>
          <a:bodyPr wrap="square">
            <a:spAutoFit/>
          </a:bodyPr>
          <a:lstStyle/>
          <a:p>
            <a:pPr algn="ctr">
              <a:buSzPts val="1000"/>
            </a:pPr>
            <a:r>
              <a:rPr lang="fa-IR" sz="2000" b="1" dirty="0">
                <a:solidFill>
                  <a:prstClr val="black"/>
                </a:solidFill>
                <a:effectLst>
                  <a:outerShdw blurRad="38100" dist="38100" dir="2700000" algn="tl">
                    <a:srgbClr val="000000">
                      <a:alpha val="43137"/>
                    </a:srgbClr>
                  </a:outerShdw>
                </a:effectLst>
                <a:ea typeface="Calibri" panose="020F0502020204030204" pitchFamily="34" charset="0"/>
                <a:cs typeface="B Nazanin" panose="00000400000000000000" pitchFamily="2" charset="-78"/>
              </a:rPr>
              <a:t>- بودجه توسعه علم و فناوری (</a:t>
            </a:r>
            <a:r>
              <a:rPr lang="en-GB" sz="2000" b="1" dirty="0">
                <a:solidFill>
                  <a:prstClr val="black"/>
                </a:solidFill>
                <a:effectLst>
                  <a:outerShdw blurRad="38100" dist="38100" dir="2700000" algn="tl">
                    <a:srgbClr val="000000">
                      <a:alpha val="43137"/>
                    </a:srgbClr>
                  </a:outerShdw>
                </a:effectLst>
                <a:ea typeface="Calibri" panose="020F0502020204030204" pitchFamily="34" charset="0"/>
                <a:cs typeface="B Nazanin" panose="00000400000000000000" pitchFamily="2" charset="-78"/>
              </a:rPr>
              <a:t>GERD</a:t>
            </a:r>
            <a:r>
              <a:rPr lang="fa-IR" sz="2000" b="1" dirty="0">
                <a:solidFill>
                  <a:prstClr val="black"/>
                </a:solidFill>
                <a:effectLst>
                  <a:outerShdw blurRad="38100" dist="38100" dir="2700000" algn="tl">
                    <a:srgbClr val="000000">
                      <a:alpha val="43137"/>
                    </a:srgbClr>
                  </a:outerShdw>
                </a:effectLst>
                <a:ea typeface="Calibri" panose="020F0502020204030204" pitchFamily="34" charset="0"/>
                <a:cs typeface="B Nazanin" panose="00000400000000000000" pitchFamily="2" charset="-78"/>
              </a:rPr>
              <a:t>، و ...)</a:t>
            </a:r>
          </a:p>
          <a:p>
            <a:pPr algn="ctr">
              <a:buSzPts val="1000"/>
            </a:pPr>
            <a:r>
              <a:rPr lang="fa-IR" sz="2000" b="1" dirty="0">
                <a:solidFill>
                  <a:prstClr val="black"/>
                </a:solidFill>
                <a:effectLst>
                  <a:outerShdw blurRad="38100" dist="38100" dir="2700000" algn="tl">
                    <a:srgbClr val="000000">
                      <a:alpha val="43137"/>
                    </a:srgbClr>
                  </a:outerShdw>
                </a:effectLst>
                <a:ea typeface="Calibri" panose="020F0502020204030204" pitchFamily="34" charset="0"/>
                <a:cs typeface="B Nazanin" panose="00000400000000000000" pitchFamily="2" charset="-78"/>
              </a:rPr>
              <a:t>-  شاخصهای حوزه علم و فناوری مربوط به هزینه تحقیق و توسعه کشور ایران، 1380-1392</a:t>
            </a:r>
            <a:endParaRPr lang="en-US" sz="2000" b="1" dirty="0">
              <a:solidFill>
                <a:prstClr val="black"/>
              </a:solidFill>
              <a:effectLst>
                <a:outerShdw blurRad="38100" dist="38100" dir="2700000" algn="tl">
                  <a:srgbClr val="000000">
                    <a:alpha val="43137"/>
                  </a:srgbClr>
                </a:outerShdw>
              </a:effectLst>
              <a:ea typeface="Calibri" panose="020F0502020204030204" pitchFamily="34" charset="0"/>
              <a:cs typeface="B Nazanin" panose="00000400000000000000" pitchFamily="2" charset="-78"/>
            </a:endParaRPr>
          </a:p>
        </p:txBody>
      </p:sp>
      <p:pic>
        <p:nvPicPr>
          <p:cNvPr id="4" name="Picture 3"/>
          <p:cNvPicPr/>
          <p:nvPr/>
        </p:nvPicPr>
        <p:blipFill>
          <a:blip r:embed="rId2"/>
          <a:stretch>
            <a:fillRect/>
          </a:stretch>
        </p:blipFill>
        <p:spPr>
          <a:xfrm>
            <a:off x="1156447" y="1761565"/>
            <a:ext cx="9628094" cy="4316506"/>
          </a:xfrm>
          <a:prstGeom prst="rect">
            <a:avLst/>
          </a:prstGeom>
        </p:spPr>
      </p:pic>
      <p:sp>
        <p:nvSpPr>
          <p:cNvPr id="5" name="TextBox 4"/>
          <p:cNvSpPr txBox="1"/>
          <p:nvPr/>
        </p:nvSpPr>
        <p:spPr>
          <a:xfrm>
            <a:off x="6212541" y="6414247"/>
            <a:ext cx="510988" cy="369332"/>
          </a:xfrm>
          <a:prstGeom prst="rect">
            <a:avLst/>
          </a:prstGeom>
          <a:noFill/>
        </p:spPr>
        <p:txBody>
          <a:bodyPr wrap="square" rtlCol="1">
            <a:spAutoFit/>
          </a:bodyPr>
          <a:lstStyle/>
          <a:p>
            <a:r>
              <a:rPr lang="fa-IR" dirty="0" smtClean="0"/>
              <a:t>81</a:t>
            </a:r>
            <a:endParaRPr lang="fa-IR" dirty="0"/>
          </a:p>
        </p:txBody>
      </p:sp>
    </p:spTree>
    <p:extLst>
      <p:ext uri="{BB962C8B-B14F-4D97-AF65-F5344CB8AC3E}">
        <p14:creationId xmlns:p14="http://schemas.microsoft.com/office/powerpoint/2010/main" val="41964052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811567" y="312948"/>
            <a:ext cx="2488182" cy="400110"/>
          </a:xfrm>
          <a:prstGeom prst="rect">
            <a:avLst/>
          </a:prstGeom>
        </p:spPr>
        <p:txBody>
          <a:bodyPr wrap="none">
            <a:spAutoFit/>
          </a:bodyPr>
          <a:lstStyle/>
          <a:p>
            <a:pPr marL="179705" indent="-450215" algn="just">
              <a:spcBef>
                <a:spcPts val="1200"/>
              </a:spcBef>
              <a:spcAft>
                <a:spcPts val="600"/>
              </a:spcAft>
            </a:pPr>
            <a:r>
              <a:rPr lang="fa-IR" sz="2000" b="1" dirty="0">
                <a:solidFill>
                  <a:prstClr val="black"/>
                </a:solidFill>
                <a:cs typeface="B Titr" panose="00000700000000000000" pitchFamily="2" charset="-78"/>
              </a:rPr>
              <a:t>شاخصهای بخش حکمرانی</a:t>
            </a:r>
            <a:endParaRPr lang="en-US" sz="2000" b="1" dirty="0">
              <a:solidFill>
                <a:prstClr val="black"/>
              </a:solidFill>
              <a:cs typeface="B Titr" panose="00000700000000000000" pitchFamily="2" charset="-78"/>
            </a:endParaRPr>
          </a:p>
        </p:txBody>
      </p:sp>
      <p:sp>
        <p:nvSpPr>
          <p:cNvPr id="3" name="Rectangle 2"/>
          <p:cNvSpPr/>
          <p:nvPr/>
        </p:nvSpPr>
        <p:spPr>
          <a:xfrm>
            <a:off x="2716306" y="1223392"/>
            <a:ext cx="8686800" cy="707886"/>
          </a:xfrm>
          <a:prstGeom prst="rect">
            <a:avLst/>
          </a:prstGeom>
        </p:spPr>
        <p:txBody>
          <a:bodyPr wrap="square">
            <a:spAutoFit/>
          </a:bodyPr>
          <a:lstStyle/>
          <a:p>
            <a:pPr algn="just">
              <a:buSzPts val="1000"/>
            </a:pPr>
            <a:r>
              <a:rPr lang="fa-IR" sz="2000" b="1" dirty="0">
                <a:solidFill>
                  <a:prstClr val="black"/>
                </a:solidFill>
                <a:ea typeface="Calibri" panose="020F0502020204030204" pitchFamily="34" charset="0"/>
                <a:cs typeface="B Nazanin" panose="00000400000000000000" pitchFamily="2" charset="-78"/>
              </a:rPr>
              <a:t>1.اسناد و اقدامات سیاستی حوزه علم و فناوری</a:t>
            </a:r>
            <a:endParaRPr lang="en-US" sz="2000" b="1" dirty="0">
              <a:solidFill>
                <a:prstClr val="black"/>
              </a:solidFill>
              <a:ea typeface="Calibri" panose="020F0502020204030204" pitchFamily="34" charset="0"/>
              <a:cs typeface="B Nazanin" panose="00000400000000000000" pitchFamily="2" charset="-78"/>
            </a:endParaRPr>
          </a:p>
          <a:p>
            <a:pPr marL="226695" indent="-226695" algn="just"/>
            <a:r>
              <a:rPr lang="fa-IR" sz="2000" b="1" dirty="0">
                <a:solidFill>
                  <a:prstClr val="black"/>
                </a:solidFill>
                <a:ea typeface="Calibri" panose="020F0502020204030204" pitchFamily="34" charset="0"/>
                <a:cs typeface="B Nazanin" panose="00000400000000000000" pitchFamily="2" charset="-78"/>
              </a:rPr>
              <a:t>2.ساختارسازی و نهادسازی (ستادهای مصوب، اسناد ملی، قانون دانش بنیان و ...)</a:t>
            </a:r>
            <a:endParaRPr lang="en-US" sz="2000" b="1" dirty="0">
              <a:solidFill>
                <a:prstClr val="black"/>
              </a:solidFill>
              <a:ea typeface="Calibri" panose="020F0502020204030204" pitchFamily="34" charset="0"/>
              <a:cs typeface="B Nazanin" panose="00000400000000000000" pitchFamily="2" charset="-78"/>
            </a:endParaRPr>
          </a:p>
        </p:txBody>
      </p:sp>
      <p:sp>
        <p:nvSpPr>
          <p:cNvPr id="4" name="Rectangle 3"/>
          <p:cNvSpPr/>
          <p:nvPr/>
        </p:nvSpPr>
        <p:spPr>
          <a:xfrm>
            <a:off x="1181336" y="2236680"/>
            <a:ext cx="10152530" cy="4245073"/>
          </a:xfrm>
          <a:prstGeom prst="rect">
            <a:avLst/>
          </a:prstGeom>
        </p:spPr>
        <p:txBody>
          <a:bodyPr wrap="square">
            <a:spAutoFit/>
          </a:bodyPr>
          <a:lstStyle/>
          <a:p>
            <a:pPr algn="just">
              <a:lnSpc>
                <a:spcPct val="150000"/>
              </a:lnSpc>
              <a:spcAft>
                <a:spcPts val="1000"/>
              </a:spcAft>
            </a:pPr>
            <a:r>
              <a:rPr lang="fa-IR" sz="2000" b="1" dirty="0">
                <a:solidFill>
                  <a:prstClr val="black"/>
                </a:solidFill>
                <a:effectLst>
                  <a:outerShdw blurRad="38100" dist="38100" dir="2700000" algn="tl">
                    <a:srgbClr val="000000">
                      <a:alpha val="43137"/>
                    </a:srgbClr>
                  </a:outerShdw>
                </a:effectLst>
                <a:ea typeface="Calibri" panose="020F0502020204030204" pitchFamily="34" charset="0"/>
                <a:cs typeface="B Nazanin" panose="00000400000000000000" pitchFamily="2" charset="-78"/>
              </a:rPr>
              <a:t>ایجاد نهادهای </a:t>
            </a:r>
            <a:r>
              <a:rPr lang="fa-IR" sz="2000" b="1" dirty="0">
                <a:solidFill>
                  <a:srgbClr val="0000FF"/>
                </a:solidFill>
                <a:effectLst>
                  <a:outerShdw blurRad="38100" dist="38100" dir="2700000" algn="tl">
                    <a:srgbClr val="000000">
                      <a:alpha val="43137"/>
                    </a:srgbClr>
                  </a:outerShdw>
                </a:effectLst>
                <a:ea typeface="Calibri" panose="020F0502020204030204" pitchFamily="34" charset="0"/>
                <a:cs typeface="B Nazanin" panose="00000400000000000000" pitchFamily="2" charset="-78"/>
                <a:hlinkClick r:id="rId2"/>
              </a:rPr>
              <a:t>مرکز همکاری های تحول و پیشرفت ریاست جمهوری</a:t>
            </a:r>
            <a:r>
              <a:rPr lang="fa-IR" sz="2000" b="1" dirty="0">
                <a:solidFill>
                  <a:prstClr val="black"/>
                </a:solidFill>
                <a:effectLst>
                  <a:outerShdw blurRad="38100" dist="38100" dir="2700000" algn="tl">
                    <a:srgbClr val="000000">
                      <a:alpha val="43137"/>
                    </a:srgbClr>
                  </a:outerShdw>
                </a:effectLst>
                <a:ea typeface="Calibri" panose="020F0502020204030204" pitchFamily="34" charset="0"/>
                <a:cs typeface="B Nazanin" panose="00000400000000000000" pitchFamily="2" charset="-78"/>
              </a:rPr>
              <a:t>؛ </a:t>
            </a:r>
            <a:r>
              <a:rPr lang="fa-IR" sz="2000" b="1" dirty="0">
                <a:solidFill>
                  <a:srgbClr val="0000FF"/>
                </a:solidFill>
                <a:effectLst>
                  <a:outerShdw blurRad="38100" dist="38100" dir="2700000" algn="tl">
                    <a:srgbClr val="000000">
                      <a:alpha val="43137"/>
                    </a:srgbClr>
                  </a:outerShdw>
                </a:effectLst>
                <a:ea typeface="Calibri" panose="020F0502020204030204" pitchFamily="34" charset="0"/>
                <a:cs typeface="B Nazanin" panose="00000400000000000000" pitchFamily="2" charset="-78"/>
                <a:hlinkClick r:id="rId3"/>
              </a:rPr>
              <a:t>صندوق حمایت از پژوهشگران و فناوران کشور</a:t>
            </a:r>
            <a:r>
              <a:rPr lang="fa-IR" sz="2000" b="1" dirty="0">
                <a:solidFill>
                  <a:prstClr val="black"/>
                </a:solidFill>
                <a:effectLst>
                  <a:outerShdw blurRad="38100" dist="38100" dir="2700000" algn="tl">
                    <a:srgbClr val="000000">
                      <a:alpha val="43137"/>
                    </a:srgbClr>
                  </a:outerShdw>
                </a:effectLst>
                <a:ea typeface="Calibri" panose="020F0502020204030204" pitchFamily="34" charset="0"/>
                <a:cs typeface="B Nazanin" panose="00000400000000000000" pitchFamily="2" charset="-78"/>
              </a:rPr>
              <a:t>؛ </a:t>
            </a:r>
            <a:r>
              <a:rPr lang="fa-IR" sz="2000" b="1" dirty="0">
                <a:solidFill>
                  <a:srgbClr val="0000FF"/>
                </a:solidFill>
                <a:effectLst>
                  <a:outerShdw blurRad="38100" dist="38100" dir="2700000" algn="tl">
                    <a:srgbClr val="000000">
                      <a:alpha val="43137"/>
                    </a:srgbClr>
                  </a:outerShdw>
                </a:effectLst>
                <a:ea typeface="Calibri" panose="020F0502020204030204" pitchFamily="34" charset="0"/>
                <a:cs typeface="B Nazanin" panose="00000400000000000000" pitchFamily="2" charset="-78"/>
                <a:hlinkClick r:id="rId4"/>
              </a:rPr>
              <a:t>بنیاد ملی نخبگان</a:t>
            </a:r>
            <a:r>
              <a:rPr lang="fa-IR" sz="2000" b="1" dirty="0">
                <a:solidFill>
                  <a:prstClr val="black"/>
                </a:solidFill>
                <a:effectLst>
                  <a:outerShdw blurRad="38100" dist="38100" dir="2700000" algn="tl">
                    <a:srgbClr val="000000">
                      <a:alpha val="43137"/>
                    </a:srgbClr>
                  </a:outerShdw>
                </a:effectLst>
                <a:ea typeface="Calibri" panose="020F0502020204030204" pitchFamily="34" charset="0"/>
                <a:cs typeface="B Nazanin" panose="00000400000000000000" pitchFamily="2" charset="-78"/>
              </a:rPr>
              <a:t>؛ </a:t>
            </a:r>
            <a:r>
              <a:rPr lang="fa-IR" sz="2000" b="1" dirty="0">
                <a:solidFill>
                  <a:srgbClr val="0000FF"/>
                </a:solidFill>
                <a:effectLst>
                  <a:outerShdw blurRad="38100" dist="38100" dir="2700000" algn="tl">
                    <a:srgbClr val="000000">
                      <a:alpha val="43137"/>
                    </a:srgbClr>
                  </a:outerShdw>
                </a:effectLst>
                <a:ea typeface="Calibri" panose="020F0502020204030204" pitchFamily="34" charset="0"/>
                <a:cs typeface="B Nazanin" panose="00000400000000000000" pitchFamily="2" charset="-78"/>
                <a:hlinkClick r:id="rId5"/>
              </a:rPr>
              <a:t>صندوق نوآوری و شکوفایی</a:t>
            </a:r>
            <a:r>
              <a:rPr lang="fa-IR" sz="2000" b="1" dirty="0">
                <a:solidFill>
                  <a:prstClr val="black"/>
                </a:solidFill>
                <a:effectLst>
                  <a:outerShdw blurRad="38100" dist="38100" dir="2700000" algn="tl">
                    <a:srgbClr val="000000">
                      <a:alpha val="43137"/>
                    </a:srgbClr>
                  </a:outerShdw>
                </a:effectLst>
                <a:ea typeface="Calibri" panose="020F0502020204030204" pitchFamily="34" charset="0"/>
                <a:cs typeface="B Nazanin" panose="00000400000000000000" pitchFamily="2" charset="-78"/>
              </a:rPr>
              <a:t>؛ </a:t>
            </a:r>
            <a:r>
              <a:rPr lang="fa-IR" sz="2000" b="1" dirty="0">
                <a:solidFill>
                  <a:srgbClr val="0000FF"/>
                </a:solidFill>
                <a:effectLst>
                  <a:outerShdw blurRad="38100" dist="38100" dir="2700000" algn="tl">
                    <a:srgbClr val="000000">
                      <a:alpha val="43137"/>
                    </a:srgbClr>
                  </a:outerShdw>
                </a:effectLst>
                <a:ea typeface="Calibri" panose="020F0502020204030204" pitchFamily="34" charset="0"/>
                <a:cs typeface="B Nazanin" panose="00000400000000000000" pitchFamily="2" charset="-78"/>
                <a:hlinkClick r:id="rId6"/>
              </a:rPr>
              <a:t>پارک فناوری پردیس</a:t>
            </a:r>
            <a:r>
              <a:rPr lang="fa-IR" sz="2000" b="1" dirty="0">
                <a:solidFill>
                  <a:prstClr val="black"/>
                </a:solidFill>
                <a:effectLst>
                  <a:outerShdw blurRad="38100" dist="38100" dir="2700000" algn="tl">
                    <a:srgbClr val="000000">
                      <a:alpha val="43137"/>
                    </a:srgbClr>
                  </a:outerShdw>
                </a:effectLst>
                <a:ea typeface="Calibri" panose="020F0502020204030204" pitchFamily="34" charset="0"/>
                <a:cs typeface="B Nazanin" panose="00000400000000000000" pitchFamily="2" charset="-78"/>
              </a:rPr>
              <a:t>؛ کارگروه تشخیص شرکت های </a:t>
            </a:r>
            <a:r>
              <a:rPr lang="fa-IR" sz="2000" b="1" dirty="0">
                <a:solidFill>
                  <a:srgbClr val="0000FF"/>
                </a:solidFill>
                <a:effectLst>
                  <a:outerShdw blurRad="38100" dist="38100" dir="2700000" algn="tl">
                    <a:srgbClr val="000000">
                      <a:alpha val="43137"/>
                    </a:srgbClr>
                  </a:outerShdw>
                </a:effectLst>
                <a:ea typeface="Calibri" panose="020F0502020204030204" pitchFamily="34" charset="0"/>
                <a:cs typeface="B Nazanin" panose="00000400000000000000" pitchFamily="2" charset="-78"/>
                <a:hlinkClick r:id="rId7"/>
              </a:rPr>
              <a:t>دانش بنیان</a:t>
            </a:r>
            <a:r>
              <a:rPr lang="fa-IR" sz="2000" b="1" dirty="0">
                <a:solidFill>
                  <a:prstClr val="black"/>
                </a:solidFill>
                <a:effectLst>
                  <a:outerShdw blurRad="38100" dist="38100" dir="2700000" algn="tl">
                    <a:srgbClr val="000000">
                      <a:alpha val="43137"/>
                    </a:srgbClr>
                  </a:outerShdw>
                </a:effectLst>
                <a:ea typeface="Calibri" panose="020F0502020204030204" pitchFamily="34" charset="0"/>
                <a:cs typeface="B Nazanin" panose="00000400000000000000" pitchFamily="2" charset="-78"/>
              </a:rPr>
              <a:t>؛ </a:t>
            </a:r>
            <a:r>
              <a:rPr lang="fa-IR" sz="2000" b="1" dirty="0">
                <a:solidFill>
                  <a:srgbClr val="0000FF"/>
                </a:solidFill>
                <a:effectLst>
                  <a:outerShdw blurRad="38100" dist="38100" dir="2700000" algn="tl">
                    <a:srgbClr val="000000">
                      <a:alpha val="43137"/>
                    </a:srgbClr>
                  </a:outerShdw>
                </a:effectLst>
                <a:ea typeface="Calibri" panose="020F0502020204030204" pitchFamily="34" charset="0"/>
                <a:cs typeface="B Nazanin" panose="00000400000000000000" pitchFamily="2" charset="-78"/>
                <a:hlinkClick r:id="rId8"/>
              </a:rPr>
              <a:t>مرکز توسعه کسب و کار فناوری</a:t>
            </a:r>
            <a:r>
              <a:rPr lang="fa-IR" sz="2000" b="1" dirty="0">
                <a:solidFill>
                  <a:prstClr val="black"/>
                </a:solidFill>
                <a:effectLst>
                  <a:outerShdw blurRad="38100" dist="38100" dir="2700000" algn="tl">
                    <a:srgbClr val="000000">
                      <a:alpha val="43137"/>
                    </a:srgbClr>
                  </a:outerShdw>
                </a:effectLst>
                <a:ea typeface="Calibri" panose="020F0502020204030204" pitchFamily="34" charset="0"/>
                <a:cs typeface="B Nazanin" panose="00000400000000000000" pitchFamily="2" charset="-78"/>
              </a:rPr>
              <a:t>؛ </a:t>
            </a:r>
            <a:r>
              <a:rPr lang="fa-IR" sz="2000" b="1" dirty="0">
                <a:solidFill>
                  <a:srgbClr val="0000FF"/>
                </a:solidFill>
                <a:effectLst>
                  <a:outerShdw blurRad="38100" dist="38100" dir="2700000" algn="tl">
                    <a:srgbClr val="000000">
                      <a:alpha val="43137"/>
                    </a:srgbClr>
                  </a:outerShdw>
                </a:effectLst>
                <a:ea typeface="Calibri" panose="020F0502020204030204" pitchFamily="34" charset="0"/>
                <a:cs typeface="B Nazanin" panose="00000400000000000000" pitchFamily="2" charset="-78"/>
                <a:hlinkClick r:id="rId9"/>
              </a:rPr>
              <a:t>سامانه بازار دارایی فکری</a:t>
            </a:r>
            <a:r>
              <a:rPr lang="fa-IR" sz="2000" b="1" dirty="0">
                <a:solidFill>
                  <a:prstClr val="black"/>
                </a:solidFill>
                <a:effectLst>
                  <a:outerShdw blurRad="38100" dist="38100" dir="2700000" algn="tl">
                    <a:srgbClr val="000000">
                      <a:alpha val="43137"/>
                    </a:srgbClr>
                  </a:outerShdw>
                </a:effectLst>
                <a:ea typeface="Calibri" panose="020F0502020204030204" pitchFamily="34" charset="0"/>
                <a:cs typeface="B Nazanin" panose="00000400000000000000" pitchFamily="2" charset="-78"/>
              </a:rPr>
              <a:t>؛ </a:t>
            </a:r>
            <a:r>
              <a:rPr lang="fa-IR" sz="2000" b="1" dirty="0">
                <a:solidFill>
                  <a:srgbClr val="0000FF"/>
                </a:solidFill>
                <a:effectLst>
                  <a:outerShdw blurRad="38100" dist="38100" dir="2700000" algn="tl">
                    <a:srgbClr val="000000">
                      <a:alpha val="43137"/>
                    </a:srgbClr>
                  </a:outerShdw>
                </a:effectLst>
                <a:ea typeface="Calibri" panose="020F0502020204030204" pitchFamily="34" charset="0"/>
                <a:cs typeface="B Nazanin" panose="00000400000000000000" pitchFamily="2" charset="-78"/>
                <a:hlinkClick r:id="rId10"/>
              </a:rPr>
              <a:t>مرکز ملی فضایی</a:t>
            </a:r>
            <a:r>
              <a:rPr lang="fa-IR" sz="2000" b="1" dirty="0">
                <a:solidFill>
                  <a:prstClr val="black"/>
                </a:solidFill>
                <a:effectLst>
                  <a:outerShdw blurRad="38100" dist="38100" dir="2700000" algn="tl">
                    <a:srgbClr val="000000">
                      <a:alpha val="43137"/>
                    </a:srgbClr>
                  </a:outerShdw>
                </a:effectLst>
                <a:ea typeface="Calibri" panose="020F0502020204030204" pitchFamily="34" charset="0"/>
                <a:cs typeface="B Nazanin" panose="00000400000000000000" pitchFamily="2" charset="-78"/>
              </a:rPr>
              <a:t>؛ </a:t>
            </a:r>
            <a:r>
              <a:rPr lang="fa-IR" sz="2000" b="1" dirty="0">
                <a:solidFill>
                  <a:srgbClr val="0000FF"/>
                </a:solidFill>
                <a:effectLst>
                  <a:outerShdw blurRad="38100" dist="38100" dir="2700000" algn="tl">
                    <a:srgbClr val="000000">
                      <a:alpha val="43137"/>
                    </a:srgbClr>
                  </a:outerShdw>
                </a:effectLst>
                <a:ea typeface="Calibri" panose="020F0502020204030204" pitchFamily="34" charset="0"/>
                <a:cs typeface="B Nazanin" panose="00000400000000000000" pitchFamily="2" charset="-78"/>
                <a:hlinkClick r:id="rId11"/>
              </a:rPr>
              <a:t>نمایشگاه تجهیزات و مواد آزمایشگاهی ساخت ایران</a:t>
            </a:r>
            <a:r>
              <a:rPr lang="fa-IR" sz="2000" b="1" dirty="0">
                <a:solidFill>
                  <a:prstClr val="black"/>
                </a:solidFill>
                <a:effectLst>
                  <a:outerShdw blurRad="38100" dist="38100" dir="2700000" algn="tl">
                    <a:srgbClr val="000000">
                      <a:alpha val="43137"/>
                    </a:srgbClr>
                  </a:outerShdw>
                </a:effectLst>
                <a:ea typeface="Calibri" panose="020F0502020204030204" pitchFamily="34" charset="0"/>
                <a:cs typeface="B Nazanin" panose="00000400000000000000" pitchFamily="2" charset="-78"/>
              </a:rPr>
              <a:t>؛ </a:t>
            </a:r>
            <a:r>
              <a:rPr lang="fa-IR" sz="2000" b="1" dirty="0">
                <a:solidFill>
                  <a:srgbClr val="0000FF"/>
                </a:solidFill>
                <a:effectLst>
                  <a:outerShdw blurRad="38100" dist="38100" dir="2700000" algn="tl">
                    <a:srgbClr val="000000">
                      <a:alpha val="43137"/>
                    </a:srgbClr>
                  </a:outerShdw>
                </a:effectLst>
                <a:ea typeface="Calibri" panose="020F0502020204030204" pitchFamily="34" charset="0"/>
                <a:cs typeface="B Nazanin" panose="00000400000000000000" pitchFamily="2" charset="-78"/>
                <a:hlinkClick r:id="rId12"/>
              </a:rPr>
              <a:t>کانون پتنت</a:t>
            </a:r>
            <a:r>
              <a:rPr lang="fa-IR" sz="2000" b="1" dirty="0">
                <a:solidFill>
                  <a:prstClr val="black"/>
                </a:solidFill>
                <a:effectLst>
                  <a:outerShdw blurRad="38100" dist="38100" dir="2700000" algn="tl">
                    <a:srgbClr val="000000">
                      <a:alpha val="43137"/>
                    </a:srgbClr>
                  </a:outerShdw>
                </a:effectLst>
                <a:ea typeface="Calibri" panose="020F0502020204030204" pitchFamily="34" charset="0"/>
                <a:cs typeface="B Nazanin" panose="00000400000000000000" pitchFamily="2" charset="-78"/>
              </a:rPr>
              <a:t>؛ </a:t>
            </a:r>
            <a:r>
              <a:rPr lang="fa-IR" sz="2000" b="1" dirty="0">
                <a:solidFill>
                  <a:srgbClr val="0000FF"/>
                </a:solidFill>
                <a:effectLst>
                  <a:outerShdw blurRad="38100" dist="38100" dir="2700000" algn="tl">
                    <a:srgbClr val="000000">
                      <a:alpha val="43137"/>
                    </a:srgbClr>
                  </a:outerShdw>
                </a:effectLst>
                <a:ea typeface="Calibri" panose="020F0502020204030204" pitchFamily="34" charset="0"/>
                <a:cs typeface="B Nazanin" panose="00000400000000000000" pitchFamily="2" charset="-78"/>
                <a:hlinkClick r:id="rId13"/>
              </a:rPr>
              <a:t>صندوق توسعه فناوری های نوین</a:t>
            </a:r>
            <a:r>
              <a:rPr lang="fa-IR" sz="2000" b="1" dirty="0">
                <a:solidFill>
                  <a:prstClr val="black"/>
                </a:solidFill>
                <a:effectLst>
                  <a:outerShdw blurRad="38100" dist="38100" dir="2700000" algn="tl">
                    <a:srgbClr val="000000">
                      <a:alpha val="43137"/>
                    </a:srgbClr>
                  </a:outerShdw>
                </a:effectLst>
                <a:ea typeface="Calibri" panose="020F0502020204030204" pitchFamily="34" charset="0"/>
                <a:cs typeface="B Nazanin" panose="00000400000000000000" pitchFamily="2" charset="-78"/>
              </a:rPr>
              <a:t>؛ </a:t>
            </a:r>
            <a:r>
              <a:rPr lang="fa-IR" sz="2000" b="1" dirty="0">
                <a:solidFill>
                  <a:srgbClr val="0000FF"/>
                </a:solidFill>
                <a:effectLst>
                  <a:outerShdw blurRad="38100" dist="38100" dir="2700000" algn="tl">
                    <a:srgbClr val="000000">
                      <a:alpha val="43137"/>
                    </a:srgbClr>
                  </a:outerShdw>
                </a:effectLst>
                <a:ea typeface="Calibri" panose="020F0502020204030204" pitchFamily="34" charset="0"/>
                <a:cs typeface="B Nazanin" panose="00000400000000000000" pitchFamily="2" charset="-78"/>
                <a:hlinkClick r:id="rId14"/>
              </a:rPr>
              <a:t>مرکز راهبردی فناوری های همگرا</a:t>
            </a:r>
            <a:r>
              <a:rPr lang="en-US" sz="2000" b="1" dirty="0">
                <a:solidFill>
                  <a:srgbClr val="0000FF"/>
                </a:solidFill>
                <a:effectLst>
                  <a:outerShdw blurRad="38100" dist="38100" dir="2700000" algn="tl">
                    <a:srgbClr val="000000">
                      <a:alpha val="43137"/>
                    </a:srgbClr>
                  </a:outerShdw>
                </a:effectLst>
                <a:ea typeface="Calibri" panose="020F0502020204030204" pitchFamily="34" charset="0"/>
                <a:cs typeface="B Nazanin" panose="00000400000000000000" pitchFamily="2" charset="-78"/>
                <a:hlinkClick r:id="rId14"/>
              </a:rPr>
              <a:t> NBIC</a:t>
            </a:r>
            <a:r>
              <a:rPr lang="fa-IR" sz="2000" b="1" dirty="0">
                <a:solidFill>
                  <a:prstClr val="black"/>
                </a:solidFill>
                <a:effectLst>
                  <a:outerShdw blurRad="38100" dist="38100" dir="2700000" algn="tl">
                    <a:srgbClr val="000000">
                      <a:alpha val="43137"/>
                    </a:srgbClr>
                  </a:outerShdw>
                </a:effectLst>
                <a:ea typeface="Calibri" panose="020F0502020204030204" pitchFamily="34" charset="0"/>
                <a:cs typeface="B Nazanin" panose="00000400000000000000" pitchFamily="2" charset="-78"/>
              </a:rPr>
              <a:t>و ...</a:t>
            </a:r>
            <a:endParaRPr lang="en-US" sz="2000" b="1" dirty="0">
              <a:solidFill>
                <a:prstClr val="black"/>
              </a:solidFill>
              <a:effectLst>
                <a:outerShdw blurRad="38100" dist="38100" dir="2700000" algn="tl">
                  <a:srgbClr val="000000">
                    <a:alpha val="43137"/>
                  </a:srgbClr>
                </a:outerShdw>
              </a:effectLst>
              <a:ea typeface="Calibri" panose="020F0502020204030204" pitchFamily="34" charset="0"/>
              <a:cs typeface="B Nazanin" panose="00000400000000000000" pitchFamily="2" charset="-78"/>
            </a:endParaRPr>
          </a:p>
          <a:p>
            <a:pPr algn="just">
              <a:lnSpc>
                <a:spcPct val="150000"/>
              </a:lnSpc>
            </a:pPr>
            <a:r>
              <a:rPr lang="fa-IR" sz="2000" b="1" dirty="0">
                <a:solidFill>
                  <a:prstClr val="black"/>
                </a:solidFill>
                <a:effectLst>
                  <a:outerShdw blurRad="38100" dist="38100" dir="2700000" algn="tl">
                    <a:srgbClr val="000000">
                      <a:alpha val="43137"/>
                    </a:srgbClr>
                  </a:outerShdw>
                </a:effectLst>
                <a:ea typeface="Calibri" panose="020F0502020204030204" pitchFamily="34" charset="0"/>
                <a:cs typeface="B Nazanin" panose="00000400000000000000" pitchFamily="2" charset="-78"/>
              </a:rPr>
              <a:t>ایجاد ستادهای توسعه فناوری صنایع دانش­بنیان دریایی؛ علوم و فناوری­های شناختی؛ گیاهان دارویی و طب سنتی؛ فناوری اطلاعات، ارتباطات و فضا مجازی؛ زیست­فناوری؛ سلول­های بنیادی؛ صنایع دانش­بنیان هوایی و هوانوردی؛ نان؛ انرژی؛  آب، خشکسالی و فرسایش؛ مواد و ساخت پیشرفته؛ نرم و هویت ساز؛ لیزر، فوتونیک و ساختارهای میکرونی و ... تحت نظر معاونت علمی ریاست جمهوری</a:t>
            </a:r>
            <a:endParaRPr lang="en-US" sz="2000" b="1" dirty="0">
              <a:solidFill>
                <a:prstClr val="black"/>
              </a:solidFill>
              <a:effectLst>
                <a:outerShdw blurRad="38100" dist="38100" dir="2700000" algn="tl">
                  <a:srgbClr val="000000">
                    <a:alpha val="43137"/>
                  </a:srgbClr>
                </a:outerShdw>
              </a:effectLst>
              <a:ea typeface="Calibri" panose="020F0502020204030204" pitchFamily="34" charset="0"/>
              <a:cs typeface="B Nazanin" panose="00000400000000000000" pitchFamily="2" charset="-78"/>
            </a:endParaRPr>
          </a:p>
          <a:p>
            <a:pPr algn="just">
              <a:lnSpc>
                <a:spcPct val="115000"/>
              </a:lnSpc>
            </a:pPr>
            <a:r>
              <a:rPr lang="fa-IR" sz="2000" dirty="0">
                <a:solidFill>
                  <a:prstClr val="black"/>
                </a:solidFill>
                <a:ea typeface="Calibri" panose="020F0502020204030204" pitchFamily="34" charset="0"/>
                <a:cs typeface="B Nazanin" panose="00000400000000000000" pitchFamily="2" charset="-78"/>
              </a:rPr>
              <a:t> </a:t>
            </a:r>
            <a:endParaRPr lang="en-US" sz="2000" dirty="0">
              <a:solidFill>
                <a:prstClr val="black"/>
              </a:solidFill>
              <a:ea typeface="Calibri" panose="020F0502020204030204" pitchFamily="34" charset="0"/>
              <a:cs typeface="B Nazanin" panose="00000400000000000000" pitchFamily="2" charset="-78"/>
            </a:endParaRPr>
          </a:p>
        </p:txBody>
      </p:sp>
      <p:sp>
        <p:nvSpPr>
          <p:cNvPr id="5" name="TextBox 4"/>
          <p:cNvSpPr txBox="1"/>
          <p:nvPr/>
        </p:nvSpPr>
        <p:spPr>
          <a:xfrm>
            <a:off x="6306671" y="6293224"/>
            <a:ext cx="551329" cy="369332"/>
          </a:xfrm>
          <a:prstGeom prst="rect">
            <a:avLst/>
          </a:prstGeom>
          <a:noFill/>
        </p:spPr>
        <p:txBody>
          <a:bodyPr wrap="square" rtlCol="1">
            <a:spAutoFit/>
          </a:bodyPr>
          <a:lstStyle/>
          <a:p>
            <a:r>
              <a:rPr lang="fa-IR" dirty="0" smtClean="0"/>
              <a:t>82</a:t>
            </a:r>
            <a:endParaRPr lang="fa-IR" dirty="0"/>
          </a:p>
        </p:txBody>
      </p:sp>
    </p:spTree>
    <p:extLst>
      <p:ext uri="{BB962C8B-B14F-4D97-AF65-F5344CB8AC3E}">
        <p14:creationId xmlns:p14="http://schemas.microsoft.com/office/powerpoint/2010/main" val="8156470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416423" y="1559860"/>
            <a:ext cx="9144000" cy="1842526"/>
          </a:xfrm>
        </p:spPr>
        <p:txBody>
          <a:bodyPr>
            <a:normAutofit/>
          </a:bodyPr>
          <a:lstStyle/>
          <a:p>
            <a:r>
              <a:rPr lang="fa-IR" sz="3600" b="1" dirty="0" smtClean="0">
                <a:effectLst>
                  <a:outerShdw blurRad="38100" dist="38100" dir="2700000" algn="tl">
                    <a:srgbClr val="000000">
                      <a:alpha val="43137"/>
                    </a:srgbClr>
                  </a:outerShdw>
                </a:effectLst>
                <a:cs typeface="B Nazanin" panose="00000400000000000000" pitchFamily="2" charset="-78"/>
              </a:rPr>
              <a:t>شاخص های توسعه </a:t>
            </a:r>
            <a:br>
              <a:rPr lang="fa-IR" sz="3600" b="1" dirty="0" smtClean="0">
                <a:effectLst>
                  <a:outerShdw blurRad="38100" dist="38100" dir="2700000" algn="tl">
                    <a:srgbClr val="000000">
                      <a:alpha val="43137"/>
                    </a:srgbClr>
                  </a:outerShdw>
                </a:effectLst>
                <a:cs typeface="B Nazanin" panose="00000400000000000000" pitchFamily="2" charset="-78"/>
              </a:rPr>
            </a:br>
            <a:r>
              <a:rPr lang="fa-IR" sz="3600" b="1" dirty="0" smtClean="0">
                <a:effectLst>
                  <a:outerShdw blurRad="38100" dist="38100" dir="2700000" algn="tl">
                    <a:srgbClr val="000000">
                      <a:alpha val="43137"/>
                    </a:srgbClr>
                  </a:outerShdw>
                </a:effectLst>
                <a:cs typeface="B Nazanin" panose="00000400000000000000" pitchFamily="2" charset="-78"/>
              </a:rPr>
              <a:t>در سایر حوزه ها</a:t>
            </a:r>
            <a:endParaRPr lang="fa-IR" sz="3600" b="1" dirty="0">
              <a:effectLst>
                <a:outerShdw blurRad="38100" dist="38100" dir="2700000" algn="tl">
                  <a:srgbClr val="000000">
                    <a:alpha val="43137"/>
                  </a:srgbClr>
                </a:outerShdw>
              </a:effectLst>
              <a:cs typeface="B Nazanin" panose="00000400000000000000" pitchFamily="2" charset="-78"/>
            </a:endParaRPr>
          </a:p>
        </p:txBody>
      </p:sp>
      <p:sp>
        <p:nvSpPr>
          <p:cNvPr id="3" name="TextBox 2"/>
          <p:cNvSpPr txBox="1"/>
          <p:nvPr/>
        </p:nvSpPr>
        <p:spPr>
          <a:xfrm>
            <a:off x="6266329" y="6104965"/>
            <a:ext cx="672353" cy="369332"/>
          </a:xfrm>
          <a:prstGeom prst="rect">
            <a:avLst/>
          </a:prstGeom>
          <a:noFill/>
        </p:spPr>
        <p:txBody>
          <a:bodyPr wrap="square" rtlCol="1">
            <a:spAutoFit/>
          </a:bodyPr>
          <a:lstStyle/>
          <a:p>
            <a:r>
              <a:rPr lang="fa-IR" dirty="0" smtClean="0"/>
              <a:t>83</a:t>
            </a:r>
            <a:endParaRPr lang="fa-IR" dirty="0"/>
          </a:p>
        </p:txBody>
      </p:sp>
    </p:spTree>
    <p:extLst>
      <p:ext uri="{BB962C8B-B14F-4D97-AF65-F5344CB8AC3E}">
        <p14:creationId xmlns:p14="http://schemas.microsoft.com/office/powerpoint/2010/main" val="503651560"/>
      </p:ext>
    </p:extLst>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fa-IR"/>
          </a:p>
        </p:txBody>
      </p:sp>
      <p:pic>
        <p:nvPicPr>
          <p:cNvPr id="4" name="Content Placeholder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1828800" y="274638"/>
            <a:ext cx="8382000" cy="6278562"/>
          </a:xfrm>
        </p:spPr>
      </p:pic>
      <p:sp>
        <p:nvSpPr>
          <p:cNvPr id="3" name="TextBox 2"/>
          <p:cNvSpPr txBox="1"/>
          <p:nvPr/>
        </p:nvSpPr>
        <p:spPr>
          <a:xfrm>
            <a:off x="6019800" y="6479703"/>
            <a:ext cx="510988" cy="369332"/>
          </a:xfrm>
          <a:prstGeom prst="rect">
            <a:avLst/>
          </a:prstGeom>
          <a:noFill/>
        </p:spPr>
        <p:txBody>
          <a:bodyPr wrap="square" rtlCol="1">
            <a:spAutoFit/>
          </a:bodyPr>
          <a:lstStyle/>
          <a:p>
            <a:r>
              <a:rPr lang="fa-IR" dirty="0" smtClean="0"/>
              <a:t>84</a:t>
            </a:r>
            <a:endParaRPr lang="fa-IR" dirty="0"/>
          </a:p>
        </p:txBody>
      </p:sp>
    </p:spTree>
    <p:extLst>
      <p:ext uri="{BB962C8B-B14F-4D97-AF65-F5344CB8AC3E}">
        <p14:creationId xmlns:p14="http://schemas.microsoft.com/office/powerpoint/2010/main" val="1074582936"/>
      </p:ext>
    </p:extLst>
  </p:cSld>
  <p:clrMapOvr>
    <a:masterClrMapping/>
  </p:clrMapOvr>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fa-IR" sz="2800" b="1" dirty="0">
                <a:cs typeface="B Lotus" panose="00000400000000000000" pitchFamily="2" charset="-78"/>
              </a:rPr>
              <a:t>پیشرفت کیفیت مسکن در ایران طی ۱۰ سال اخیر</a:t>
            </a:r>
            <a:endParaRPr lang="fa-IR" sz="2800" dirty="0">
              <a:cs typeface="B Lotus" panose="00000400000000000000" pitchFamily="2" charset="-78"/>
            </a:endParaRPr>
          </a:p>
        </p:txBody>
      </p:sp>
      <p:pic>
        <p:nvPicPr>
          <p:cNvPr id="4" name="Content Placeholder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1981201" y="1524000"/>
            <a:ext cx="8381999" cy="4495800"/>
          </a:xfrm>
        </p:spPr>
      </p:pic>
      <p:sp>
        <p:nvSpPr>
          <p:cNvPr id="3" name="TextBox 2"/>
          <p:cNvSpPr txBox="1"/>
          <p:nvPr/>
        </p:nvSpPr>
        <p:spPr>
          <a:xfrm>
            <a:off x="6387353" y="6252882"/>
            <a:ext cx="564776" cy="369332"/>
          </a:xfrm>
          <a:prstGeom prst="rect">
            <a:avLst/>
          </a:prstGeom>
          <a:noFill/>
        </p:spPr>
        <p:txBody>
          <a:bodyPr wrap="square" rtlCol="1">
            <a:spAutoFit/>
          </a:bodyPr>
          <a:lstStyle/>
          <a:p>
            <a:r>
              <a:rPr lang="fa-IR" dirty="0" smtClean="0"/>
              <a:t>85</a:t>
            </a:r>
            <a:endParaRPr lang="fa-IR" dirty="0"/>
          </a:p>
        </p:txBody>
      </p:sp>
    </p:spTree>
    <p:extLst>
      <p:ext uri="{BB962C8B-B14F-4D97-AF65-F5344CB8AC3E}">
        <p14:creationId xmlns:p14="http://schemas.microsoft.com/office/powerpoint/2010/main" val="518729985"/>
      </p:ext>
    </p:extLst>
  </p:cSld>
  <p:clrMapOvr>
    <a:masterClrMapping/>
  </p:clrMapOvr>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fa-IR" sz="3100" b="1" dirty="0">
                <a:cs typeface="B Lotus" panose="00000400000000000000" pitchFamily="2" charset="-78"/>
              </a:rPr>
              <a:t>ظرفیت تولید برق کشور در ۴۰ سال اخیر ۱۴ برابر شده است</a:t>
            </a:r>
            <a:endParaRPr lang="fa-IR" dirty="0"/>
          </a:p>
        </p:txBody>
      </p:sp>
      <p:pic>
        <p:nvPicPr>
          <p:cNvPr id="4" name="Content Placeholder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2108490" y="1796077"/>
            <a:ext cx="7975021" cy="4134208"/>
          </a:xfrm>
        </p:spPr>
      </p:pic>
      <p:sp>
        <p:nvSpPr>
          <p:cNvPr id="3" name="TextBox 2"/>
          <p:cNvSpPr txBox="1"/>
          <p:nvPr/>
        </p:nvSpPr>
        <p:spPr>
          <a:xfrm>
            <a:off x="6629400" y="6199094"/>
            <a:ext cx="564776" cy="369332"/>
          </a:xfrm>
          <a:prstGeom prst="rect">
            <a:avLst/>
          </a:prstGeom>
          <a:noFill/>
        </p:spPr>
        <p:txBody>
          <a:bodyPr wrap="square" rtlCol="1">
            <a:spAutoFit/>
          </a:bodyPr>
          <a:lstStyle/>
          <a:p>
            <a:r>
              <a:rPr lang="fa-IR" dirty="0" smtClean="0"/>
              <a:t>86</a:t>
            </a:r>
            <a:endParaRPr lang="fa-IR" dirty="0"/>
          </a:p>
        </p:txBody>
      </p:sp>
    </p:spTree>
    <p:extLst>
      <p:ext uri="{BB962C8B-B14F-4D97-AF65-F5344CB8AC3E}">
        <p14:creationId xmlns:p14="http://schemas.microsoft.com/office/powerpoint/2010/main" val="321588606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277472" y="1210235"/>
            <a:ext cx="10031506" cy="3436838"/>
          </a:xfrm>
          <a:prstGeom prst="rect">
            <a:avLst/>
          </a:prstGeom>
        </p:spPr>
        <p:txBody>
          <a:bodyPr wrap="square">
            <a:spAutoFit/>
          </a:bodyPr>
          <a:lstStyle/>
          <a:p>
            <a:pPr marL="342900" lvl="0" indent="-342900" algn="justLow">
              <a:lnSpc>
                <a:spcPct val="115000"/>
              </a:lnSpc>
              <a:spcAft>
                <a:spcPts val="1000"/>
              </a:spcAft>
              <a:buSzPts val="1000"/>
              <a:buFont typeface="Symbol" panose="05050102010706020507" pitchFamily="18" charset="2"/>
              <a:buChar char=""/>
              <a:tabLst>
                <a:tab pos="457200" algn="l"/>
              </a:tabLst>
            </a:pPr>
            <a:r>
              <a:rPr lang="fa-IR" sz="2000" dirty="0" smtClean="0">
                <a:effectLst/>
                <a:latin typeface="Times New Roman" panose="02020603050405020304" pitchFamily="18" charset="0"/>
                <a:ea typeface="Times New Roman" panose="02020603050405020304" pitchFamily="18" charset="0"/>
                <a:cs typeface="B Lotus" panose="00000400000000000000" pitchFamily="2" charset="-78"/>
              </a:rPr>
              <a:t>رتبه جهاني توليد علم ايران در رشته پزشکي از 54 به 19 ام جهان ارتقاء يافته است.( افزايش تعداد مقالات از 64 به 3هزار)</a:t>
            </a:r>
            <a:endParaRPr lang="en-US" sz="2000" dirty="0" smtClean="0">
              <a:effectLst/>
              <a:latin typeface="Calibri" panose="020F0502020204030204" pitchFamily="34" charset="0"/>
              <a:ea typeface="Calibri" panose="020F0502020204030204" pitchFamily="34" charset="0"/>
              <a:cs typeface="Arial" panose="020B0604020202020204" pitchFamily="34" charset="0"/>
            </a:endParaRPr>
          </a:p>
          <a:p>
            <a:pPr marL="342900" lvl="0" indent="-342900" algn="justLow">
              <a:lnSpc>
                <a:spcPct val="115000"/>
              </a:lnSpc>
              <a:spcAft>
                <a:spcPts val="1000"/>
              </a:spcAft>
              <a:buSzPts val="1000"/>
              <a:buFont typeface="Symbol" panose="05050102010706020507" pitchFamily="18" charset="2"/>
              <a:buChar char=""/>
              <a:tabLst>
                <a:tab pos="457200" algn="l"/>
              </a:tabLst>
            </a:pPr>
            <a:r>
              <a:rPr lang="fa-IR" sz="2000" dirty="0" smtClean="0">
                <a:effectLst/>
                <a:latin typeface="Times New Roman" panose="02020603050405020304" pitchFamily="18" charset="0"/>
                <a:ea typeface="Times New Roman" panose="02020603050405020304" pitchFamily="18" charset="0"/>
                <a:cs typeface="B Lotus" panose="00000400000000000000" pitchFamily="2" charset="-78"/>
              </a:rPr>
              <a:t>رتبه جهاني توليد علم ايران در رشته شيمي از 48 به 11 ام جهان ارتقاء يافته است.( افزايش تعداد مقالات از 79 به 3هزار)</a:t>
            </a:r>
            <a:endParaRPr lang="en-US" sz="2000" dirty="0" smtClean="0">
              <a:effectLst/>
              <a:latin typeface="Calibri" panose="020F0502020204030204" pitchFamily="34" charset="0"/>
              <a:ea typeface="Calibri" panose="020F0502020204030204" pitchFamily="34" charset="0"/>
              <a:cs typeface="Arial" panose="020B0604020202020204" pitchFamily="34" charset="0"/>
            </a:endParaRPr>
          </a:p>
          <a:p>
            <a:pPr marL="342900" lvl="0" indent="-342900" algn="justLow">
              <a:lnSpc>
                <a:spcPct val="115000"/>
              </a:lnSpc>
              <a:spcAft>
                <a:spcPts val="1000"/>
              </a:spcAft>
              <a:buSzPts val="1000"/>
              <a:buFont typeface="Symbol" panose="05050102010706020507" pitchFamily="18" charset="2"/>
              <a:buChar char=""/>
              <a:tabLst>
                <a:tab pos="457200" algn="l"/>
              </a:tabLst>
            </a:pPr>
            <a:r>
              <a:rPr lang="fa-IR" sz="2000" dirty="0" smtClean="0">
                <a:effectLst/>
                <a:latin typeface="Times New Roman" panose="02020603050405020304" pitchFamily="18" charset="0"/>
                <a:ea typeface="Times New Roman" panose="02020603050405020304" pitchFamily="18" charset="0"/>
                <a:cs typeface="B Lotus" panose="00000400000000000000" pitchFamily="2" charset="-78"/>
              </a:rPr>
              <a:t>رتبه جهاني توليد علم ايران در رشته فيزيک و نجوم از 64 به 19 ام جهان ارتقاء يافته است. (افزايش تعداد مقالات از 21 به 1هزار)</a:t>
            </a:r>
            <a:endParaRPr lang="en-US" sz="2000" dirty="0" smtClean="0">
              <a:effectLst/>
              <a:latin typeface="Calibri" panose="020F0502020204030204" pitchFamily="34" charset="0"/>
              <a:ea typeface="Calibri" panose="020F0502020204030204" pitchFamily="34" charset="0"/>
              <a:cs typeface="Arial" panose="020B0604020202020204" pitchFamily="34" charset="0"/>
            </a:endParaRPr>
          </a:p>
          <a:p>
            <a:pPr marL="342900" lvl="0" indent="-342900" algn="justLow">
              <a:lnSpc>
                <a:spcPct val="115000"/>
              </a:lnSpc>
              <a:spcAft>
                <a:spcPts val="1000"/>
              </a:spcAft>
              <a:buSzPts val="1000"/>
              <a:buFont typeface="Symbol" panose="05050102010706020507" pitchFamily="18" charset="2"/>
              <a:buChar char=""/>
              <a:tabLst>
                <a:tab pos="457200" algn="l"/>
              </a:tabLst>
            </a:pPr>
            <a:r>
              <a:rPr lang="fa-IR" sz="2000" dirty="0" smtClean="0">
                <a:effectLst/>
                <a:latin typeface="Times New Roman" panose="02020603050405020304" pitchFamily="18" charset="0"/>
                <a:ea typeface="Times New Roman" panose="02020603050405020304" pitchFamily="18" charset="0"/>
                <a:cs typeface="B Lotus" panose="00000400000000000000" pitchFamily="2" charset="-78"/>
              </a:rPr>
              <a:t>رشد روزافزون و حضور فعال کشور در عرصه‌های علمی بطوريکه تا سال ۱۳۹۱ بیش از ۲۶۱۹۶ اختراع در کشور ثبت شده است</a:t>
            </a:r>
            <a:r>
              <a:rPr lang="en-US" sz="2000" dirty="0" smtClean="0">
                <a:effectLst/>
                <a:latin typeface="Times New Roman" panose="02020603050405020304" pitchFamily="18" charset="0"/>
                <a:ea typeface="Times New Roman" panose="02020603050405020304" pitchFamily="18" charset="0"/>
                <a:cs typeface="B Lotus" panose="00000400000000000000" pitchFamily="2" charset="-78"/>
              </a:rPr>
              <a:t>.</a:t>
            </a:r>
            <a:endParaRPr lang="en-US" sz="2000" dirty="0" smtClean="0">
              <a:effectLst/>
              <a:latin typeface="Calibri" panose="020F0502020204030204" pitchFamily="34" charset="0"/>
              <a:ea typeface="Calibri" panose="020F0502020204030204" pitchFamily="34" charset="0"/>
              <a:cs typeface="Arial" panose="020B0604020202020204" pitchFamily="34" charset="0"/>
            </a:endParaRPr>
          </a:p>
          <a:p>
            <a:pPr marL="342900" lvl="0" indent="-342900" algn="justLow">
              <a:lnSpc>
                <a:spcPct val="115000"/>
              </a:lnSpc>
              <a:spcAft>
                <a:spcPts val="1000"/>
              </a:spcAft>
              <a:buSzPts val="1000"/>
              <a:buFont typeface="Symbol" panose="05050102010706020507" pitchFamily="18" charset="2"/>
              <a:buChar char=""/>
              <a:tabLst>
                <a:tab pos="457200" algn="l"/>
              </a:tabLst>
            </a:pPr>
            <a:r>
              <a:rPr lang="fa-IR" sz="2000" dirty="0" smtClean="0">
                <a:effectLst/>
                <a:latin typeface="Times New Roman" panose="02020603050405020304" pitchFamily="18" charset="0"/>
                <a:ea typeface="Times New Roman" panose="02020603050405020304" pitchFamily="18" charset="0"/>
                <a:cs typeface="B Lotus" panose="00000400000000000000" pitchFamily="2" charset="-78"/>
              </a:rPr>
              <a:t>بر اساس گزارش سازمان بین المللی آیسسکو: جمهوری اسلامی ایران در میان ۵۷</a:t>
            </a:r>
            <a:r>
              <a:rPr lang="fa-IR" sz="2000" dirty="0" smtClean="0">
                <a:effectLst/>
                <a:latin typeface="Calibri" panose="020F0502020204030204" pitchFamily="34" charset="0"/>
                <a:ea typeface="Times New Roman" panose="02020603050405020304" pitchFamily="18" charset="0"/>
                <a:cs typeface="Times New Roman" panose="02020603050405020304" pitchFamily="18" charset="0"/>
              </a:rPr>
              <a:t> </a:t>
            </a:r>
            <a:r>
              <a:rPr lang="fa-IR" sz="2000" dirty="0" smtClean="0">
                <a:effectLst/>
                <a:latin typeface="Times New Roman" panose="02020603050405020304" pitchFamily="18" charset="0"/>
                <a:ea typeface="Times New Roman" panose="02020603050405020304" pitchFamily="18" charset="0"/>
                <a:cs typeface="B Lotus" panose="00000400000000000000" pitchFamily="2" charset="-78"/>
              </a:rPr>
              <a:t>کشور اسلامی از لحاظ علمی و پژوهشی و ثبت اختراع در رتبه اول کشورهای اسلامی قرار دارد</a:t>
            </a:r>
            <a:r>
              <a:rPr lang="en-US" sz="2000" dirty="0" smtClean="0">
                <a:effectLst/>
                <a:latin typeface="Times New Roman" panose="02020603050405020304" pitchFamily="18" charset="0"/>
                <a:ea typeface="Times New Roman" panose="02020603050405020304" pitchFamily="18" charset="0"/>
                <a:cs typeface="B Lotus" panose="00000400000000000000" pitchFamily="2" charset="-78"/>
              </a:rPr>
              <a:t>.</a:t>
            </a:r>
            <a:endParaRPr lang="en-US" sz="2000" dirty="0" smtClean="0">
              <a:effectLst/>
              <a:latin typeface="Calibri" panose="020F0502020204030204" pitchFamily="34" charset="0"/>
              <a:ea typeface="Calibri" panose="020F0502020204030204" pitchFamily="34" charset="0"/>
              <a:cs typeface="Arial" panose="020B0604020202020204" pitchFamily="34" charset="0"/>
            </a:endParaRPr>
          </a:p>
        </p:txBody>
      </p:sp>
      <p:sp>
        <p:nvSpPr>
          <p:cNvPr id="3" name="TextBox 2"/>
          <p:cNvSpPr txBox="1"/>
          <p:nvPr/>
        </p:nvSpPr>
        <p:spPr>
          <a:xfrm>
            <a:off x="6078071" y="6333565"/>
            <a:ext cx="484094" cy="376517"/>
          </a:xfrm>
          <a:prstGeom prst="rect">
            <a:avLst/>
          </a:prstGeom>
          <a:noFill/>
        </p:spPr>
        <p:txBody>
          <a:bodyPr wrap="square" rtlCol="1">
            <a:spAutoFit/>
          </a:bodyPr>
          <a:lstStyle/>
          <a:p>
            <a:r>
              <a:rPr lang="fa-IR" dirty="0" smtClean="0"/>
              <a:t>6</a:t>
            </a:r>
            <a:endParaRPr lang="fa-IR" dirty="0"/>
          </a:p>
        </p:txBody>
      </p:sp>
    </p:spTree>
    <p:extLst>
      <p:ext uri="{BB962C8B-B14F-4D97-AF65-F5344CB8AC3E}">
        <p14:creationId xmlns:p14="http://schemas.microsoft.com/office/powerpoint/2010/main" val="205385037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fa-IR" sz="3100" b="1" dirty="0">
                <a:cs typeface="B Lotus" panose="00000400000000000000" pitchFamily="2" charset="-78"/>
              </a:rPr>
              <a:t>تعداد پزشکان ایران در ۲۵ سال اخیر ۵.۵ برابر شده است</a:t>
            </a:r>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049790" y="1600201"/>
            <a:ext cx="8092421" cy="4525963"/>
          </a:xfrm>
        </p:spPr>
      </p:pic>
      <p:sp>
        <p:nvSpPr>
          <p:cNvPr id="3" name="TextBox 2"/>
          <p:cNvSpPr txBox="1"/>
          <p:nvPr/>
        </p:nvSpPr>
        <p:spPr>
          <a:xfrm>
            <a:off x="5997388" y="6293224"/>
            <a:ext cx="712694" cy="369332"/>
          </a:xfrm>
          <a:prstGeom prst="rect">
            <a:avLst/>
          </a:prstGeom>
          <a:noFill/>
        </p:spPr>
        <p:txBody>
          <a:bodyPr wrap="square" rtlCol="1">
            <a:spAutoFit/>
          </a:bodyPr>
          <a:lstStyle/>
          <a:p>
            <a:r>
              <a:rPr lang="fa-IR" dirty="0" smtClean="0"/>
              <a:t>87</a:t>
            </a:r>
            <a:endParaRPr lang="fa-IR" dirty="0"/>
          </a:p>
        </p:txBody>
      </p:sp>
    </p:spTree>
    <p:extLst>
      <p:ext uri="{BB962C8B-B14F-4D97-AF65-F5344CB8AC3E}">
        <p14:creationId xmlns:p14="http://schemas.microsoft.com/office/powerpoint/2010/main" val="3100463888"/>
      </p:ext>
    </p:extLst>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fa-IR" sz="3100" b="1" dirty="0">
                <a:cs typeface="B Lotus" panose="00000400000000000000" pitchFamily="2" charset="-78"/>
              </a:rPr>
              <a:t>کاهش ۲۵ درصدی اختلاف طبقاتی در ایران بعد از انقلاب اسلامی</a:t>
            </a:r>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752600" y="1676400"/>
            <a:ext cx="8686800" cy="4495800"/>
          </a:xfrm>
        </p:spPr>
      </p:pic>
      <p:sp>
        <p:nvSpPr>
          <p:cNvPr id="3" name="TextBox 2"/>
          <p:cNvSpPr txBox="1"/>
          <p:nvPr/>
        </p:nvSpPr>
        <p:spPr>
          <a:xfrm>
            <a:off x="6118412" y="6360459"/>
            <a:ext cx="766482" cy="369332"/>
          </a:xfrm>
          <a:prstGeom prst="rect">
            <a:avLst/>
          </a:prstGeom>
          <a:noFill/>
        </p:spPr>
        <p:txBody>
          <a:bodyPr wrap="square" rtlCol="1">
            <a:spAutoFit/>
          </a:bodyPr>
          <a:lstStyle/>
          <a:p>
            <a:r>
              <a:rPr lang="fa-IR" dirty="0" smtClean="0"/>
              <a:t>88</a:t>
            </a:r>
            <a:endParaRPr lang="fa-IR" dirty="0"/>
          </a:p>
        </p:txBody>
      </p:sp>
    </p:spTree>
    <p:extLst>
      <p:ext uri="{BB962C8B-B14F-4D97-AF65-F5344CB8AC3E}">
        <p14:creationId xmlns:p14="http://schemas.microsoft.com/office/powerpoint/2010/main" val="3430385764"/>
      </p:ext>
    </p:extLst>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val="2377095947"/>
              </p:ext>
            </p:extLst>
          </p:nvPr>
        </p:nvGraphicFramePr>
        <p:xfrm>
          <a:off x="1024510" y="647692"/>
          <a:ext cx="10650070" cy="326136"/>
        </p:xfrm>
        <a:graphic>
          <a:graphicData uri="http://schemas.openxmlformats.org/drawingml/2006/table">
            <a:tbl>
              <a:tblPr rtl="1" firstRow="1" firstCol="1" bandRow="1"/>
              <a:tblGrid>
                <a:gridCol w="10650070"/>
              </a:tblGrid>
              <a:tr h="171450">
                <a:tc>
                  <a:txBody>
                    <a:bodyPr/>
                    <a:lstStyle/>
                    <a:p>
                      <a:pPr algn="just" rtl="1">
                        <a:lnSpc>
                          <a:spcPct val="107000"/>
                        </a:lnSpc>
                        <a:spcAft>
                          <a:spcPts val="800"/>
                        </a:spcAft>
                      </a:pPr>
                      <a:r>
                        <a:rPr lang="ar-SA" sz="2000" b="1" dirty="0">
                          <a:effectLst/>
                          <a:latin typeface="Calibri" panose="020F0502020204030204" pitchFamily="34" charset="0"/>
                          <a:ea typeface="Calibri" panose="020F0502020204030204" pitchFamily="34" charset="0"/>
                          <a:cs typeface="B Nazanin" panose="00000400000000000000" pitchFamily="2" charset="-78"/>
                        </a:rPr>
                        <a:t>طول خطوط انتقال برق، تعداد مشتركان و مقدار فروش داخلي انرژي برق مؤسسات تابع وزارت نيرو: از سال 1344 تا 1393</a:t>
                      </a:r>
                      <a:endParaRPr lang="en-US" sz="2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a:noFill/>
                    </a:lnL>
                    <a:lnR>
                      <a:noFill/>
                    </a:lnR>
                    <a:lnT>
                      <a:noFill/>
                    </a:lnT>
                    <a:lnB>
                      <a:noFill/>
                    </a:lnB>
                  </a:tcPr>
                </a:tc>
              </a:tr>
            </a:tbl>
          </a:graphicData>
        </a:graphic>
      </p:graphicFrame>
      <p:graphicFrame>
        <p:nvGraphicFramePr>
          <p:cNvPr id="3" name="Table 2"/>
          <p:cNvGraphicFramePr>
            <a:graphicFrameLocks noGrp="1"/>
          </p:cNvGraphicFramePr>
          <p:nvPr>
            <p:extLst>
              <p:ext uri="{D42A27DB-BD31-4B8C-83A1-F6EECF244321}">
                <p14:modId xmlns:p14="http://schemas.microsoft.com/office/powerpoint/2010/main" val="1587660608"/>
              </p:ext>
            </p:extLst>
          </p:nvPr>
        </p:nvGraphicFramePr>
        <p:xfrm>
          <a:off x="2514600" y="1116109"/>
          <a:ext cx="8350624" cy="4858720"/>
        </p:xfrm>
        <a:graphic>
          <a:graphicData uri="http://schemas.openxmlformats.org/drawingml/2006/table">
            <a:tbl>
              <a:tblPr rtl="1" firstRow="1" firstCol="1" bandRow="1"/>
              <a:tblGrid>
                <a:gridCol w="1012776"/>
                <a:gridCol w="1127430"/>
                <a:gridCol w="1586044"/>
                <a:gridCol w="1012776"/>
                <a:gridCol w="1012776"/>
                <a:gridCol w="1299411"/>
                <a:gridCol w="1299411"/>
              </a:tblGrid>
              <a:tr h="232872">
                <a:tc rowSpan="3">
                  <a:txBody>
                    <a:bodyPr/>
                    <a:lstStyle/>
                    <a:p>
                      <a:pPr algn="ctr" rtl="1">
                        <a:lnSpc>
                          <a:spcPct val="107000"/>
                        </a:lnSpc>
                        <a:spcAft>
                          <a:spcPts val="0"/>
                        </a:spcAft>
                      </a:pPr>
                      <a:r>
                        <a:rPr lang="fa-IR" sz="1600" b="1" dirty="0">
                          <a:effectLst/>
                          <a:latin typeface="Tahoma" panose="020B0604030504040204" pitchFamily="34" charset="0"/>
                          <a:ea typeface="Times New Roman" panose="02020603050405020304" pitchFamily="18" charset="0"/>
                          <a:cs typeface="B Nazanin" panose="00000400000000000000" pitchFamily="2" charset="-78"/>
                        </a:rPr>
                        <a:t>سال</a:t>
                      </a:r>
                      <a:endParaRPr lang="en-US" sz="14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rowSpan="3">
                  <a:txBody>
                    <a:bodyPr/>
                    <a:lstStyle/>
                    <a:p>
                      <a:pPr algn="ctr" rtl="1">
                        <a:lnSpc>
                          <a:spcPct val="107000"/>
                        </a:lnSpc>
                        <a:spcAft>
                          <a:spcPts val="0"/>
                        </a:spcAft>
                      </a:pPr>
                      <a:r>
                        <a:rPr lang="fa-IR" sz="1600" b="1" dirty="0">
                          <a:effectLst/>
                          <a:latin typeface="Tahoma" panose="020B0604030504040204" pitchFamily="34" charset="0"/>
                          <a:ea typeface="Times New Roman" panose="02020603050405020304" pitchFamily="18" charset="0"/>
                          <a:cs typeface="B Nazanin" panose="00000400000000000000" pitchFamily="2" charset="-78"/>
                        </a:rPr>
                        <a:t>مشتركان (هزار مشترك)</a:t>
                      </a:r>
                      <a:endParaRPr lang="en-US" sz="14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rowSpan="3">
                  <a:txBody>
                    <a:bodyPr/>
                    <a:lstStyle/>
                    <a:p>
                      <a:pPr algn="ctr" rtl="1">
                        <a:lnSpc>
                          <a:spcPct val="107000"/>
                        </a:lnSpc>
                        <a:spcAft>
                          <a:spcPts val="0"/>
                        </a:spcAft>
                      </a:pPr>
                      <a:r>
                        <a:rPr lang="fa-IR" sz="1600" b="1">
                          <a:effectLst/>
                          <a:latin typeface="Tahoma" panose="020B0604030504040204" pitchFamily="34" charset="0"/>
                          <a:ea typeface="Times New Roman" panose="02020603050405020304" pitchFamily="18" charset="0"/>
                          <a:cs typeface="B Nazanin" panose="00000400000000000000" pitchFamily="2" charset="-78"/>
                        </a:rPr>
                        <a:t>مقدار فروش داخلي انرژي برق (ميليون كيلووات ساعت)</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gridSpan="4">
                  <a:txBody>
                    <a:bodyPr/>
                    <a:lstStyle/>
                    <a:p>
                      <a:pPr algn="ctr" rtl="1">
                        <a:lnSpc>
                          <a:spcPct val="107000"/>
                        </a:lnSpc>
                        <a:spcAft>
                          <a:spcPts val="0"/>
                        </a:spcAft>
                      </a:pPr>
                      <a:r>
                        <a:rPr lang="fa-IR" sz="1200" b="1">
                          <a:effectLst/>
                          <a:latin typeface="Tahoma" panose="020B0604030504040204" pitchFamily="34" charset="0"/>
                          <a:ea typeface="Times New Roman" panose="02020603050405020304" pitchFamily="18" charset="0"/>
                          <a:cs typeface="B Nazanin" panose="00000400000000000000" pitchFamily="2" charset="-78"/>
                        </a:rPr>
                        <a:t>طول خطوط (كيلومتر مدار)</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hMerge="1">
                  <a:txBody>
                    <a:bodyPr/>
                    <a:lstStyle/>
                    <a:p>
                      <a:pPr rtl="1"/>
                      <a:endParaRPr lang="fa-IR"/>
                    </a:p>
                  </a:txBody>
                  <a:tcPr/>
                </a:tc>
                <a:tc hMerge="1">
                  <a:txBody>
                    <a:bodyPr/>
                    <a:lstStyle/>
                    <a:p>
                      <a:pPr rtl="1"/>
                      <a:endParaRPr lang="fa-IR"/>
                    </a:p>
                  </a:txBody>
                  <a:tcPr/>
                </a:tc>
                <a:tc hMerge="1">
                  <a:txBody>
                    <a:bodyPr/>
                    <a:lstStyle/>
                    <a:p>
                      <a:pPr rtl="1"/>
                      <a:endParaRPr lang="fa-IR"/>
                    </a:p>
                  </a:txBody>
                  <a:tcPr/>
                </a:tc>
              </a:tr>
              <a:tr h="266077">
                <a:tc vMerge="1">
                  <a:txBody>
                    <a:bodyPr/>
                    <a:lstStyle/>
                    <a:p>
                      <a:pPr rtl="1"/>
                      <a:endParaRPr lang="fa-IR"/>
                    </a:p>
                  </a:txBody>
                  <a:tcPr/>
                </a:tc>
                <a:tc vMerge="1">
                  <a:txBody>
                    <a:bodyPr/>
                    <a:lstStyle/>
                    <a:p>
                      <a:pPr rtl="1"/>
                      <a:endParaRPr lang="fa-IR"/>
                    </a:p>
                  </a:txBody>
                  <a:tcPr/>
                </a:tc>
                <a:tc vMerge="1">
                  <a:txBody>
                    <a:bodyPr/>
                    <a:lstStyle/>
                    <a:p>
                      <a:pPr rtl="1"/>
                      <a:endParaRPr lang="fa-IR"/>
                    </a:p>
                  </a:txBody>
                  <a:tcPr/>
                </a:tc>
                <a:tc gridSpan="2">
                  <a:txBody>
                    <a:bodyPr/>
                    <a:lstStyle/>
                    <a:p>
                      <a:pPr algn="ctr" rtl="1">
                        <a:lnSpc>
                          <a:spcPct val="107000"/>
                        </a:lnSpc>
                        <a:spcAft>
                          <a:spcPts val="0"/>
                        </a:spcAft>
                      </a:pPr>
                      <a:r>
                        <a:rPr lang="fa-IR" sz="1600" b="1">
                          <a:effectLst/>
                          <a:latin typeface="Tahoma" panose="020B0604030504040204" pitchFamily="34" charset="0"/>
                          <a:ea typeface="Times New Roman" panose="02020603050405020304" pitchFamily="18" charset="0"/>
                          <a:cs typeface="B Nazanin" panose="00000400000000000000" pitchFamily="2" charset="-78"/>
                        </a:rPr>
                        <a:t>خط انتقال نيرو</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hMerge="1">
                  <a:txBody>
                    <a:bodyPr/>
                    <a:lstStyle/>
                    <a:p>
                      <a:pPr rtl="1"/>
                      <a:endParaRPr lang="fa-IR"/>
                    </a:p>
                  </a:txBody>
                  <a:tcPr/>
                </a:tc>
                <a:tc gridSpan="2">
                  <a:txBody>
                    <a:bodyPr/>
                    <a:lstStyle/>
                    <a:p>
                      <a:pPr algn="ctr" rtl="1">
                        <a:lnSpc>
                          <a:spcPct val="107000"/>
                        </a:lnSpc>
                        <a:spcAft>
                          <a:spcPts val="0"/>
                        </a:spcAft>
                      </a:pPr>
                      <a:r>
                        <a:rPr lang="fa-IR" sz="1600" b="1">
                          <a:effectLst/>
                          <a:latin typeface="Tahoma" panose="020B0604030504040204" pitchFamily="34" charset="0"/>
                          <a:ea typeface="Times New Roman" panose="02020603050405020304" pitchFamily="18" charset="0"/>
                          <a:cs typeface="B Nazanin" panose="00000400000000000000" pitchFamily="2" charset="-78"/>
                        </a:rPr>
                        <a:t>خط فوق توزيع</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hMerge="1">
                  <a:txBody>
                    <a:bodyPr/>
                    <a:lstStyle/>
                    <a:p>
                      <a:pPr rtl="1"/>
                      <a:endParaRPr lang="fa-IR"/>
                    </a:p>
                  </a:txBody>
                  <a:tcPr/>
                </a:tc>
              </a:tr>
              <a:tr h="634693">
                <a:tc vMerge="1">
                  <a:txBody>
                    <a:bodyPr/>
                    <a:lstStyle/>
                    <a:p>
                      <a:pPr rtl="1"/>
                      <a:endParaRPr lang="fa-IR"/>
                    </a:p>
                  </a:txBody>
                  <a:tcPr/>
                </a:tc>
                <a:tc vMerge="1">
                  <a:txBody>
                    <a:bodyPr/>
                    <a:lstStyle/>
                    <a:p>
                      <a:pPr rtl="1"/>
                      <a:endParaRPr lang="fa-IR"/>
                    </a:p>
                  </a:txBody>
                  <a:tcPr/>
                </a:tc>
                <a:tc vMerge="1">
                  <a:txBody>
                    <a:bodyPr/>
                    <a:lstStyle/>
                    <a:p>
                      <a:pPr rtl="1"/>
                      <a:endParaRPr lang="fa-IR"/>
                    </a:p>
                  </a:txBody>
                  <a:tcPr/>
                </a:tc>
                <a:tc>
                  <a:txBody>
                    <a:bodyPr/>
                    <a:lstStyle/>
                    <a:p>
                      <a:pPr algn="ctr" rtl="1">
                        <a:lnSpc>
                          <a:spcPct val="107000"/>
                        </a:lnSpc>
                        <a:spcAft>
                          <a:spcPts val="0"/>
                        </a:spcAft>
                      </a:pPr>
                      <a:r>
                        <a:rPr lang="fa-IR" sz="1600" b="1" dirty="0">
                          <a:effectLst/>
                          <a:latin typeface="Tahoma" panose="020B0604030504040204" pitchFamily="34" charset="0"/>
                          <a:ea typeface="Times New Roman" panose="02020603050405020304" pitchFamily="18" charset="0"/>
                          <a:cs typeface="B Nazanin" panose="00000400000000000000" pitchFamily="2" charset="-78"/>
                        </a:rPr>
                        <a:t>400 كيلوولت</a:t>
                      </a:r>
                      <a:endParaRPr lang="en-US" sz="14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1">
                        <a:lnSpc>
                          <a:spcPct val="107000"/>
                        </a:lnSpc>
                        <a:spcAft>
                          <a:spcPts val="0"/>
                        </a:spcAft>
                      </a:pPr>
                      <a:r>
                        <a:rPr lang="fa-IR" sz="1600" b="1">
                          <a:effectLst/>
                          <a:latin typeface="Tahoma" panose="020B0604030504040204" pitchFamily="34" charset="0"/>
                          <a:ea typeface="Times New Roman" panose="02020603050405020304" pitchFamily="18" charset="0"/>
                          <a:cs typeface="B Nazanin" panose="00000400000000000000" pitchFamily="2" charset="-78"/>
                        </a:rPr>
                        <a:t>230 كيلوولت</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1">
                        <a:lnSpc>
                          <a:spcPct val="107000"/>
                        </a:lnSpc>
                        <a:spcAft>
                          <a:spcPts val="0"/>
                        </a:spcAft>
                      </a:pPr>
                      <a:r>
                        <a:rPr lang="fa-IR" sz="1600" b="1">
                          <a:effectLst/>
                          <a:latin typeface="Tahoma" panose="020B0604030504040204" pitchFamily="34" charset="0"/>
                          <a:ea typeface="Times New Roman" panose="02020603050405020304" pitchFamily="18" charset="0"/>
                          <a:cs typeface="B Nazanin" panose="00000400000000000000" pitchFamily="2" charset="-78"/>
                        </a:rPr>
                        <a:t>132 كيلوولت</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1">
                        <a:lnSpc>
                          <a:spcPct val="107000"/>
                        </a:lnSpc>
                        <a:spcAft>
                          <a:spcPts val="0"/>
                        </a:spcAft>
                      </a:pPr>
                      <a:r>
                        <a:rPr lang="fa-IR" sz="1600" b="1">
                          <a:effectLst/>
                          <a:latin typeface="Tahoma" panose="020B0604030504040204" pitchFamily="34" charset="0"/>
                          <a:ea typeface="Times New Roman" panose="02020603050405020304" pitchFamily="18" charset="0"/>
                          <a:cs typeface="B Nazanin" panose="00000400000000000000" pitchFamily="2" charset="-78"/>
                        </a:rPr>
                        <a:t>63 و 66 كيلوولت</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r>
              <a:tr h="266077">
                <a:tc>
                  <a:txBody>
                    <a:bodyPr/>
                    <a:lstStyle/>
                    <a:p>
                      <a:pPr algn="ctr" rtl="1">
                        <a:lnSpc>
                          <a:spcPct val="107000"/>
                        </a:lnSpc>
                        <a:spcAft>
                          <a:spcPts val="0"/>
                        </a:spcAft>
                      </a:pPr>
                      <a:r>
                        <a:rPr lang="fa-IR" sz="1600">
                          <a:effectLst/>
                          <a:latin typeface="Tahoma" panose="020B0604030504040204" pitchFamily="34" charset="0"/>
                          <a:ea typeface="Times New Roman" panose="02020603050405020304" pitchFamily="18" charset="0"/>
                          <a:cs typeface="B Nazanin" panose="00000400000000000000" pitchFamily="2" charset="-78"/>
                        </a:rPr>
                        <a:t>1344</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07000"/>
                        </a:lnSpc>
                        <a:spcAft>
                          <a:spcPts val="0"/>
                        </a:spcAft>
                      </a:pPr>
                      <a:r>
                        <a:rPr lang="fa-IR" sz="1600" dirty="0">
                          <a:effectLst/>
                          <a:latin typeface="Tahoma" panose="020B0604030504040204" pitchFamily="34" charset="0"/>
                          <a:ea typeface="Times New Roman" panose="02020603050405020304" pitchFamily="18" charset="0"/>
                          <a:cs typeface="B Nazanin" panose="00000400000000000000" pitchFamily="2" charset="-78"/>
                        </a:rPr>
                        <a:t>650</a:t>
                      </a:r>
                      <a:endParaRPr lang="en-US" sz="14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07000"/>
                        </a:lnSpc>
                        <a:spcAft>
                          <a:spcPts val="0"/>
                        </a:spcAft>
                      </a:pPr>
                      <a:r>
                        <a:rPr lang="fa-IR" sz="1600" dirty="0">
                          <a:effectLst/>
                          <a:latin typeface="Tahoma" panose="020B0604030504040204" pitchFamily="34" charset="0"/>
                          <a:ea typeface="Times New Roman" panose="02020603050405020304" pitchFamily="18" charset="0"/>
                          <a:cs typeface="B Nazanin" panose="00000400000000000000" pitchFamily="2" charset="-78"/>
                        </a:rPr>
                        <a:t>816</a:t>
                      </a:r>
                      <a:endParaRPr lang="en-US" sz="14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07000"/>
                        </a:lnSpc>
                        <a:spcAft>
                          <a:spcPts val="0"/>
                        </a:spcAft>
                      </a:pPr>
                      <a:r>
                        <a:rPr lang="fa-IR" sz="1600">
                          <a:effectLst/>
                          <a:latin typeface="Tahoma" panose="020B0604030504040204" pitchFamily="34" charset="0"/>
                          <a:ea typeface="Times New Roman" panose="02020603050405020304" pitchFamily="18" charset="0"/>
                          <a:cs typeface="B Nazanin" panose="00000400000000000000" pitchFamily="2" charset="-78"/>
                        </a:rPr>
                        <a:t>_</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07000"/>
                        </a:lnSpc>
                        <a:spcAft>
                          <a:spcPts val="0"/>
                        </a:spcAft>
                      </a:pPr>
                      <a:r>
                        <a:rPr lang="fa-IR" sz="1600">
                          <a:effectLst/>
                          <a:latin typeface="Tahoma" panose="020B0604030504040204" pitchFamily="34" charset="0"/>
                          <a:ea typeface="Times New Roman" panose="02020603050405020304" pitchFamily="18" charset="0"/>
                          <a:cs typeface="B Nazanin" panose="00000400000000000000" pitchFamily="2" charset="-78"/>
                        </a:rPr>
                        <a:t>160</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07000"/>
                        </a:lnSpc>
                        <a:spcAft>
                          <a:spcPts val="0"/>
                        </a:spcAft>
                      </a:pPr>
                      <a:r>
                        <a:rPr lang="fa-IR" sz="1600">
                          <a:effectLst/>
                          <a:latin typeface="Tahoma" panose="020B0604030504040204" pitchFamily="34" charset="0"/>
                          <a:ea typeface="Times New Roman" panose="02020603050405020304" pitchFamily="18" charset="0"/>
                          <a:cs typeface="B Nazanin" panose="00000400000000000000" pitchFamily="2" charset="-78"/>
                        </a:rPr>
                        <a:t>274</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07000"/>
                        </a:lnSpc>
                        <a:spcAft>
                          <a:spcPts val="0"/>
                        </a:spcAft>
                      </a:pPr>
                      <a:r>
                        <a:rPr lang="fa-IR" sz="1600">
                          <a:effectLst/>
                          <a:latin typeface="Tahoma" panose="020B0604030504040204" pitchFamily="34" charset="0"/>
                          <a:ea typeface="Times New Roman" panose="02020603050405020304" pitchFamily="18" charset="0"/>
                          <a:cs typeface="B Nazanin" panose="00000400000000000000" pitchFamily="2" charset="-78"/>
                        </a:rPr>
                        <a:t>263</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6077">
                <a:tc>
                  <a:txBody>
                    <a:bodyPr/>
                    <a:lstStyle/>
                    <a:p>
                      <a:pPr algn="ctr" rtl="1">
                        <a:lnSpc>
                          <a:spcPct val="107000"/>
                        </a:lnSpc>
                        <a:spcAft>
                          <a:spcPts val="0"/>
                        </a:spcAft>
                      </a:pPr>
                      <a:r>
                        <a:rPr lang="fa-IR" sz="1600">
                          <a:effectLst/>
                          <a:latin typeface="Tahoma" panose="020B0604030504040204" pitchFamily="34" charset="0"/>
                          <a:ea typeface="Times New Roman" panose="02020603050405020304" pitchFamily="18" charset="0"/>
                          <a:cs typeface="B Nazanin" panose="00000400000000000000" pitchFamily="2" charset="-78"/>
                        </a:rPr>
                        <a:t>1345</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07000"/>
                        </a:lnSpc>
                        <a:spcAft>
                          <a:spcPts val="0"/>
                        </a:spcAft>
                      </a:pPr>
                      <a:r>
                        <a:rPr lang="fa-IR" sz="1600" dirty="0">
                          <a:effectLst/>
                          <a:latin typeface="Tahoma" panose="020B0604030504040204" pitchFamily="34" charset="0"/>
                          <a:ea typeface="Times New Roman" panose="02020603050405020304" pitchFamily="18" charset="0"/>
                          <a:cs typeface="B Nazanin" panose="00000400000000000000" pitchFamily="2" charset="-78"/>
                        </a:rPr>
                        <a:t>719</a:t>
                      </a:r>
                      <a:endParaRPr lang="en-US" sz="14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07000"/>
                        </a:lnSpc>
                        <a:spcAft>
                          <a:spcPts val="0"/>
                        </a:spcAft>
                      </a:pPr>
                      <a:r>
                        <a:rPr lang="fa-IR" sz="1600" dirty="0">
                          <a:effectLst/>
                          <a:latin typeface="Tahoma" panose="020B0604030504040204" pitchFamily="34" charset="0"/>
                          <a:ea typeface="Times New Roman" panose="02020603050405020304" pitchFamily="18" charset="0"/>
                          <a:cs typeface="B Nazanin" panose="00000400000000000000" pitchFamily="2" charset="-78"/>
                        </a:rPr>
                        <a:t>1062</a:t>
                      </a:r>
                      <a:endParaRPr lang="en-US" sz="14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07000"/>
                        </a:lnSpc>
                        <a:spcAft>
                          <a:spcPts val="0"/>
                        </a:spcAft>
                      </a:pPr>
                      <a:r>
                        <a:rPr lang="fa-IR" sz="1600">
                          <a:effectLst/>
                          <a:latin typeface="Tahoma" panose="020B0604030504040204" pitchFamily="34" charset="0"/>
                          <a:ea typeface="Times New Roman" panose="02020603050405020304" pitchFamily="18" charset="0"/>
                          <a:cs typeface="B Nazanin" panose="00000400000000000000" pitchFamily="2" charset="-78"/>
                        </a:rPr>
                        <a:t>_</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07000"/>
                        </a:lnSpc>
                        <a:spcAft>
                          <a:spcPts val="0"/>
                        </a:spcAft>
                      </a:pPr>
                      <a:r>
                        <a:rPr lang="fa-IR" sz="1600">
                          <a:effectLst/>
                          <a:latin typeface="Tahoma" panose="020B0604030504040204" pitchFamily="34" charset="0"/>
                          <a:ea typeface="Times New Roman" panose="02020603050405020304" pitchFamily="18" charset="0"/>
                          <a:cs typeface="B Nazanin" panose="00000400000000000000" pitchFamily="2" charset="-78"/>
                        </a:rPr>
                        <a:t>400</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07000"/>
                        </a:lnSpc>
                        <a:spcAft>
                          <a:spcPts val="0"/>
                        </a:spcAft>
                      </a:pPr>
                      <a:r>
                        <a:rPr lang="fa-IR" sz="1600">
                          <a:effectLst/>
                          <a:latin typeface="Tahoma" panose="020B0604030504040204" pitchFamily="34" charset="0"/>
                          <a:ea typeface="Times New Roman" panose="02020603050405020304" pitchFamily="18" charset="0"/>
                          <a:cs typeface="B Nazanin" panose="00000400000000000000" pitchFamily="2" charset="-78"/>
                        </a:rPr>
                        <a:t>377</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07000"/>
                        </a:lnSpc>
                        <a:spcAft>
                          <a:spcPts val="0"/>
                        </a:spcAft>
                      </a:pPr>
                      <a:r>
                        <a:rPr lang="fa-IR" sz="1600">
                          <a:effectLst/>
                          <a:latin typeface="Tahoma" panose="020B0604030504040204" pitchFamily="34" charset="0"/>
                          <a:ea typeface="Times New Roman" panose="02020603050405020304" pitchFamily="18" charset="0"/>
                          <a:cs typeface="B Nazanin" panose="00000400000000000000" pitchFamily="2" charset="-78"/>
                        </a:rPr>
                        <a:t>288</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6077">
                <a:tc>
                  <a:txBody>
                    <a:bodyPr/>
                    <a:lstStyle/>
                    <a:p>
                      <a:pPr algn="ctr" rtl="1">
                        <a:lnSpc>
                          <a:spcPct val="107000"/>
                        </a:lnSpc>
                        <a:spcAft>
                          <a:spcPts val="0"/>
                        </a:spcAft>
                      </a:pPr>
                      <a:r>
                        <a:rPr lang="fa-IR" sz="1600">
                          <a:effectLst/>
                          <a:latin typeface="Tahoma" panose="020B0604030504040204" pitchFamily="34" charset="0"/>
                          <a:ea typeface="Times New Roman" panose="02020603050405020304" pitchFamily="18" charset="0"/>
                          <a:cs typeface="B Nazanin" panose="00000400000000000000" pitchFamily="2" charset="-78"/>
                        </a:rPr>
                        <a:t>1350</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07000"/>
                        </a:lnSpc>
                        <a:spcAft>
                          <a:spcPts val="0"/>
                        </a:spcAft>
                      </a:pPr>
                      <a:r>
                        <a:rPr lang="fa-IR" sz="1600">
                          <a:effectLst/>
                          <a:latin typeface="Tahoma" panose="020B0604030504040204" pitchFamily="34" charset="0"/>
                          <a:ea typeface="Times New Roman" panose="02020603050405020304" pitchFamily="18" charset="0"/>
                          <a:cs typeface="B Nazanin" panose="00000400000000000000" pitchFamily="2" charset="-78"/>
                        </a:rPr>
                        <a:t>1516</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07000"/>
                        </a:lnSpc>
                        <a:spcAft>
                          <a:spcPts val="0"/>
                        </a:spcAft>
                      </a:pPr>
                      <a:r>
                        <a:rPr lang="fa-IR" sz="1600" dirty="0">
                          <a:effectLst/>
                          <a:latin typeface="Tahoma" panose="020B0604030504040204" pitchFamily="34" charset="0"/>
                          <a:ea typeface="Times New Roman" panose="02020603050405020304" pitchFamily="18" charset="0"/>
                          <a:cs typeface="B Nazanin" panose="00000400000000000000" pitchFamily="2" charset="-78"/>
                        </a:rPr>
                        <a:t>4519</a:t>
                      </a:r>
                      <a:endParaRPr lang="en-US" sz="14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07000"/>
                        </a:lnSpc>
                        <a:spcAft>
                          <a:spcPts val="0"/>
                        </a:spcAft>
                      </a:pPr>
                      <a:r>
                        <a:rPr lang="fa-IR" sz="1600">
                          <a:effectLst/>
                          <a:latin typeface="Tahoma" panose="020B0604030504040204" pitchFamily="34" charset="0"/>
                          <a:ea typeface="Times New Roman" panose="02020603050405020304" pitchFamily="18" charset="0"/>
                          <a:cs typeface="B Nazanin" panose="00000400000000000000" pitchFamily="2" charset="-78"/>
                        </a:rPr>
                        <a:t>_</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07000"/>
                        </a:lnSpc>
                        <a:spcAft>
                          <a:spcPts val="0"/>
                        </a:spcAft>
                      </a:pPr>
                      <a:r>
                        <a:rPr lang="fa-IR" sz="1600">
                          <a:effectLst/>
                          <a:latin typeface="Tahoma" panose="020B0604030504040204" pitchFamily="34" charset="0"/>
                          <a:ea typeface="Times New Roman" panose="02020603050405020304" pitchFamily="18" charset="0"/>
                          <a:cs typeface="B Nazanin" panose="00000400000000000000" pitchFamily="2" charset="-78"/>
                        </a:rPr>
                        <a:t>2962</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07000"/>
                        </a:lnSpc>
                        <a:spcAft>
                          <a:spcPts val="0"/>
                        </a:spcAft>
                      </a:pPr>
                      <a:r>
                        <a:rPr lang="fa-IR" sz="1600">
                          <a:effectLst/>
                          <a:latin typeface="Tahoma" panose="020B0604030504040204" pitchFamily="34" charset="0"/>
                          <a:ea typeface="Times New Roman" panose="02020603050405020304" pitchFamily="18" charset="0"/>
                          <a:cs typeface="B Nazanin" panose="00000400000000000000" pitchFamily="2" charset="-78"/>
                        </a:rPr>
                        <a:t>1320</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07000"/>
                        </a:lnSpc>
                        <a:spcAft>
                          <a:spcPts val="0"/>
                        </a:spcAft>
                      </a:pPr>
                      <a:r>
                        <a:rPr lang="fa-IR" sz="1600">
                          <a:effectLst/>
                          <a:latin typeface="Tahoma" panose="020B0604030504040204" pitchFamily="34" charset="0"/>
                          <a:ea typeface="Times New Roman" panose="02020603050405020304" pitchFamily="18" charset="0"/>
                          <a:cs typeface="B Nazanin" panose="00000400000000000000" pitchFamily="2" charset="-78"/>
                        </a:rPr>
                        <a:t>3146</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6077">
                <a:tc>
                  <a:txBody>
                    <a:bodyPr/>
                    <a:lstStyle/>
                    <a:p>
                      <a:pPr algn="ctr" rtl="1">
                        <a:lnSpc>
                          <a:spcPct val="107000"/>
                        </a:lnSpc>
                        <a:spcAft>
                          <a:spcPts val="0"/>
                        </a:spcAft>
                      </a:pPr>
                      <a:r>
                        <a:rPr lang="fa-IR" sz="1600">
                          <a:effectLst/>
                          <a:latin typeface="Tahoma" panose="020B0604030504040204" pitchFamily="34" charset="0"/>
                          <a:ea typeface="Times New Roman" panose="02020603050405020304" pitchFamily="18" charset="0"/>
                          <a:cs typeface="B Nazanin" panose="00000400000000000000" pitchFamily="2" charset="-78"/>
                        </a:rPr>
                        <a:t>1355</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07000"/>
                        </a:lnSpc>
                        <a:spcAft>
                          <a:spcPts val="0"/>
                        </a:spcAft>
                      </a:pPr>
                      <a:r>
                        <a:rPr lang="fa-IR" sz="1600">
                          <a:effectLst/>
                          <a:latin typeface="Tahoma" panose="020B0604030504040204" pitchFamily="34" charset="0"/>
                          <a:ea typeface="Times New Roman" panose="02020603050405020304" pitchFamily="18" charset="0"/>
                          <a:cs typeface="B Nazanin" panose="00000400000000000000" pitchFamily="2" charset="-78"/>
                        </a:rPr>
                        <a:t>2791</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07000"/>
                        </a:lnSpc>
                        <a:spcAft>
                          <a:spcPts val="0"/>
                        </a:spcAft>
                      </a:pPr>
                      <a:r>
                        <a:rPr lang="fa-IR" sz="1600" dirty="0">
                          <a:effectLst/>
                          <a:latin typeface="Tahoma" panose="020B0604030504040204" pitchFamily="34" charset="0"/>
                          <a:ea typeface="Times New Roman" panose="02020603050405020304" pitchFamily="18" charset="0"/>
                          <a:cs typeface="B Nazanin" panose="00000400000000000000" pitchFamily="2" charset="-78"/>
                        </a:rPr>
                        <a:t>11734</a:t>
                      </a:r>
                      <a:endParaRPr lang="en-US" sz="14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07000"/>
                        </a:lnSpc>
                        <a:spcAft>
                          <a:spcPts val="0"/>
                        </a:spcAft>
                      </a:pPr>
                      <a:r>
                        <a:rPr lang="fa-IR" sz="1600" dirty="0">
                          <a:effectLst/>
                          <a:latin typeface="Tahoma" panose="020B0604030504040204" pitchFamily="34" charset="0"/>
                          <a:ea typeface="Times New Roman" panose="02020603050405020304" pitchFamily="18" charset="0"/>
                          <a:cs typeface="B Nazanin" panose="00000400000000000000" pitchFamily="2" charset="-78"/>
                        </a:rPr>
                        <a:t>_</a:t>
                      </a:r>
                      <a:endParaRPr lang="en-US" sz="14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07000"/>
                        </a:lnSpc>
                        <a:spcAft>
                          <a:spcPts val="0"/>
                        </a:spcAft>
                      </a:pPr>
                      <a:r>
                        <a:rPr lang="fa-IR" sz="1600">
                          <a:effectLst/>
                          <a:latin typeface="Tahoma" panose="020B0604030504040204" pitchFamily="34" charset="0"/>
                          <a:ea typeface="Times New Roman" panose="02020603050405020304" pitchFamily="18" charset="0"/>
                          <a:cs typeface="B Nazanin" panose="00000400000000000000" pitchFamily="2" charset="-78"/>
                        </a:rPr>
                        <a:t>3626</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07000"/>
                        </a:lnSpc>
                        <a:spcAft>
                          <a:spcPts val="0"/>
                        </a:spcAft>
                      </a:pPr>
                      <a:r>
                        <a:rPr lang="fa-IR" sz="1600">
                          <a:effectLst/>
                          <a:latin typeface="Tahoma" panose="020B0604030504040204" pitchFamily="34" charset="0"/>
                          <a:ea typeface="Times New Roman" panose="02020603050405020304" pitchFamily="18" charset="0"/>
                          <a:cs typeface="B Nazanin" panose="00000400000000000000" pitchFamily="2" charset="-78"/>
                        </a:rPr>
                        <a:t>2765</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07000"/>
                        </a:lnSpc>
                        <a:spcAft>
                          <a:spcPts val="0"/>
                        </a:spcAft>
                      </a:pPr>
                      <a:r>
                        <a:rPr lang="fa-IR" sz="1600">
                          <a:effectLst/>
                          <a:latin typeface="Tahoma" panose="020B0604030504040204" pitchFamily="34" charset="0"/>
                          <a:ea typeface="Times New Roman" panose="02020603050405020304" pitchFamily="18" charset="0"/>
                          <a:cs typeface="B Nazanin" panose="00000400000000000000" pitchFamily="2" charset="-78"/>
                        </a:rPr>
                        <a:t>4773</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6077">
                <a:tc>
                  <a:txBody>
                    <a:bodyPr/>
                    <a:lstStyle/>
                    <a:p>
                      <a:pPr algn="ctr" rtl="1">
                        <a:lnSpc>
                          <a:spcPct val="107000"/>
                        </a:lnSpc>
                        <a:spcAft>
                          <a:spcPts val="0"/>
                        </a:spcAft>
                      </a:pPr>
                      <a:r>
                        <a:rPr lang="fa-IR" sz="1600">
                          <a:effectLst/>
                          <a:latin typeface="Tahoma" panose="020B0604030504040204" pitchFamily="34" charset="0"/>
                          <a:ea typeface="Times New Roman" panose="02020603050405020304" pitchFamily="18" charset="0"/>
                          <a:cs typeface="B Nazanin" panose="00000400000000000000" pitchFamily="2" charset="-78"/>
                        </a:rPr>
                        <a:t>1360</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07000"/>
                        </a:lnSpc>
                        <a:spcAft>
                          <a:spcPts val="0"/>
                        </a:spcAft>
                      </a:pPr>
                      <a:r>
                        <a:rPr lang="fa-IR" sz="1600">
                          <a:effectLst/>
                          <a:latin typeface="Tahoma" panose="020B0604030504040204" pitchFamily="34" charset="0"/>
                          <a:ea typeface="Times New Roman" panose="02020603050405020304" pitchFamily="18" charset="0"/>
                          <a:cs typeface="B Nazanin" panose="00000400000000000000" pitchFamily="2" charset="-78"/>
                        </a:rPr>
                        <a:t>4988</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07000"/>
                        </a:lnSpc>
                        <a:spcAft>
                          <a:spcPts val="0"/>
                        </a:spcAft>
                      </a:pPr>
                      <a:r>
                        <a:rPr lang="fa-IR" sz="1600" dirty="0">
                          <a:effectLst/>
                          <a:latin typeface="Tahoma" panose="020B0604030504040204" pitchFamily="34" charset="0"/>
                          <a:ea typeface="Times New Roman" panose="02020603050405020304" pitchFamily="18" charset="0"/>
                          <a:cs typeface="B Nazanin" panose="00000400000000000000" pitchFamily="2" charset="-78"/>
                        </a:rPr>
                        <a:t>18234</a:t>
                      </a:r>
                      <a:endParaRPr lang="en-US" sz="14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07000"/>
                        </a:lnSpc>
                        <a:spcAft>
                          <a:spcPts val="0"/>
                        </a:spcAft>
                      </a:pPr>
                      <a:r>
                        <a:rPr lang="fa-IR" sz="1600" dirty="0">
                          <a:effectLst/>
                          <a:latin typeface="Tahoma" panose="020B0604030504040204" pitchFamily="34" charset="0"/>
                          <a:ea typeface="Times New Roman" panose="02020603050405020304" pitchFamily="18" charset="0"/>
                          <a:cs typeface="B Nazanin" panose="00000400000000000000" pitchFamily="2" charset="-78"/>
                        </a:rPr>
                        <a:t>2182</a:t>
                      </a:r>
                      <a:endParaRPr lang="en-US" sz="14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07000"/>
                        </a:lnSpc>
                        <a:spcAft>
                          <a:spcPts val="0"/>
                        </a:spcAft>
                      </a:pPr>
                      <a:r>
                        <a:rPr lang="fa-IR" sz="1600">
                          <a:effectLst/>
                          <a:latin typeface="Tahoma" panose="020B0604030504040204" pitchFamily="34" charset="0"/>
                          <a:ea typeface="Times New Roman" panose="02020603050405020304" pitchFamily="18" charset="0"/>
                          <a:cs typeface="B Nazanin" panose="00000400000000000000" pitchFamily="2" charset="-78"/>
                        </a:rPr>
                        <a:t>7056</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07000"/>
                        </a:lnSpc>
                        <a:spcAft>
                          <a:spcPts val="0"/>
                        </a:spcAft>
                      </a:pPr>
                      <a:r>
                        <a:rPr lang="fa-IR" sz="1600">
                          <a:effectLst/>
                          <a:latin typeface="Tahoma" panose="020B0604030504040204" pitchFamily="34" charset="0"/>
                          <a:ea typeface="Times New Roman" panose="02020603050405020304" pitchFamily="18" charset="0"/>
                          <a:cs typeface="B Nazanin" panose="00000400000000000000" pitchFamily="2" charset="-78"/>
                        </a:rPr>
                        <a:t>5248</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07000"/>
                        </a:lnSpc>
                        <a:spcAft>
                          <a:spcPts val="0"/>
                        </a:spcAft>
                      </a:pPr>
                      <a:r>
                        <a:rPr lang="fa-IR" sz="1600">
                          <a:effectLst/>
                          <a:latin typeface="Tahoma" panose="020B0604030504040204" pitchFamily="34" charset="0"/>
                          <a:ea typeface="Times New Roman" panose="02020603050405020304" pitchFamily="18" charset="0"/>
                          <a:cs typeface="B Nazanin" panose="00000400000000000000" pitchFamily="2" charset="-78"/>
                        </a:rPr>
                        <a:t>7723</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6077">
                <a:tc>
                  <a:txBody>
                    <a:bodyPr/>
                    <a:lstStyle/>
                    <a:p>
                      <a:pPr algn="ctr" rtl="1">
                        <a:lnSpc>
                          <a:spcPct val="107000"/>
                        </a:lnSpc>
                        <a:spcAft>
                          <a:spcPts val="0"/>
                        </a:spcAft>
                      </a:pPr>
                      <a:r>
                        <a:rPr lang="fa-IR" sz="1600">
                          <a:effectLst/>
                          <a:latin typeface="Tahoma" panose="020B0604030504040204" pitchFamily="34" charset="0"/>
                          <a:ea typeface="Times New Roman" panose="02020603050405020304" pitchFamily="18" charset="0"/>
                          <a:cs typeface="B Nazanin" panose="00000400000000000000" pitchFamily="2" charset="-78"/>
                        </a:rPr>
                        <a:t>1365</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07000"/>
                        </a:lnSpc>
                        <a:spcAft>
                          <a:spcPts val="0"/>
                        </a:spcAft>
                      </a:pPr>
                      <a:r>
                        <a:rPr lang="fa-IR" sz="1600">
                          <a:effectLst/>
                          <a:latin typeface="Tahoma" panose="020B0604030504040204" pitchFamily="34" charset="0"/>
                          <a:ea typeface="Times New Roman" panose="02020603050405020304" pitchFamily="18" charset="0"/>
                          <a:cs typeface="B Nazanin" panose="00000400000000000000" pitchFamily="2" charset="-78"/>
                        </a:rPr>
                        <a:t>7762</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07000"/>
                        </a:lnSpc>
                        <a:spcAft>
                          <a:spcPts val="0"/>
                        </a:spcAft>
                      </a:pPr>
                      <a:r>
                        <a:rPr lang="fa-IR" sz="1600">
                          <a:effectLst/>
                          <a:latin typeface="Tahoma" panose="020B0604030504040204" pitchFamily="34" charset="0"/>
                          <a:ea typeface="Times New Roman" panose="02020603050405020304" pitchFamily="18" charset="0"/>
                          <a:cs typeface="B Nazanin" panose="00000400000000000000" pitchFamily="2" charset="-78"/>
                        </a:rPr>
                        <a:t>32619</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07000"/>
                        </a:lnSpc>
                        <a:spcAft>
                          <a:spcPts val="0"/>
                        </a:spcAft>
                      </a:pPr>
                      <a:r>
                        <a:rPr lang="fa-IR" sz="1600" dirty="0">
                          <a:effectLst/>
                          <a:latin typeface="Tahoma" panose="020B0604030504040204" pitchFamily="34" charset="0"/>
                          <a:ea typeface="Times New Roman" panose="02020603050405020304" pitchFamily="18" charset="0"/>
                          <a:cs typeface="B Nazanin" panose="00000400000000000000" pitchFamily="2" charset="-78"/>
                        </a:rPr>
                        <a:t>5606</a:t>
                      </a:r>
                      <a:endParaRPr lang="en-US" sz="14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07000"/>
                        </a:lnSpc>
                        <a:spcAft>
                          <a:spcPts val="0"/>
                        </a:spcAft>
                      </a:pPr>
                      <a:r>
                        <a:rPr lang="fa-IR" sz="1600">
                          <a:effectLst/>
                          <a:latin typeface="Tahoma" panose="020B0604030504040204" pitchFamily="34" charset="0"/>
                          <a:ea typeface="Times New Roman" panose="02020603050405020304" pitchFamily="18" charset="0"/>
                          <a:cs typeface="B Nazanin" panose="00000400000000000000" pitchFamily="2" charset="-78"/>
                        </a:rPr>
                        <a:t>9303</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07000"/>
                        </a:lnSpc>
                        <a:spcAft>
                          <a:spcPts val="0"/>
                        </a:spcAft>
                      </a:pPr>
                      <a:r>
                        <a:rPr lang="fa-IR" sz="1600">
                          <a:effectLst/>
                          <a:latin typeface="Tahoma" panose="020B0604030504040204" pitchFamily="34" charset="0"/>
                          <a:ea typeface="Times New Roman" panose="02020603050405020304" pitchFamily="18" charset="0"/>
                          <a:cs typeface="B Nazanin" panose="00000400000000000000" pitchFamily="2" charset="-78"/>
                        </a:rPr>
                        <a:t>5916</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07000"/>
                        </a:lnSpc>
                        <a:spcAft>
                          <a:spcPts val="0"/>
                        </a:spcAft>
                      </a:pPr>
                      <a:r>
                        <a:rPr lang="fa-IR" sz="1600">
                          <a:effectLst/>
                          <a:latin typeface="Tahoma" panose="020B0604030504040204" pitchFamily="34" charset="0"/>
                          <a:ea typeface="Times New Roman" panose="02020603050405020304" pitchFamily="18" charset="0"/>
                          <a:cs typeface="B Nazanin" panose="00000400000000000000" pitchFamily="2" charset="-78"/>
                        </a:rPr>
                        <a:t>13886</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6077">
                <a:tc>
                  <a:txBody>
                    <a:bodyPr/>
                    <a:lstStyle/>
                    <a:p>
                      <a:pPr algn="ctr" rtl="1">
                        <a:lnSpc>
                          <a:spcPct val="107000"/>
                        </a:lnSpc>
                        <a:spcAft>
                          <a:spcPts val="0"/>
                        </a:spcAft>
                      </a:pPr>
                      <a:r>
                        <a:rPr lang="fa-IR" sz="1600">
                          <a:effectLst/>
                          <a:latin typeface="Tahoma" panose="020B0604030504040204" pitchFamily="34" charset="0"/>
                          <a:ea typeface="Times New Roman" panose="02020603050405020304" pitchFamily="18" charset="0"/>
                          <a:cs typeface="B Nazanin" panose="00000400000000000000" pitchFamily="2" charset="-78"/>
                        </a:rPr>
                        <a:t>1370</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07000"/>
                        </a:lnSpc>
                        <a:spcAft>
                          <a:spcPts val="0"/>
                        </a:spcAft>
                      </a:pPr>
                      <a:r>
                        <a:rPr lang="fa-IR" sz="1600">
                          <a:effectLst/>
                          <a:latin typeface="Tahoma" panose="020B0604030504040204" pitchFamily="34" charset="0"/>
                          <a:ea typeface="Times New Roman" panose="02020603050405020304" pitchFamily="18" charset="0"/>
                          <a:cs typeface="B Nazanin" panose="00000400000000000000" pitchFamily="2" charset="-78"/>
                        </a:rPr>
                        <a:t>10090</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07000"/>
                        </a:lnSpc>
                        <a:spcAft>
                          <a:spcPts val="0"/>
                        </a:spcAft>
                      </a:pPr>
                      <a:r>
                        <a:rPr lang="fa-IR" sz="1600">
                          <a:effectLst/>
                          <a:latin typeface="Tahoma" panose="020B0604030504040204" pitchFamily="34" charset="0"/>
                          <a:ea typeface="Times New Roman" panose="02020603050405020304" pitchFamily="18" charset="0"/>
                          <a:cs typeface="B Nazanin" panose="00000400000000000000" pitchFamily="2" charset="-78"/>
                        </a:rPr>
                        <a:t>48757</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07000"/>
                        </a:lnSpc>
                        <a:spcAft>
                          <a:spcPts val="0"/>
                        </a:spcAft>
                      </a:pPr>
                      <a:r>
                        <a:rPr lang="fa-IR" sz="1600" dirty="0">
                          <a:effectLst/>
                          <a:latin typeface="Tahoma" panose="020B0604030504040204" pitchFamily="34" charset="0"/>
                          <a:ea typeface="Times New Roman" panose="02020603050405020304" pitchFamily="18" charset="0"/>
                          <a:cs typeface="B Nazanin" panose="00000400000000000000" pitchFamily="2" charset="-78"/>
                        </a:rPr>
                        <a:t>5606</a:t>
                      </a:r>
                      <a:endParaRPr lang="en-US" sz="14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07000"/>
                        </a:lnSpc>
                        <a:spcAft>
                          <a:spcPts val="0"/>
                        </a:spcAft>
                      </a:pPr>
                      <a:r>
                        <a:rPr lang="fa-IR" sz="1600" dirty="0">
                          <a:effectLst/>
                          <a:latin typeface="Tahoma" panose="020B0604030504040204" pitchFamily="34" charset="0"/>
                          <a:ea typeface="Times New Roman" panose="02020603050405020304" pitchFamily="18" charset="0"/>
                          <a:cs typeface="B Nazanin" panose="00000400000000000000" pitchFamily="2" charset="-78"/>
                        </a:rPr>
                        <a:t>12469</a:t>
                      </a:r>
                      <a:endParaRPr lang="en-US" sz="14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07000"/>
                        </a:lnSpc>
                        <a:spcAft>
                          <a:spcPts val="0"/>
                        </a:spcAft>
                      </a:pPr>
                      <a:r>
                        <a:rPr lang="fa-IR" sz="1600">
                          <a:effectLst/>
                          <a:latin typeface="Tahoma" panose="020B0604030504040204" pitchFamily="34" charset="0"/>
                          <a:ea typeface="Times New Roman" panose="02020603050405020304" pitchFamily="18" charset="0"/>
                          <a:cs typeface="B Nazanin" panose="00000400000000000000" pitchFamily="2" charset="-78"/>
                        </a:rPr>
                        <a:t>9141</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07000"/>
                        </a:lnSpc>
                        <a:spcAft>
                          <a:spcPts val="0"/>
                        </a:spcAft>
                      </a:pPr>
                      <a:r>
                        <a:rPr lang="fa-IR" sz="1600">
                          <a:effectLst/>
                          <a:latin typeface="Tahoma" panose="020B0604030504040204" pitchFamily="34" charset="0"/>
                          <a:ea typeface="Times New Roman" panose="02020603050405020304" pitchFamily="18" charset="0"/>
                          <a:cs typeface="B Nazanin" panose="00000400000000000000" pitchFamily="2" charset="-78"/>
                        </a:rPr>
                        <a:t>19540</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6077">
                <a:tc>
                  <a:txBody>
                    <a:bodyPr/>
                    <a:lstStyle/>
                    <a:p>
                      <a:pPr algn="ctr" rtl="1">
                        <a:lnSpc>
                          <a:spcPct val="107000"/>
                        </a:lnSpc>
                        <a:spcAft>
                          <a:spcPts val="0"/>
                        </a:spcAft>
                      </a:pPr>
                      <a:r>
                        <a:rPr lang="fa-IR" sz="1600">
                          <a:effectLst/>
                          <a:latin typeface="Tahoma" panose="020B0604030504040204" pitchFamily="34" charset="0"/>
                          <a:ea typeface="Times New Roman" panose="02020603050405020304" pitchFamily="18" charset="0"/>
                          <a:cs typeface="B Nazanin" panose="00000400000000000000" pitchFamily="2" charset="-78"/>
                        </a:rPr>
                        <a:t>1375</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07000"/>
                        </a:lnSpc>
                        <a:spcAft>
                          <a:spcPts val="0"/>
                        </a:spcAft>
                      </a:pPr>
                      <a:r>
                        <a:rPr lang="fa-IR" sz="1600">
                          <a:effectLst/>
                          <a:latin typeface="Tahoma" panose="020B0604030504040204" pitchFamily="34" charset="0"/>
                          <a:ea typeface="Times New Roman" panose="02020603050405020304" pitchFamily="18" charset="0"/>
                          <a:cs typeface="B Nazanin" panose="00000400000000000000" pitchFamily="2" charset="-78"/>
                        </a:rPr>
                        <a:t>12855</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07000"/>
                        </a:lnSpc>
                        <a:spcAft>
                          <a:spcPts val="0"/>
                        </a:spcAft>
                      </a:pPr>
                      <a:r>
                        <a:rPr lang="fa-IR" sz="1600">
                          <a:effectLst/>
                          <a:latin typeface="Tahoma" panose="020B0604030504040204" pitchFamily="34" charset="0"/>
                          <a:ea typeface="Times New Roman" panose="02020603050405020304" pitchFamily="18" charset="0"/>
                          <a:cs typeface="B Nazanin" panose="00000400000000000000" pitchFamily="2" charset="-78"/>
                        </a:rPr>
                        <a:t>69671</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07000"/>
                        </a:lnSpc>
                        <a:spcAft>
                          <a:spcPts val="0"/>
                        </a:spcAft>
                      </a:pPr>
                      <a:r>
                        <a:rPr lang="fa-IR" sz="1600" dirty="0">
                          <a:effectLst/>
                          <a:latin typeface="Tahoma" panose="020B0604030504040204" pitchFamily="34" charset="0"/>
                          <a:ea typeface="Times New Roman" panose="02020603050405020304" pitchFamily="18" charset="0"/>
                          <a:cs typeface="B Nazanin" panose="00000400000000000000" pitchFamily="2" charset="-78"/>
                        </a:rPr>
                        <a:t>7407</a:t>
                      </a:r>
                      <a:endParaRPr lang="en-US" sz="14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07000"/>
                        </a:lnSpc>
                        <a:spcAft>
                          <a:spcPts val="0"/>
                        </a:spcAft>
                      </a:pPr>
                      <a:r>
                        <a:rPr lang="fa-IR" sz="1600" dirty="0">
                          <a:effectLst/>
                          <a:latin typeface="Tahoma" panose="020B0604030504040204" pitchFamily="34" charset="0"/>
                          <a:ea typeface="Times New Roman" panose="02020603050405020304" pitchFamily="18" charset="0"/>
                          <a:cs typeface="B Nazanin" panose="00000400000000000000" pitchFamily="2" charset="-78"/>
                        </a:rPr>
                        <a:t>14943</a:t>
                      </a:r>
                      <a:endParaRPr lang="en-US" sz="14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07000"/>
                        </a:lnSpc>
                        <a:spcAft>
                          <a:spcPts val="0"/>
                        </a:spcAft>
                      </a:pPr>
                      <a:r>
                        <a:rPr lang="fa-IR" sz="1600">
                          <a:effectLst/>
                          <a:latin typeface="Tahoma" panose="020B0604030504040204" pitchFamily="34" charset="0"/>
                          <a:ea typeface="Times New Roman" panose="02020603050405020304" pitchFamily="18" charset="0"/>
                          <a:cs typeface="B Nazanin" panose="00000400000000000000" pitchFamily="2" charset="-78"/>
                        </a:rPr>
                        <a:t>11102</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07000"/>
                        </a:lnSpc>
                        <a:spcAft>
                          <a:spcPts val="0"/>
                        </a:spcAft>
                      </a:pPr>
                      <a:r>
                        <a:rPr lang="fa-IR" sz="1600">
                          <a:effectLst/>
                          <a:latin typeface="Tahoma" panose="020B0604030504040204" pitchFamily="34" charset="0"/>
                          <a:ea typeface="Times New Roman" panose="02020603050405020304" pitchFamily="18" charset="0"/>
                          <a:cs typeface="B Nazanin" panose="00000400000000000000" pitchFamily="2" charset="-78"/>
                        </a:rPr>
                        <a:t>24036</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6077">
                <a:tc>
                  <a:txBody>
                    <a:bodyPr/>
                    <a:lstStyle/>
                    <a:p>
                      <a:pPr algn="ctr" rtl="1">
                        <a:lnSpc>
                          <a:spcPct val="107000"/>
                        </a:lnSpc>
                        <a:spcAft>
                          <a:spcPts val="0"/>
                        </a:spcAft>
                      </a:pPr>
                      <a:r>
                        <a:rPr lang="fa-IR" sz="1600">
                          <a:effectLst/>
                          <a:latin typeface="Tahoma" panose="020B0604030504040204" pitchFamily="34" charset="0"/>
                          <a:ea typeface="Times New Roman" panose="02020603050405020304" pitchFamily="18" charset="0"/>
                          <a:cs typeface="B Nazanin" panose="00000400000000000000" pitchFamily="2" charset="-78"/>
                        </a:rPr>
                        <a:t>1380</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07000"/>
                        </a:lnSpc>
                        <a:spcAft>
                          <a:spcPts val="0"/>
                        </a:spcAft>
                      </a:pPr>
                      <a:r>
                        <a:rPr lang="fa-IR" sz="1600">
                          <a:effectLst/>
                          <a:latin typeface="Tahoma" panose="020B0604030504040204" pitchFamily="34" charset="0"/>
                          <a:ea typeface="Times New Roman" panose="02020603050405020304" pitchFamily="18" charset="0"/>
                          <a:cs typeface="B Nazanin" panose="00000400000000000000" pitchFamily="2" charset="-78"/>
                        </a:rPr>
                        <a:t>16345</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07000"/>
                        </a:lnSpc>
                        <a:spcAft>
                          <a:spcPts val="0"/>
                        </a:spcAft>
                      </a:pPr>
                      <a:r>
                        <a:rPr lang="fa-IR" sz="1600">
                          <a:effectLst/>
                          <a:latin typeface="Tahoma" panose="020B0604030504040204" pitchFamily="34" charset="0"/>
                          <a:ea typeface="Times New Roman" panose="02020603050405020304" pitchFamily="18" charset="0"/>
                          <a:cs typeface="B Nazanin" panose="00000400000000000000" pitchFamily="2" charset="-78"/>
                        </a:rPr>
                        <a:t>97171</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07000"/>
                        </a:lnSpc>
                        <a:spcAft>
                          <a:spcPts val="0"/>
                        </a:spcAft>
                      </a:pPr>
                      <a:r>
                        <a:rPr lang="fa-IR" sz="1600">
                          <a:effectLst/>
                          <a:latin typeface="Tahoma" panose="020B0604030504040204" pitchFamily="34" charset="0"/>
                          <a:ea typeface="Times New Roman" panose="02020603050405020304" pitchFamily="18" charset="0"/>
                          <a:cs typeface="B Nazanin" panose="00000400000000000000" pitchFamily="2" charset="-78"/>
                        </a:rPr>
                        <a:t>10079</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07000"/>
                        </a:lnSpc>
                        <a:spcAft>
                          <a:spcPts val="0"/>
                        </a:spcAft>
                      </a:pPr>
                      <a:r>
                        <a:rPr lang="fa-IR" sz="1600" dirty="0">
                          <a:effectLst/>
                          <a:latin typeface="Tahoma" panose="020B0604030504040204" pitchFamily="34" charset="0"/>
                          <a:ea typeface="Times New Roman" panose="02020603050405020304" pitchFamily="18" charset="0"/>
                          <a:cs typeface="B Nazanin" panose="00000400000000000000" pitchFamily="2" charset="-78"/>
                        </a:rPr>
                        <a:t>20444</a:t>
                      </a:r>
                      <a:endParaRPr lang="en-US" sz="14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07000"/>
                        </a:lnSpc>
                        <a:spcAft>
                          <a:spcPts val="0"/>
                        </a:spcAft>
                      </a:pPr>
                      <a:r>
                        <a:rPr lang="fa-IR" sz="1600">
                          <a:effectLst/>
                          <a:latin typeface="Tahoma" panose="020B0604030504040204" pitchFamily="34" charset="0"/>
                          <a:ea typeface="Times New Roman" panose="02020603050405020304" pitchFamily="18" charset="0"/>
                          <a:cs typeface="B Nazanin" panose="00000400000000000000" pitchFamily="2" charset="-78"/>
                        </a:rPr>
                        <a:t>13210</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07000"/>
                        </a:lnSpc>
                        <a:spcAft>
                          <a:spcPts val="0"/>
                        </a:spcAft>
                      </a:pPr>
                      <a:r>
                        <a:rPr lang="fa-IR" sz="1600">
                          <a:effectLst/>
                          <a:latin typeface="Tahoma" panose="020B0604030504040204" pitchFamily="34" charset="0"/>
                          <a:ea typeface="Times New Roman" panose="02020603050405020304" pitchFamily="18" charset="0"/>
                          <a:cs typeface="B Nazanin" panose="00000400000000000000" pitchFamily="2" charset="-78"/>
                        </a:rPr>
                        <a:t>30264</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6077">
                <a:tc>
                  <a:txBody>
                    <a:bodyPr/>
                    <a:lstStyle/>
                    <a:p>
                      <a:pPr algn="ctr" rtl="1">
                        <a:lnSpc>
                          <a:spcPct val="107000"/>
                        </a:lnSpc>
                        <a:spcAft>
                          <a:spcPts val="0"/>
                        </a:spcAft>
                      </a:pPr>
                      <a:r>
                        <a:rPr lang="fa-IR" sz="1600">
                          <a:effectLst/>
                          <a:latin typeface="Tahoma" panose="020B0604030504040204" pitchFamily="34" charset="0"/>
                          <a:ea typeface="Times New Roman" panose="02020603050405020304" pitchFamily="18" charset="0"/>
                          <a:cs typeface="B Nazanin" panose="00000400000000000000" pitchFamily="2" charset="-78"/>
                        </a:rPr>
                        <a:t>1385</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07000"/>
                        </a:lnSpc>
                        <a:spcAft>
                          <a:spcPts val="0"/>
                        </a:spcAft>
                      </a:pPr>
                      <a:r>
                        <a:rPr lang="fa-IR" sz="1600">
                          <a:effectLst/>
                          <a:latin typeface="Tahoma" panose="020B0604030504040204" pitchFamily="34" charset="0"/>
                          <a:ea typeface="Times New Roman" panose="02020603050405020304" pitchFamily="18" charset="0"/>
                          <a:cs typeface="B Nazanin" panose="00000400000000000000" pitchFamily="2" charset="-78"/>
                        </a:rPr>
                        <a:t>20559</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07000"/>
                        </a:lnSpc>
                        <a:spcAft>
                          <a:spcPts val="0"/>
                        </a:spcAft>
                      </a:pPr>
                      <a:r>
                        <a:rPr lang="fa-IR" sz="1600">
                          <a:effectLst/>
                          <a:latin typeface="Tahoma" panose="020B0604030504040204" pitchFamily="34" charset="0"/>
                          <a:ea typeface="Times New Roman" panose="02020603050405020304" pitchFamily="18" charset="0"/>
                          <a:cs typeface="B Nazanin" panose="00000400000000000000" pitchFamily="2" charset="-78"/>
                        </a:rPr>
                        <a:t>144581</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07000"/>
                        </a:lnSpc>
                        <a:spcAft>
                          <a:spcPts val="0"/>
                        </a:spcAft>
                      </a:pPr>
                      <a:r>
                        <a:rPr lang="fa-IR" sz="1600">
                          <a:effectLst/>
                          <a:latin typeface="Tahoma" panose="020B0604030504040204" pitchFamily="34" charset="0"/>
                          <a:ea typeface="Times New Roman" panose="02020603050405020304" pitchFamily="18" charset="0"/>
                          <a:cs typeface="B Nazanin" panose="00000400000000000000" pitchFamily="2" charset="-78"/>
                        </a:rPr>
                        <a:t>12440</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07000"/>
                        </a:lnSpc>
                        <a:spcAft>
                          <a:spcPts val="0"/>
                        </a:spcAft>
                      </a:pPr>
                      <a:r>
                        <a:rPr lang="fa-IR" sz="1600">
                          <a:effectLst/>
                          <a:latin typeface="Tahoma" panose="020B0604030504040204" pitchFamily="34" charset="0"/>
                          <a:ea typeface="Times New Roman" panose="02020603050405020304" pitchFamily="18" charset="0"/>
                          <a:cs typeface="B Nazanin" panose="00000400000000000000" pitchFamily="2" charset="-78"/>
                        </a:rPr>
                        <a:t>25634</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07000"/>
                        </a:lnSpc>
                        <a:spcAft>
                          <a:spcPts val="0"/>
                        </a:spcAft>
                      </a:pPr>
                      <a:r>
                        <a:rPr lang="fa-IR" sz="1600" dirty="0">
                          <a:effectLst/>
                          <a:latin typeface="Tahoma" panose="020B0604030504040204" pitchFamily="34" charset="0"/>
                          <a:ea typeface="Times New Roman" panose="02020603050405020304" pitchFamily="18" charset="0"/>
                          <a:cs typeface="B Nazanin" panose="00000400000000000000" pitchFamily="2" charset="-78"/>
                        </a:rPr>
                        <a:t>18528</a:t>
                      </a:r>
                      <a:endParaRPr lang="en-US" sz="14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07000"/>
                        </a:lnSpc>
                        <a:spcAft>
                          <a:spcPts val="0"/>
                        </a:spcAft>
                      </a:pPr>
                      <a:r>
                        <a:rPr lang="fa-IR" sz="1600">
                          <a:effectLst/>
                          <a:latin typeface="Tahoma" panose="020B0604030504040204" pitchFamily="34" charset="0"/>
                          <a:ea typeface="Times New Roman" panose="02020603050405020304" pitchFamily="18" charset="0"/>
                          <a:cs typeface="B Nazanin" panose="00000400000000000000" pitchFamily="2" charset="-78"/>
                        </a:rPr>
                        <a:t>37973</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6077">
                <a:tc>
                  <a:txBody>
                    <a:bodyPr/>
                    <a:lstStyle/>
                    <a:p>
                      <a:pPr algn="ctr" rtl="1">
                        <a:lnSpc>
                          <a:spcPct val="107000"/>
                        </a:lnSpc>
                        <a:spcAft>
                          <a:spcPts val="0"/>
                        </a:spcAft>
                      </a:pPr>
                      <a:r>
                        <a:rPr lang="fa-IR" sz="1600">
                          <a:effectLst/>
                          <a:latin typeface="Tahoma" panose="020B0604030504040204" pitchFamily="34" charset="0"/>
                          <a:ea typeface="Times New Roman" panose="02020603050405020304" pitchFamily="18" charset="0"/>
                          <a:cs typeface="B Nazanin" panose="00000400000000000000" pitchFamily="2" charset="-78"/>
                        </a:rPr>
                        <a:t>1390</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07000"/>
                        </a:lnSpc>
                        <a:spcAft>
                          <a:spcPts val="0"/>
                        </a:spcAft>
                      </a:pPr>
                      <a:r>
                        <a:rPr lang="fa-IR" sz="1600">
                          <a:effectLst/>
                          <a:latin typeface="Tahoma" panose="020B0604030504040204" pitchFamily="34" charset="0"/>
                          <a:ea typeface="Times New Roman" panose="02020603050405020304" pitchFamily="18" charset="0"/>
                          <a:cs typeface="B Nazanin" panose="00000400000000000000" pitchFamily="2" charset="-78"/>
                        </a:rPr>
                        <a:t>27158</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07000"/>
                        </a:lnSpc>
                        <a:spcAft>
                          <a:spcPts val="0"/>
                        </a:spcAft>
                      </a:pPr>
                      <a:r>
                        <a:rPr lang="fa-IR" sz="1600" dirty="0">
                          <a:effectLst/>
                          <a:latin typeface="Tahoma" panose="020B0604030504040204" pitchFamily="34" charset="0"/>
                          <a:ea typeface="Times New Roman" panose="02020603050405020304" pitchFamily="18" charset="0"/>
                          <a:cs typeface="B Nazanin" panose="00000400000000000000" pitchFamily="2" charset="-78"/>
                        </a:rPr>
                        <a:t>183905</a:t>
                      </a:r>
                      <a:endParaRPr lang="en-US" sz="14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07000"/>
                        </a:lnSpc>
                        <a:spcAft>
                          <a:spcPts val="0"/>
                        </a:spcAft>
                      </a:pPr>
                      <a:r>
                        <a:rPr lang="fa-IR" sz="1600">
                          <a:effectLst/>
                          <a:latin typeface="Tahoma" panose="020B0604030504040204" pitchFamily="34" charset="0"/>
                          <a:ea typeface="Times New Roman" panose="02020603050405020304" pitchFamily="18" charset="0"/>
                          <a:cs typeface="B Nazanin" panose="00000400000000000000" pitchFamily="2" charset="-78"/>
                        </a:rPr>
                        <a:t>18625</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07000"/>
                        </a:lnSpc>
                        <a:spcAft>
                          <a:spcPts val="0"/>
                        </a:spcAft>
                      </a:pPr>
                      <a:r>
                        <a:rPr lang="fa-IR" sz="1600">
                          <a:effectLst/>
                          <a:latin typeface="Tahoma" panose="020B0604030504040204" pitchFamily="34" charset="0"/>
                          <a:ea typeface="Times New Roman" panose="02020603050405020304" pitchFamily="18" charset="0"/>
                          <a:cs typeface="B Nazanin" panose="00000400000000000000" pitchFamily="2" charset="-78"/>
                        </a:rPr>
                        <a:t>29158</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07000"/>
                        </a:lnSpc>
                        <a:spcAft>
                          <a:spcPts val="0"/>
                        </a:spcAft>
                      </a:pPr>
                      <a:r>
                        <a:rPr lang="fa-IR" sz="1600" dirty="0">
                          <a:effectLst/>
                          <a:latin typeface="Tahoma" panose="020B0604030504040204" pitchFamily="34" charset="0"/>
                          <a:ea typeface="Times New Roman" panose="02020603050405020304" pitchFamily="18" charset="0"/>
                          <a:cs typeface="B Nazanin" panose="00000400000000000000" pitchFamily="2" charset="-78"/>
                        </a:rPr>
                        <a:t>22091</a:t>
                      </a:r>
                      <a:endParaRPr lang="en-US" sz="14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07000"/>
                        </a:lnSpc>
                        <a:spcAft>
                          <a:spcPts val="0"/>
                        </a:spcAft>
                      </a:pPr>
                      <a:r>
                        <a:rPr lang="fa-IR" sz="1600" dirty="0">
                          <a:effectLst/>
                          <a:latin typeface="Tahoma" panose="020B0604030504040204" pitchFamily="34" charset="0"/>
                          <a:ea typeface="Times New Roman" panose="02020603050405020304" pitchFamily="18" charset="0"/>
                          <a:cs typeface="B Nazanin" panose="00000400000000000000" pitchFamily="2" charset="-78"/>
                        </a:rPr>
                        <a:t>44956</a:t>
                      </a:r>
                      <a:endParaRPr lang="en-US" sz="14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6077">
                <a:tc>
                  <a:txBody>
                    <a:bodyPr/>
                    <a:lstStyle/>
                    <a:p>
                      <a:pPr algn="ctr" rtl="1">
                        <a:lnSpc>
                          <a:spcPct val="107000"/>
                        </a:lnSpc>
                        <a:spcAft>
                          <a:spcPts val="0"/>
                        </a:spcAft>
                      </a:pPr>
                      <a:r>
                        <a:rPr lang="fa-IR" sz="1600">
                          <a:effectLst/>
                          <a:latin typeface="Tahoma" panose="020B0604030504040204" pitchFamily="34" charset="0"/>
                          <a:ea typeface="Times New Roman" panose="02020603050405020304" pitchFamily="18" charset="0"/>
                          <a:cs typeface="B Nazanin" panose="00000400000000000000" pitchFamily="2" charset="-78"/>
                        </a:rPr>
                        <a:t>1391</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07000"/>
                        </a:lnSpc>
                        <a:spcAft>
                          <a:spcPts val="0"/>
                        </a:spcAft>
                      </a:pPr>
                      <a:r>
                        <a:rPr lang="fa-IR" sz="1600">
                          <a:effectLst/>
                          <a:latin typeface="Tahoma" panose="020B0604030504040204" pitchFamily="34" charset="0"/>
                          <a:ea typeface="Times New Roman" panose="02020603050405020304" pitchFamily="18" charset="0"/>
                          <a:cs typeface="B Nazanin" panose="00000400000000000000" pitchFamily="2" charset="-78"/>
                        </a:rPr>
                        <a:t>28751</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07000"/>
                        </a:lnSpc>
                        <a:spcAft>
                          <a:spcPts val="0"/>
                        </a:spcAft>
                      </a:pPr>
                      <a:r>
                        <a:rPr lang="fa-IR" sz="1600">
                          <a:effectLst/>
                          <a:latin typeface="Tahoma" panose="020B0604030504040204" pitchFamily="34" charset="0"/>
                          <a:ea typeface="Times New Roman" panose="02020603050405020304" pitchFamily="18" charset="0"/>
                          <a:cs typeface="B Nazanin" panose="00000400000000000000" pitchFamily="2" charset="-78"/>
                        </a:rPr>
                        <a:t>194149</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07000"/>
                        </a:lnSpc>
                        <a:spcAft>
                          <a:spcPts val="0"/>
                        </a:spcAft>
                      </a:pPr>
                      <a:r>
                        <a:rPr lang="fa-IR" sz="1600">
                          <a:effectLst/>
                          <a:latin typeface="Tahoma" panose="020B0604030504040204" pitchFamily="34" charset="0"/>
                          <a:ea typeface="Times New Roman" panose="02020603050405020304" pitchFamily="18" charset="0"/>
                          <a:cs typeface="B Nazanin" panose="00000400000000000000" pitchFamily="2" charset="-78"/>
                        </a:rPr>
                        <a:t>19745</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07000"/>
                        </a:lnSpc>
                        <a:spcAft>
                          <a:spcPts val="0"/>
                        </a:spcAft>
                      </a:pPr>
                      <a:r>
                        <a:rPr lang="fa-IR" sz="1600">
                          <a:effectLst/>
                          <a:latin typeface="Tahoma" panose="020B0604030504040204" pitchFamily="34" charset="0"/>
                          <a:ea typeface="Times New Roman" panose="02020603050405020304" pitchFamily="18" charset="0"/>
                          <a:cs typeface="B Nazanin" panose="00000400000000000000" pitchFamily="2" charset="-78"/>
                        </a:rPr>
                        <a:t>29722</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07000"/>
                        </a:lnSpc>
                        <a:spcAft>
                          <a:spcPts val="0"/>
                        </a:spcAft>
                      </a:pPr>
                      <a:r>
                        <a:rPr lang="fa-IR" sz="1600">
                          <a:effectLst/>
                          <a:latin typeface="Tahoma" panose="020B0604030504040204" pitchFamily="34" charset="0"/>
                          <a:ea typeface="Times New Roman" panose="02020603050405020304" pitchFamily="18" charset="0"/>
                          <a:cs typeface="B Nazanin" panose="00000400000000000000" pitchFamily="2" charset="-78"/>
                        </a:rPr>
                        <a:t>22602</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07000"/>
                        </a:lnSpc>
                        <a:spcAft>
                          <a:spcPts val="0"/>
                        </a:spcAft>
                      </a:pPr>
                      <a:r>
                        <a:rPr lang="fa-IR" sz="1600" dirty="0">
                          <a:effectLst/>
                          <a:latin typeface="Tahoma" panose="020B0604030504040204" pitchFamily="34" charset="0"/>
                          <a:ea typeface="Times New Roman" panose="02020603050405020304" pitchFamily="18" charset="0"/>
                          <a:cs typeface="B Nazanin" panose="00000400000000000000" pitchFamily="2" charset="-78"/>
                        </a:rPr>
                        <a:t>45754</a:t>
                      </a:r>
                      <a:endParaRPr lang="en-US" sz="14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6077">
                <a:tc>
                  <a:txBody>
                    <a:bodyPr/>
                    <a:lstStyle/>
                    <a:p>
                      <a:pPr algn="ctr" rtl="1">
                        <a:lnSpc>
                          <a:spcPct val="107000"/>
                        </a:lnSpc>
                        <a:spcAft>
                          <a:spcPts val="0"/>
                        </a:spcAft>
                      </a:pPr>
                      <a:r>
                        <a:rPr lang="fa-IR" sz="1600">
                          <a:effectLst/>
                          <a:latin typeface="Tahoma" panose="020B0604030504040204" pitchFamily="34" charset="0"/>
                          <a:ea typeface="Times New Roman" panose="02020603050405020304" pitchFamily="18" charset="0"/>
                          <a:cs typeface="B Nazanin" panose="00000400000000000000" pitchFamily="2" charset="-78"/>
                        </a:rPr>
                        <a:t>1392</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07000"/>
                        </a:lnSpc>
                        <a:spcAft>
                          <a:spcPts val="0"/>
                        </a:spcAft>
                      </a:pPr>
                      <a:r>
                        <a:rPr lang="fa-IR" sz="1600">
                          <a:effectLst/>
                          <a:latin typeface="Tahoma" panose="020B0604030504040204" pitchFamily="34" charset="0"/>
                          <a:ea typeface="Times New Roman" panose="02020603050405020304" pitchFamily="18" charset="0"/>
                          <a:cs typeface="B Nazanin" panose="00000400000000000000" pitchFamily="2" charset="-78"/>
                        </a:rPr>
                        <a:t>30287</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07000"/>
                        </a:lnSpc>
                        <a:spcAft>
                          <a:spcPts val="0"/>
                        </a:spcAft>
                      </a:pPr>
                      <a:r>
                        <a:rPr lang="fa-IR" sz="1600">
                          <a:effectLst/>
                          <a:latin typeface="Tahoma" panose="020B0604030504040204" pitchFamily="34" charset="0"/>
                          <a:ea typeface="Times New Roman" panose="02020603050405020304" pitchFamily="18" charset="0"/>
                          <a:cs typeface="B Nazanin" panose="00000400000000000000" pitchFamily="2" charset="-78"/>
                        </a:rPr>
                        <a:t>203088</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07000"/>
                        </a:lnSpc>
                        <a:spcAft>
                          <a:spcPts val="0"/>
                        </a:spcAft>
                      </a:pPr>
                      <a:r>
                        <a:rPr lang="fa-IR" sz="1600">
                          <a:effectLst/>
                          <a:latin typeface="Tahoma" panose="020B0604030504040204" pitchFamily="34" charset="0"/>
                          <a:ea typeface="Times New Roman" panose="02020603050405020304" pitchFamily="18" charset="0"/>
                          <a:cs typeface="B Nazanin" panose="00000400000000000000" pitchFamily="2" charset="-78"/>
                        </a:rPr>
                        <a:t>19915</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07000"/>
                        </a:lnSpc>
                        <a:spcAft>
                          <a:spcPts val="0"/>
                        </a:spcAft>
                      </a:pPr>
                      <a:r>
                        <a:rPr lang="fa-IR" sz="1600">
                          <a:effectLst/>
                          <a:latin typeface="Tahoma" panose="020B0604030504040204" pitchFamily="34" charset="0"/>
                          <a:ea typeface="Times New Roman" panose="02020603050405020304" pitchFamily="18" charset="0"/>
                          <a:cs typeface="B Nazanin" panose="00000400000000000000" pitchFamily="2" charset="-78"/>
                        </a:rPr>
                        <a:t>30233</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07000"/>
                        </a:lnSpc>
                        <a:spcAft>
                          <a:spcPts val="0"/>
                        </a:spcAft>
                      </a:pPr>
                      <a:r>
                        <a:rPr lang="fa-IR" sz="1600">
                          <a:effectLst/>
                          <a:latin typeface="Tahoma" panose="020B0604030504040204" pitchFamily="34" charset="0"/>
                          <a:ea typeface="Times New Roman" panose="02020603050405020304" pitchFamily="18" charset="0"/>
                          <a:cs typeface="B Nazanin" panose="00000400000000000000" pitchFamily="2" charset="-78"/>
                        </a:rPr>
                        <a:t>23064</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07000"/>
                        </a:lnSpc>
                        <a:spcAft>
                          <a:spcPts val="0"/>
                        </a:spcAft>
                      </a:pPr>
                      <a:r>
                        <a:rPr lang="fa-IR" sz="1600" dirty="0">
                          <a:effectLst/>
                          <a:latin typeface="Tahoma" panose="020B0604030504040204" pitchFamily="34" charset="0"/>
                          <a:ea typeface="Times New Roman" panose="02020603050405020304" pitchFamily="18" charset="0"/>
                          <a:cs typeface="B Nazanin" panose="00000400000000000000" pitchFamily="2" charset="-78"/>
                        </a:rPr>
                        <a:t>46240</a:t>
                      </a:r>
                      <a:endParaRPr lang="en-US" sz="14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6077">
                <a:tc>
                  <a:txBody>
                    <a:bodyPr/>
                    <a:lstStyle/>
                    <a:p>
                      <a:pPr algn="ctr" rtl="1">
                        <a:lnSpc>
                          <a:spcPct val="107000"/>
                        </a:lnSpc>
                        <a:spcAft>
                          <a:spcPts val="0"/>
                        </a:spcAft>
                      </a:pPr>
                      <a:r>
                        <a:rPr lang="fa-IR" sz="1600" dirty="0">
                          <a:effectLst/>
                          <a:latin typeface="Tahoma" panose="020B0604030504040204" pitchFamily="34" charset="0"/>
                          <a:ea typeface="Times New Roman" panose="02020603050405020304" pitchFamily="18" charset="0"/>
                          <a:cs typeface="B Nazanin" panose="00000400000000000000" pitchFamily="2" charset="-78"/>
                        </a:rPr>
                        <a:t>1393</a:t>
                      </a:r>
                      <a:endParaRPr lang="en-US" sz="14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07000"/>
                        </a:lnSpc>
                        <a:spcAft>
                          <a:spcPts val="0"/>
                        </a:spcAft>
                      </a:pPr>
                      <a:r>
                        <a:rPr lang="fa-IR" sz="1600">
                          <a:effectLst/>
                          <a:latin typeface="Tahoma" panose="020B0604030504040204" pitchFamily="34" charset="0"/>
                          <a:ea typeface="Times New Roman" panose="02020603050405020304" pitchFamily="18" charset="0"/>
                          <a:cs typeface="B Nazanin" panose="00000400000000000000" pitchFamily="2" charset="-78"/>
                        </a:rPr>
                        <a:t>31671</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07000"/>
                        </a:lnSpc>
                        <a:spcAft>
                          <a:spcPts val="0"/>
                        </a:spcAft>
                      </a:pPr>
                      <a:r>
                        <a:rPr lang="fa-IR" sz="1600">
                          <a:effectLst/>
                          <a:latin typeface="Tahoma" panose="020B0604030504040204" pitchFamily="34" charset="0"/>
                          <a:ea typeface="Times New Roman" panose="02020603050405020304" pitchFamily="18" charset="0"/>
                          <a:cs typeface="B Nazanin" panose="00000400000000000000" pitchFamily="2" charset="-78"/>
                        </a:rPr>
                        <a:t>219653</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07000"/>
                        </a:lnSpc>
                        <a:spcAft>
                          <a:spcPts val="0"/>
                        </a:spcAft>
                      </a:pPr>
                      <a:r>
                        <a:rPr lang="fa-IR" sz="1600">
                          <a:effectLst/>
                          <a:latin typeface="Tahoma" panose="020B0604030504040204" pitchFamily="34" charset="0"/>
                          <a:ea typeface="Times New Roman" panose="02020603050405020304" pitchFamily="18" charset="0"/>
                          <a:cs typeface="B Nazanin" panose="00000400000000000000" pitchFamily="2" charset="-78"/>
                        </a:rPr>
                        <a:t>19995</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07000"/>
                        </a:lnSpc>
                        <a:spcAft>
                          <a:spcPts val="0"/>
                        </a:spcAft>
                      </a:pPr>
                      <a:r>
                        <a:rPr lang="fa-IR" sz="1600">
                          <a:effectLst/>
                          <a:latin typeface="Tahoma" panose="020B0604030504040204" pitchFamily="34" charset="0"/>
                          <a:ea typeface="Times New Roman" panose="02020603050405020304" pitchFamily="18" charset="0"/>
                          <a:cs typeface="B Nazanin" panose="00000400000000000000" pitchFamily="2" charset="-78"/>
                        </a:rPr>
                        <a:t>30732</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07000"/>
                        </a:lnSpc>
                        <a:spcAft>
                          <a:spcPts val="0"/>
                        </a:spcAft>
                      </a:pPr>
                      <a:r>
                        <a:rPr lang="fa-IR" sz="1600">
                          <a:effectLst/>
                          <a:latin typeface="Tahoma" panose="020B0604030504040204" pitchFamily="34" charset="0"/>
                          <a:ea typeface="Times New Roman" panose="02020603050405020304" pitchFamily="18" charset="0"/>
                          <a:cs typeface="B Nazanin" panose="00000400000000000000" pitchFamily="2" charset="-78"/>
                        </a:rPr>
                        <a:t>22918</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07000"/>
                        </a:lnSpc>
                        <a:spcAft>
                          <a:spcPts val="0"/>
                        </a:spcAft>
                      </a:pPr>
                      <a:r>
                        <a:rPr lang="fa-IR" sz="1600" dirty="0">
                          <a:effectLst/>
                          <a:latin typeface="Tahoma" panose="020B0604030504040204" pitchFamily="34" charset="0"/>
                          <a:ea typeface="Times New Roman" panose="02020603050405020304" pitchFamily="18" charset="0"/>
                          <a:cs typeface="B Nazanin" panose="00000400000000000000" pitchFamily="2" charset="-78"/>
                        </a:rPr>
                        <a:t>47105</a:t>
                      </a:r>
                      <a:endParaRPr lang="en-US" sz="14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graphicFrame>
        <p:nvGraphicFramePr>
          <p:cNvPr id="4" name="Table 3"/>
          <p:cNvGraphicFramePr>
            <a:graphicFrameLocks noGrp="1"/>
          </p:cNvGraphicFramePr>
          <p:nvPr>
            <p:extLst>
              <p:ext uri="{D42A27DB-BD31-4B8C-83A1-F6EECF244321}">
                <p14:modId xmlns:p14="http://schemas.microsoft.com/office/powerpoint/2010/main" val="464479397"/>
              </p:ext>
            </p:extLst>
          </p:nvPr>
        </p:nvGraphicFramePr>
        <p:xfrm>
          <a:off x="2267461" y="6067565"/>
          <a:ext cx="8111109" cy="554419"/>
        </p:xfrm>
        <a:graphic>
          <a:graphicData uri="http://schemas.openxmlformats.org/drawingml/2006/table">
            <a:tbl>
              <a:tblPr rtl="1" firstRow="1" firstCol="1" bandRow="1"/>
              <a:tblGrid>
                <a:gridCol w="4228832"/>
                <a:gridCol w="3882277"/>
              </a:tblGrid>
              <a:tr h="161925">
                <a:tc>
                  <a:txBody>
                    <a:bodyPr/>
                    <a:lstStyle/>
                    <a:p>
                      <a:pPr algn="just" rtl="1">
                        <a:lnSpc>
                          <a:spcPct val="107000"/>
                        </a:lnSpc>
                        <a:spcAft>
                          <a:spcPts val="800"/>
                        </a:spcAft>
                      </a:pPr>
                      <a:r>
                        <a:rPr lang="ar-SA" sz="1600" b="1" dirty="0">
                          <a:effectLst/>
                          <a:latin typeface="Calibri" panose="020F0502020204030204" pitchFamily="34" charset="0"/>
                          <a:ea typeface="Calibri" panose="020F0502020204030204" pitchFamily="34" charset="0"/>
                          <a:cs typeface="B Nazanin" panose="00000400000000000000" pitchFamily="2" charset="-78"/>
                        </a:rPr>
                        <a:t>مأخذ: ترازنامه انرژي، وزارت نیرو، معاونت امور برق و انرژی</a:t>
                      </a:r>
                      <a:endParaRPr lang="en-US" sz="16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a:noFill/>
                    </a:lnL>
                    <a:lnR>
                      <a:noFill/>
                    </a:lnR>
                    <a:lnT>
                      <a:noFill/>
                    </a:lnT>
                    <a:lnB>
                      <a:noFill/>
                    </a:lnB>
                  </a:tcPr>
                </a:tc>
                <a:tc>
                  <a:txBody>
                    <a:bodyPr/>
                    <a:lstStyle/>
                    <a:p>
                      <a:pPr rtl="1">
                        <a:lnSpc>
                          <a:spcPct val="107000"/>
                        </a:lnSpc>
                        <a:spcAft>
                          <a:spcPts val="800"/>
                        </a:spcAft>
                      </a:pPr>
                      <a:r>
                        <a:rPr lang="en-US" sz="1800">
                          <a:effectLst/>
                          <a:latin typeface="Calibri" panose="020F0502020204030204" pitchFamily="34" charset="0"/>
                          <a:ea typeface="Calibri" panose="020F0502020204030204" pitchFamily="34" charset="0"/>
                          <a:cs typeface="Arial" panose="020B0604020202020204" pitchFamily="34" charset="0"/>
                        </a:rPr>
                        <a:t> </a:t>
                      </a:r>
                    </a:p>
                  </a:txBody>
                  <a:tcPr marL="0" marR="0" marT="0" marB="0" anchor="ctr">
                    <a:lnL>
                      <a:noFill/>
                    </a:lnL>
                    <a:lnR>
                      <a:noFill/>
                    </a:lnR>
                    <a:lnT>
                      <a:noFill/>
                    </a:lnT>
                    <a:lnB>
                      <a:noFill/>
                    </a:lnB>
                  </a:tcPr>
                </a:tc>
              </a:tr>
              <a:tr h="161925">
                <a:tc gridSpan="2">
                  <a:txBody>
                    <a:bodyPr/>
                    <a:lstStyle/>
                    <a:p>
                      <a:pPr algn="just" rtl="1">
                        <a:lnSpc>
                          <a:spcPct val="107000"/>
                        </a:lnSpc>
                        <a:spcAft>
                          <a:spcPts val="800"/>
                        </a:spcAft>
                      </a:pPr>
                      <a:r>
                        <a:rPr lang="ar-SA" sz="1600" b="1" dirty="0">
                          <a:effectLst/>
                          <a:latin typeface="Calibri" panose="020F0502020204030204" pitchFamily="34" charset="0"/>
                          <a:ea typeface="Calibri" panose="020F0502020204030204" pitchFamily="34" charset="0"/>
                          <a:cs typeface="B Nazanin" panose="00000400000000000000" pitchFamily="2" charset="-78"/>
                        </a:rPr>
                        <a:t>"-": سال‌هايي كه داراي خط "-" مي‌باشند به اين معني است كه براي آن‌ها اطلاعاتي موجود نمي‌باشد.</a:t>
                      </a:r>
                      <a:endParaRPr lang="en-US" sz="16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a:noFill/>
                    </a:lnL>
                    <a:lnT>
                      <a:noFill/>
                    </a:lnT>
                    <a:lnB>
                      <a:noFill/>
                    </a:lnB>
                  </a:tcPr>
                </a:tc>
                <a:tc hMerge="1">
                  <a:txBody>
                    <a:bodyPr/>
                    <a:lstStyle/>
                    <a:p>
                      <a:pPr rtl="1"/>
                      <a:endParaRPr lang="fa-IR"/>
                    </a:p>
                  </a:txBody>
                  <a:tcPr/>
                </a:tc>
              </a:tr>
            </a:tbl>
          </a:graphicData>
        </a:graphic>
      </p:graphicFrame>
      <p:sp>
        <p:nvSpPr>
          <p:cNvPr id="5" name="Rectangle 4"/>
          <p:cNvSpPr/>
          <p:nvPr/>
        </p:nvSpPr>
        <p:spPr>
          <a:xfrm>
            <a:off x="9109454" y="247582"/>
            <a:ext cx="2565126" cy="400110"/>
          </a:xfrm>
          <a:prstGeom prst="rect">
            <a:avLst/>
          </a:prstGeom>
        </p:spPr>
        <p:txBody>
          <a:bodyPr wrap="none">
            <a:spAutoFit/>
          </a:bodyPr>
          <a:lstStyle/>
          <a:p>
            <a:r>
              <a:rPr lang="fa-IR" sz="2000" b="1" dirty="0">
                <a:effectLst>
                  <a:outerShdw blurRad="38100" dist="38100" dir="2700000" algn="tl">
                    <a:srgbClr val="000000">
                      <a:alpha val="43137"/>
                    </a:srgbClr>
                  </a:outerShdw>
                </a:effectLst>
                <a:latin typeface="Times New Roman" panose="02020603050405020304" pitchFamily="18" charset="0"/>
                <a:ea typeface="Calibri" panose="020F0502020204030204" pitchFamily="34" charset="0"/>
                <a:cs typeface="B Nazanin" panose="00000400000000000000" pitchFamily="2" charset="-78"/>
              </a:rPr>
              <a:t>وضعیت شاخص­ صنعت برق </a:t>
            </a:r>
            <a:endParaRPr lang="fa-IR" sz="2000" b="1" dirty="0">
              <a:effectLst>
                <a:outerShdw blurRad="38100" dist="38100" dir="2700000" algn="tl">
                  <a:srgbClr val="000000">
                    <a:alpha val="43137"/>
                  </a:srgbClr>
                </a:outerShdw>
              </a:effectLst>
              <a:cs typeface="B Nazanin" panose="00000400000000000000" pitchFamily="2" charset="-78"/>
            </a:endParaRPr>
          </a:p>
        </p:txBody>
      </p:sp>
    </p:spTree>
    <p:extLst>
      <p:ext uri="{BB962C8B-B14F-4D97-AF65-F5344CB8AC3E}">
        <p14:creationId xmlns:p14="http://schemas.microsoft.com/office/powerpoint/2010/main" val="34125707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309894" y="400110"/>
            <a:ext cx="4800600" cy="400110"/>
          </a:xfrm>
          <a:prstGeom prst="rect">
            <a:avLst/>
          </a:prstGeom>
        </p:spPr>
        <p:txBody>
          <a:bodyPr wrap="square">
            <a:spAutoFit/>
          </a:bodyPr>
          <a:lstStyle/>
          <a:p>
            <a:pPr marL="457200" algn="ctr"/>
            <a:r>
              <a:rPr lang="fa-IR" sz="2000" b="1" dirty="0">
                <a:effectLst>
                  <a:outerShdw blurRad="38100" dist="38100" dir="2700000" algn="tl">
                    <a:srgbClr val="000000">
                      <a:alpha val="43137"/>
                    </a:srgbClr>
                  </a:outerShdw>
                </a:effectLst>
                <a:latin typeface="Times New Roman" panose="02020603050405020304" pitchFamily="18" charset="0"/>
                <a:ea typeface="Calibri" panose="020F0502020204030204" pitchFamily="34" charset="0"/>
                <a:cs typeface="B Nazanin" panose="00000400000000000000" pitchFamily="2" charset="-78"/>
              </a:rPr>
              <a:t>ارزش مبادلات بازرگاني خارجي (میلیارد ریال)</a:t>
            </a:r>
            <a:endParaRPr lang="en-US" sz="2000" dirty="0">
              <a:effectLst>
                <a:outerShdw blurRad="38100" dist="38100" dir="2700000" algn="tl">
                  <a:srgbClr val="000000">
                    <a:alpha val="43137"/>
                  </a:srgbClr>
                </a:outerShdw>
              </a:effectLst>
              <a:latin typeface="Times New Roman" panose="02020603050405020304" pitchFamily="18" charset="0"/>
              <a:ea typeface="Calibri" panose="020F0502020204030204" pitchFamily="34" charset="0"/>
              <a:cs typeface="B Nazanin" panose="00000400000000000000" pitchFamily="2" charset="-78"/>
            </a:endParaRPr>
          </a:p>
        </p:txBody>
      </p:sp>
      <p:graphicFrame>
        <p:nvGraphicFramePr>
          <p:cNvPr id="3" name="Table 2"/>
          <p:cNvGraphicFramePr>
            <a:graphicFrameLocks noGrp="1"/>
          </p:cNvGraphicFramePr>
          <p:nvPr>
            <p:extLst>
              <p:ext uri="{D42A27DB-BD31-4B8C-83A1-F6EECF244321}">
                <p14:modId xmlns:p14="http://schemas.microsoft.com/office/powerpoint/2010/main" val="525133490"/>
              </p:ext>
            </p:extLst>
          </p:nvPr>
        </p:nvGraphicFramePr>
        <p:xfrm>
          <a:off x="3662698" y="1062324"/>
          <a:ext cx="6288126" cy="5523931"/>
        </p:xfrm>
        <a:graphic>
          <a:graphicData uri="http://schemas.openxmlformats.org/drawingml/2006/table">
            <a:tbl>
              <a:tblPr rtl="1" firstRow="1" firstCol="1" bandRow="1"/>
              <a:tblGrid>
                <a:gridCol w="1716704"/>
                <a:gridCol w="1715897"/>
                <a:gridCol w="1368037"/>
                <a:gridCol w="1487488"/>
              </a:tblGrid>
              <a:tr h="649876">
                <a:tc>
                  <a:txBody>
                    <a:bodyPr/>
                    <a:lstStyle/>
                    <a:p>
                      <a:pPr algn="ctr" rtl="1">
                        <a:lnSpc>
                          <a:spcPct val="107000"/>
                        </a:lnSpc>
                        <a:spcAft>
                          <a:spcPts val="0"/>
                        </a:spcAft>
                      </a:pPr>
                      <a:r>
                        <a:rPr lang="fa-IR" sz="1800" b="1" dirty="0">
                          <a:effectLst/>
                          <a:latin typeface="Tahoma" panose="020B0604030504040204" pitchFamily="34" charset="0"/>
                          <a:ea typeface="Calibri" panose="020F0502020204030204" pitchFamily="34" charset="0"/>
                          <a:cs typeface="B Nazanin" panose="00000400000000000000" pitchFamily="2" charset="-78"/>
                        </a:rPr>
                        <a:t>سال</a:t>
                      </a:r>
                      <a:endParaRPr lang="en-US" sz="18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D9D9D9"/>
                    </a:solidFill>
                  </a:tcPr>
                </a:tc>
                <a:tc>
                  <a:txBody>
                    <a:bodyPr/>
                    <a:lstStyle/>
                    <a:p>
                      <a:pPr algn="r" rtl="1">
                        <a:lnSpc>
                          <a:spcPct val="107000"/>
                        </a:lnSpc>
                        <a:spcAft>
                          <a:spcPts val="0"/>
                        </a:spcAft>
                      </a:pPr>
                      <a:r>
                        <a:rPr lang="fa-IR" sz="1800">
                          <a:effectLst/>
                          <a:latin typeface="Tahoma" panose="020B0604030504040204" pitchFamily="34" charset="0"/>
                          <a:ea typeface="Calibri" panose="020F0502020204030204" pitchFamily="34" charset="0"/>
                          <a:cs typeface="B Nazanin" panose="00000400000000000000" pitchFamily="2" charset="-78"/>
                        </a:rPr>
                        <a:t>حجم مبادلات</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r" rtl="1">
                        <a:lnSpc>
                          <a:spcPct val="107000"/>
                        </a:lnSpc>
                        <a:spcAft>
                          <a:spcPts val="0"/>
                        </a:spcAft>
                      </a:pPr>
                      <a:r>
                        <a:rPr lang="fa-IR" sz="1800">
                          <a:effectLst/>
                          <a:latin typeface="Tahoma" panose="020B0604030504040204" pitchFamily="34" charset="0"/>
                          <a:ea typeface="Calibri" panose="020F0502020204030204" pitchFamily="34" charset="0"/>
                          <a:cs typeface="B Nazanin" panose="00000400000000000000" pitchFamily="2" charset="-78"/>
                        </a:rPr>
                        <a:t>واردات</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r" rtl="1">
                        <a:lnSpc>
                          <a:spcPct val="107000"/>
                        </a:lnSpc>
                        <a:spcAft>
                          <a:spcPts val="0"/>
                        </a:spcAft>
                      </a:pPr>
                      <a:r>
                        <a:rPr lang="fa-IR" sz="1800">
                          <a:effectLst/>
                          <a:latin typeface="Tahoma" panose="020B0604030504040204" pitchFamily="34" charset="0"/>
                          <a:ea typeface="Calibri" panose="020F0502020204030204" pitchFamily="34" charset="0"/>
                          <a:cs typeface="B Nazanin" panose="00000400000000000000" pitchFamily="2" charset="-78"/>
                        </a:rPr>
                        <a:t>صادرات (غيرنفتي)</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r>
              <a:tr h="324937">
                <a:tc>
                  <a:txBody>
                    <a:bodyPr/>
                    <a:lstStyle/>
                    <a:p>
                      <a:pPr algn="ctr" rtl="1">
                        <a:lnSpc>
                          <a:spcPct val="107000"/>
                        </a:lnSpc>
                        <a:spcAft>
                          <a:spcPts val="0"/>
                        </a:spcAft>
                      </a:pPr>
                      <a:r>
                        <a:rPr lang="fa-IR" sz="1800" b="1" dirty="0">
                          <a:effectLst/>
                          <a:latin typeface="Tahoma" panose="020B0604030504040204" pitchFamily="34" charset="0"/>
                          <a:ea typeface="Calibri" panose="020F0502020204030204" pitchFamily="34" charset="0"/>
                          <a:cs typeface="B Nazanin" panose="00000400000000000000" pitchFamily="2" charset="-78"/>
                        </a:rPr>
                        <a:t>1344</a:t>
                      </a:r>
                      <a:endParaRPr lang="en-US" sz="18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D9D9D9"/>
                    </a:solidFill>
                  </a:tcPr>
                </a:tc>
                <a:tc>
                  <a:txBody>
                    <a:bodyPr/>
                    <a:lstStyle/>
                    <a:p>
                      <a:pPr algn="ctr" rtl="1">
                        <a:lnSpc>
                          <a:spcPct val="107000"/>
                        </a:lnSpc>
                        <a:spcAft>
                          <a:spcPts val="0"/>
                        </a:spcAft>
                      </a:pPr>
                      <a:r>
                        <a:rPr lang="fa-IR" sz="1800" dirty="0">
                          <a:effectLst/>
                          <a:latin typeface="Tahoma" panose="020B0604030504040204" pitchFamily="34" charset="0"/>
                          <a:ea typeface="Calibri" panose="020F0502020204030204" pitchFamily="34" charset="0"/>
                          <a:cs typeface="B Nazanin" panose="00000400000000000000" pitchFamily="2" charset="-78"/>
                        </a:rPr>
                        <a:t>81</a:t>
                      </a:r>
                      <a:endParaRPr lang="en-US" sz="18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rtl="1">
                        <a:lnSpc>
                          <a:spcPct val="107000"/>
                        </a:lnSpc>
                        <a:spcAft>
                          <a:spcPts val="0"/>
                        </a:spcAft>
                      </a:pPr>
                      <a:r>
                        <a:rPr lang="fa-IR" sz="1800">
                          <a:effectLst/>
                          <a:latin typeface="Tahoma" panose="020B0604030504040204" pitchFamily="34" charset="0"/>
                          <a:ea typeface="Calibri" panose="020F0502020204030204" pitchFamily="34" charset="0"/>
                          <a:cs typeface="B Nazanin" panose="00000400000000000000" pitchFamily="2" charset="-78"/>
                        </a:rPr>
                        <a:t>67</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rtl="1">
                        <a:lnSpc>
                          <a:spcPct val="107000"/>
                        </a:lnSpc>
                        <a:spcAft>
                          <a:spcPts val="0"/>
                        </a:spcAft>
                      </a:pPr>
                      <a:r>
                        <a:rPr lang="fa-IR" sz="1800">
                          <a:effectLst/>
                          <a:latin typeface="Tahoma" panose="020B0604030504040204" pitchFamily="34" charset="0"/>
                          <a:ea typeface="Calibri" panose="020F0502020204030204" pitchFamily="34" charset="0"/>
                          <a:cs typeface="B Nazanin" panose="00000400000000000000" pitchFamily="2" charset="-78"/>
                        </a:rPr>
                        <a:t>14</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r>
              <a:tr h="324937">
                <a:tc>
                  <a:txBody>
                    <a:bodyPr/>
                    <a:lstStyle/>
                    <a:p>
                      <a:pPr algn="ctr" rtl="1">
                        <a:lnSpc>
                          <a:spcPct val="107000"/>
                        </a:lnSpc>
                        <a:spcAft>
                          <a:spcPts val="0"/>
                        </a:spcAft>
                      </a:pPr>
                      <a:r>
                        <a:rPr lang="fa-IR" sz="1800" b="1" dirty="0">
                          <a:effectLst/>
                          <a:latin typeface="Tahoma" panose="020B0604030504040204" pitchFamily="34" charset="0"/>
                          <a:ea typeface="Calibri" panose="020F0502020204030204" pitchFamily="34" charset="0"/>
                          <a:cs typeface="B Nazanin" panose="00000400000000000000" pitchFamily="2" charset="-78"/>
                        </a:rPr>
                        <a:t>1345</a:t>
                      </a:r>
                      <a:endParaRPr lang="en-US" sz="18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D9D9D9"/>
                    </a:solidFill>
                  </a:tcPr>
                </a:tc>
                <a:tc>
                  <a:txBody>
                    <a:bodyPr/>
                    <a:lstStyle/>
                    <a:p>
                      <a:pPr algn="ctr" rtl="1">
                        <a:lnSpc>
                          <a:spcPct val="107000"/>
                        </a:lnSpc>
                        <a:spcAft>
                          <a:spcPts val="0"/>
                        </a:spcAft>
                      </a:pPr>
                      <a:r>
                        <a:rPr lang="fa-IR" sz="1800">
                          <a:effectLst/>
                          <a:latin typeface="Tahoma" panose="020B0604030504040204" pitchFamily="34" charset="0"/>
                          <a:ea typeface="Calibri" panose="020F0502020204030204" pitchFamily="34" charset="0"/>
                          <a:cs typeface="B Nazanin" panose="00000400000000000000" pitchFamily="2" charset="-78"/>
                        </a:rPr>
                        <a:t>86</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rtl="1">
                        <a:lnSpc>
                          <a:spcPct val="107000"/>
                        </a:lnSpc>
                        <a:spcAft>
                          <a:spcPts val="0"/>
                        </a:spcAft>
                      </a:pPr>
                      <a:r>
                        <a:rPr lang="fa-IR" sz="1800">
                          <a:effectLst/>
                          <a:latin typeface="Tahoma" panose="020B0604030504040204" pitchFamily="34" charset="0"/>
                          <a:ea typeface="Calibri" panose="020F0502020204030204" pitchFamily="34" charset="0"/>
                          <a:cs typeface="B Nazanin" panose="00000400000000000000" pitchFamily="2" charset="-78"/>
                        </a:rPr>
                        <a:t>74</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rtl="1">
                        <a:lnSpc>
                          <a:spcPct val="107000"/>
                        </a:lnSpc>
                        <a:spcAft>
                          <a:spcPts val="0"/>
                        </a:spcAft>
                      </a:pPr>
                      <a:r>
                        <a:rPr lang="fa-IR" sz="1800">
                          <a:effectLst/>
                          <a:latin typeface="Tahoma" panose="020B0604030504040204" pitchFamily="34" charset="0"/>
                          <a:ea typeface="Calibri" panose="020F0502020204030204" pitchFamily="34" charset="0"/>
                          <a:cs typeface="B Nazanin" panose="00000400000000000000" pitchFamily="2" charset="-78"/>
                        </a:rPr>
                        <a:t>12</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r>
              <a:tr h="324937">
                <a:tc>
                  <a:txBody>
                    <a:bodyPr/>
                    <a:lstStyle/>
                    <a:p>
                      <a:pPr algn="ctr" rtl="1">
                        <a:lnSpc>
                          <a:spcPct val="107000"/>
                        </a:lnSpc>
                        <a:spcAft>
                          <a:spcPts val="0"/>
                        </a:spcAft>
                      </a:pPr>
                      <a:r>
                        <a:rPr lang="fa-IR" sz="1800" b="1" dirty="0">
                          <a:effectLst/>
                          <a:latin typeface="Tahoma" panose="020B0604030504040204" pitchFamily="34" charset="0"/>
                          <a:ea typeface="Calibri" panose="020F0502020204030204" pitchFamily="34" charset="0"/>
                          <a:cs typeface="B Nazanin" panose="00000400000000000000" pitchFamily="2" charset="-78"/>
                        </a:rPr>
                        <a:t>1350</a:t>
                      </a:r>
                      <a:endParaRPr lang="en-US" sz="18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D9D9D9"/>
                    </a:solidFill>
                  </a:tcPr>
                </a:tc>
                <a:tc>
                  <a:txBody>
                    <a:bodyPr/>
                    <a:lstStyle/>
                    <a:p>
                      <a:pPr algn="ctr" rtl="1">
                        <a:lnSpc>
                          <a:spcPct val="107000"/>
                        </a:lnSpc>
                        <a:spcAft>
                          <a:spcPts val="0"/>
                        </a:spcAft>
                      </a:pPr>
                      <a:r>
                        <a:rPr lang="fa-IR" sz="1800">
                          <a:effectLst/>
                          <a:latin typeface="Tahoma" panose="020B0604030504040204" pitchFamily="34" charset="0"/>
                          <a:ea typeface="Calibri" panose="020F0502020204030204" pitchFamily="34" charset="0"/>
                          <a:cs typeface="B Nazanin" panose="00000400000000000000" pitchFamily="2" charset="-78"/>
                        </a:rPr>
                        <a:t>184</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rtl="1">
                        <a:lnSpc>
                          <a:spcPct val="107000"/>
                        </a:lnSpc>
                        <a:spcAft>
                          <a:spcPts val="0"/>
                        </a:spcAft>
                      </a:pPr>
                      <a:r>
                        <a:rPr lang="fa-IR" sz="1800">
                          <a:effectLst/>
                          <a:latin typeface="Tahoma" panose="020B0604030504040204" pitchFamily="34" charset="0"/>
                          <a:ea typeface="Calibri" panose="020F0502020204030204" pitchFamily="34" charset="0"/>
                          <a:cs typeface="B Nazanin" panose="00000400000000000000" pitchFamily="2" charset="-78"/>
                        </a:rPr>
                        <a:t>158</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rtl="1">
                        <a:lnSpc>
                          <a:spcPct val="107000"/>
                        </a:lnSpc>
                        <a:spcAft>
                          <a:spcPts val="0"/>
                        </a:spcAft>
                      </a:pPr>
                      <a:r>
                        <a:rPr lang="fa-IR" sz="1800">
                          <a:effectLst/>
                          <a:latin typeface="Tahoma" panose="020B0604030504040204" pitchFamily="34" charset="0"/>
                          <a:ea typeface="Calibri" panose="020F0502020204030204" pitchFamily="34" charset="0"/>
                          <a:cs typeface="B Nazanin" panose="00000400000000000000" pitchFamily="2" charset="-78"/>
                        </a:rPr>
                        <a:t>26</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r>
              <a:tr h="324937">
                <a:tc>
                  <a:txBody>
                    <a:bodyPr/>
                    <a:lstStyle/>
                    <a:p>
                      <a:pPr algn="ctr" rtl="1">
                        <a:lnSpc>
                          <a:spcPct val="107000"/>
                        </a:lnSpc>
                        <a:spcAft>
                          <a:spcPts val="0"/>
                        </a:spcAft>
                      </a:pPr>
                      <a:r>
                        <a:rPr lang="fa-IR" sz="1800" b="1">
                          <a:effectLst/>
                          <a:latin typeface="Tahoma" panose="020B0604030504040204" pitchFamily="34" charset="0"/>
                          <a:ea typeface="Calibri" panose="020F0502020204030204" pitchFamily="34" charset="0"/>
                          <a:cs typeface="B Nazanin" panose="00000400000000000000" pitchFamily="2" charset="-78"/>
                        </a:rPr>
                        <a:t>1355</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D9D9D9"/>
                    </a:solidFill>
                  </a:tcPr>
                </a:tc>
                <a:tc>
                  <a:txBody>
                    <a:bodyPr/>
                    <a:lstStyle/>
                    <a:p>
                      <a:pPr algn="ctr" rtl="1">
                        <a:lnSpc>
                          <a:spcPct val="107000"/>
                        </a:lnSpc>
                        <a:spcAft>
                          <a:spcPts val="0"/>
                        </a:spcAft>
                      </a:pPr>
                      <a:r>
                        <a:rPr lang="fa-IR" sz="1800" dirty="0">
                          <a:effectLst/>
                          <a:latin typeface="Tahoma" panose="020B0604030504040204" pitchFamily="34" charset="0"/>
                          <a:ea typeface="Calibri" panose="020F0502020204030204" pitchFamily="34" charset="0"/>
                          <a:cs typeface="B Nazanin" panose="00000400000000000000" pitchFamily="2" charset="-78"/>
                        </a:rPr>
                        <a:t>940</a:t>
                      </a:r>
                      <a:endParaRPr lang="en-US" sz="18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rtl="1">
                        <a:lnSpc>
                          <a:spcPct val="107000"/>
                        </a:lnSpc>
                        <a:spcAft>
                          <a:spcPts val="0"/>
                        </a:spcAft>
                      </a:pPr>
                      <a:r>
                        <a:rPr lang="fa-IR" sz="1800">
                          <a:effectLst/>
                          <a:latin typeface="Tahoma" panose="020B0604030504040204" pitchFamily="34" charset="0"/>
                          <a:ea typeface="Calibri" panose="020F0502020204030204" pitchFamily="34" charset="0"/>
                          <a:cs typeface="B Nazanin" panose="00000400000000000000" pitchFamily="2" charset="-78"/>
                        </a:rPr>
                        <a:t>902</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rtl="1">
                        <a:lnSpc>
                          <a:spcPct val="107000"/>
                        </a:lnSpc>
                        <a:spcAft>
                          <a:spcPts val="0"/>
                        </a:spcAft>
                      </a:pPr>
                      <a:r>
                        <a:rPr lang="fa-IR" sz="1800">
                          <a:effectLst/>
                          <a:latin typeface="Tahoma" panose="020B0604030504040204" pitchFamily="34" charset="0"/>
                          <a:ea typeface="Calibri" panose="020F0502020204030204" pitchFamily="34" charset="0"/>
                          <a:cs typeface="B Nazanin" panose="00000400000000000000" pitchFamily="2" charset="-78"/>
                        </a:rPr>
                        <a:t>38</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r>
              <a:tr h="324937">
                <a:tc>
                  <a:txBody>
                    <a:bodyPr/>
                    <a:lstStyle/>
                    <a:p>
                      <a:pPr algn="ctr" rtl="1">
                        <a:lnSpc>
                          <a:spcPct val="107000"/>
                        </a:lnSpc>
                        <a:spcAft>
                          <a:spcPts val="0"/>
                        </a:spcAft>
                      </a:pPr>
                      <a:r>
                        <a:rPr lang="fa-IR" sz="1800" b="1" dirty="0">
                          <a:effectLst/>
                          <a:latin typeface="Tahoma" panose="020B0604030504040204" pitchFamily="34" charset="0"/>
                          <a:ea typeface="Calibri" panose="020F0502020204030204" pitchFamily="34" charset="0"/>
                          <a:cs typeface="B Nazanin" panose="00000400000000000000" pitchFamily="2" charset="-78"/>
                        </a:rPr>
                        <a:t>1360</a:t>
                      </a:r>
                      <a:endParaRPr lang="en-US" sz="18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D9D9D9"/>
                    </a:solidFill>
                  </a:tcPr>
                </a:tc>
                <a:tc>
                  <a:txBody>
                    <a:bodyPr/>
                    <a:lstStyle/>
                    <a:p>
                      <a:pPr algn="ctr" rtl="1">
                        <a:lnSpc>
                          <a:spcPct val="107000"/>
                        </a:lnSpc>
                        <a:spcAft>
                          <a:spcPts val="0"/>
                        </a:spcAft>
                      </a:pPr>
                      <a:r>
                        <a:rPr lang="fa-IR" sz="1800" dirty="0">
                          <a:effectLst/>
                          <a:latin typeface="Tahoma" panose="020B0604030504040204" pitchFamily="34" charset="0"/>
                          <a:ea typeface="Calibri" panose="020F0502020204030204" pitchFamily="34" charset="0"/>
                          <a:cs typeface="B Nazanin" panose="00000400000000000000" pitchFamily="2" charset="-78"/>
                        </a:rPr>
                        <a:t>1109</a:t>
                      </a:r>
                      <a:endParaRPr lang="en-US" sz="18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rtl="1">
                        <a:lnSpc>
                          <a:spcPct val="107000"/>
                        </a:lnSpc>
                        <a:spcAft>
                          <a:spcPts val="0"/>
                        </a:spcAft>
                      </a:pPr>
                      <a:r>
                        <a:rPr lang="fa-IR" sz="1800">
                          <a:effectLst/>
                          <a:latin typeface="Tahoma" panose="020B0604030504040204" pitchFamily="34" charset="0"/>
                          <a:ea typeface="Calibri" panose="020F0502020204030204" pitchFamily="34" charset="0"/>
                          <a:cs typeface="B Nazanin" panose="00000400000000000000" pitchFamily="2" charset="-78"/>
                        </a:rPr>
                        <a:t>1082</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rtl="1">
                        <a:lnSpc>
                          <a:spcPct val="107000"/>
                        </a:lnSpc>
                        <a:spcAft>
                          <a:spcPts val="0"/>
                        </a:spcAft>
                      </a:pPr>
                      <a:r>
                        <a:rPr lang="fa-IR" sz="1800">
                          <a:effectLst/>
                          <a:latin typeface="Tahoma" panose="020B0604030504040204" pitchFamily="34" charset="0"/>
                          <a:ea typeface="Calibri" panose="020F0502020204030204" pitchFamily="34" charset="0"/>
                          <a:cs typeface="B Nazanin" panose="00000400000000000000" pitchFamily="2" charset="-78"/>
                        </a:rPr>
                        <a:t>27</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r>
              <a:tr h="324937">
                <a:tc>
                  <a:txBody>
                    <a:bodyPr/>
                    <a:lstStyle/>
                    <a:p>
                      <a:pPr algn="ctr" rtl="1">
                        <a:lnSpc>
                          <a:spcPct val="107000"/>
                        </a:lnSpc>
                        <a:spcAft>
                          <a:spcPts val="0"/>
                        </a:spcAft>
                      </a:pPr>
                      <a:r>
                        <a:rPr lang="fa-IR" sz="1800" b="1">
                          <a:effectLst/>
                          <a:latin typeface="Tahoma" panose="020B0604030504040204" pitchFamily="34" charset="0"/>
                          <a:ea typeface="Calibri" panose="020F0502020204030204" pitchFamily="34" charset="0"/>
                          <a:cs typeface="B Nazanin" panose="00000400000000000000" pitchFamily="2" charset="-78"/>
                        </a:rPr>
                        <a:t>1365</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D9D9D9"/>
                    </a:solidFill>
                  </a:tcPr>
                </a:tc>
                <a:tc>
                  <a:txBody>
                    <a:bodyPr/>
                    <a:lstStyle/>
                    <a:p>
                      <a:pPr algn="ctr" rtl="1">
                        <a:lnSpc>
                          <a:spcPct val="107000"/>
                        </a:lnSpc>
                        <a:spcAft>
                          <a:spcPts val="0"/>
                        </a:spcAft>
                      </a:pPr>
                      <a:r>
                        <a:rPr lang="fa-IR" sz="1800" dirty="0">
                          <a:effectLst/>
                          <a:latin typeface="Tahoma" panose="020B0604030504040204" pitchFamily="34" charset="0"/>
                          <a:ea typeface="Calibri" panose="020F0502020204030204" pitchFamily="34" charset="0"/>
                          <a:cs typeface="B Nazanin" panose="00000400000000000000" pitchFamily="2" charset="-78"/>
                        </a:rPr>
                        <a:t>791</a:t>
                      </a:r>
                      <a:endParaRPr lang="en-US" sz="18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rtl="1">
                        <a:lnSpc>
                          <a:spcPct val="107000"/>
                        </a:lnSpc>
                        <a:spcAft>
                          <a:spcPts val="0"/>
                        </a:spcAft>
                      </a:pPr>
                      <a:r>
                        <a:rPr lang="fa-IR" sz="1800">
                          <a:effectLst/>
                          <a:latin typeface="Tahoma" panose="020B0604030504040204" pitchFamily="34" charset="0"/>
                          <a:ea typeface="Calibri" panose="020F0502020204030204" pitchFamily="34" charset="0"/>
                          <a:cs typeface="B Nazanin" panose="00000400000000000000" pitchFamily="2" charset="-78"/>
                        </a:rPr>
                        <a:t>721</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rtl="1">
                        <a:lnSpc>
                          <a:spcPct val="107000"/>
                        </a:lnSpc>
                        <a:spcAft>
                          <a:spcPts val="0"/>
                        </a:spcAft>
                      </a:pPr>
                      <a:r>
                        <a:rPr lang="fa-IR" sz="1800">
                          <a:effectLst/>
                          <a:latin typeface="Tahoma" panose="020B0604030504040204" pitchFamily="34" charset="0"/>
                          <a:ea typeface="Calibri" panose="020F0502020204030204" pitchFamily="34" charset="0"/>
                          <a:cs typeface="B Nazanin" panose="00000400000000000000" pitchFamily="2" charset="-78"/>
                        </a:rPr>
                        <a:t>70</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r>
              <a:tr h="324937">
                <a:tc>
                  <a:txBody>
                    <a:bodyPr/>
                    <a:lstStyle/>
                    <a:p>
                      <a:pPr algn="ctr" rtl="1">
                        <a:lnSpc>
                          <a:spcPct val="107000"/>
                        </a:lnSpc>
                        <a:spcAft>
                          <a:spcPts val="0"/>
                        </a:spcAft>
                      </a:pPr>
                      <a:r>
                        <a:rPr lang="fa-IR" sz="1800" b="1">
                          <a:effectLst/>
                          <a:latin typeface="Tahoma" panose="020B0604030504040204" pitchFamily="34" charset="0"/>
                          <a:ea typeface="Calibri" panose="020F0502020204030204" pitchFamily="34" charset="0"/>
                          <a:cs typeface="B Nazanin" panose="00000400000000000000" pitchFamily="2" charset="-78"/>
                        </a:rPr>
                        <a:t>1370</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D9D9D9"/>
                    </a:solidFill>
                  </a:tcPr>
                </a:tc>
                <a:tc>
                  <a:txBody>
                    <a:bodyPr/>
                    <a:lstStyle/>
                    <a:p>
                      <a:pPr algn="ctr" rtl="1">
                        <a:lnSpc>
                          <a:spcPct val="107000"/>
                        </a:lnSpc>
                        <a:spcAft>
                          <a:spcPts val="0"/>
                        </a:spcAft>
                      </a:pPr>
                      <a:r>
                        <a:rPr lang="fa-IR" sz="1800" dirty="0">
                          <a:effectLst/>
                          <a:latin typeface="Tahoma" panose="020B0604030504040204" pitchFamily="34" charset="0"/>
                          <a:ea typeface="Calibri" panose="020F0502020204030204" pitchFamily="34" charset="0"/>
                          <a:cs typeface="B Nazanin" panose="00000400000000000000" pitchFamily="2" charset="-78"/>
                        </a:rPr>
                        <a:t>2204</a:t>
                      </a:r>
                      <a:endParaRPr lang="en-US" sz="18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rtl="1">
                        <a:lnSpc>
                          <a:spcPct val="107000"/>
                        </a:lnSpc>
                        <a:spcAft>
                          <a:spcPts val="0"/>
                        </a:spcAft>
                      </a:pPr>
                      <a:r>
                        <a:rPr lang="fa-IR" sz="1800">
                          <a:effectLst/>
                          <a:latin typeface="Tahoma" panose="020B0604030504040204" pitchFamily="34" charset="0"/>
                          <a:ea typeface="Calibri" panose="020F0502020204030204" pitchFamily="34" charset="0"/>
                          <a:cs typeface="B Nazanin" panose="00000400000000000000" pitchFamily="2" charset="-78"/>
                        </a:rPr>
                        <a:t>2026</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rtl="1">
                        <a:lnSpc>
                          <a:spcPct val="107000"/>
                        </a:lnSpc>
                        <a:spcAft>
                          <a:spcPts val="0"/>
                        </a:spcAft>
                      </a:pPr>
                      <a:r>
                        <a:rPr lang="fa-IR" sz="1800">
                          <a:effectLst/>
                          <a:latin typeface="Tahoma" panose="020B0604030504040204" pitchFamily="34" charset="0"/>
                          <a:ea typeface="Calibri" panose="020F0502020204030204" pitchFamily="34" charset="0"/>
                          <a:cs typeface="B Nazanin" panose="00000400000000000000" pitchFamily="2" charset="-78"/>
                        </a:rPr>
                        <a:t>178</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r>
              <a:tr h="324937">
                <a:tc>
                  <a:txBody>
                    <a:bodyPr/>
                    <a:lstStyle/>
                    <a:p>
                      <a:pPr algn="ctr" rtl="1">
                        <a:lnSpc>
                          <a:spcPct val="107000"/>
                        </a:lnSpc>
                        <a:spcAft>
                          <a:spcPts val="0"/>
                        </a:spcAft>
                      </a:pPr>
                      <a:r>
                        <a:rPr lang="fa-IR" sz="1800" b="1">
                          <a:effectLst/>
                          <a:latin typeface="Tahoma" panose="020B0604030504040204" pitchFamily="34" charset="0"/>
                          <a:ea typeface="Calibri" panose="020F0502020204030204" pitchFamily="34" charset="0"/>
                          <a:cs typeface="B Nazanin" panose="00000400000000000000" pitchFamily="2" charset="-78"/>
                        </a:rPr>
                        <a:t>1375</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D9D9D9"/>
                    </a:solidFill>
                  </a:tcPr>
                </a:tc>
                <a:tc>
                  <a:txBody>
                    <a:bodyPr/>
                    <a:lstStyle/>
                    <a:p>
                      <a:pPr algn="ctr" rtl="1">
                        <a:lnSpc>
                          <a:spcPct val="107000"/>
                        </a:lnSpc>
                        <a:spcAft>
                          <a:spcPts val="0"/>
                        </a:spcAft>
                      </a:pPr>
                      <a:r>
                        <a:rPr lang="fa-IR" sz="1800">
                          <a:effectLst/>
                          <a:latin typeface="Tahoma" panose="020B0604030504040204" pitchFamily="34" charset="0"/>
                          <a:ea typeface="Calibri" panose="020F0502020204030204" pitchFamily="34" charset="0"/>
                          <a:cs typeface="B Nazanin" panose="00000400000000000000" pitchFamily="2" charset="-78"/>
                        </a:rPr>
                        <a:t>29373</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rtl="1">
                        <a:lnSpc>
                          <a:spcPct val="107000"/>
                        </a:lnSpc>
                        <a:spcAft>
                          <a:spcPts val="0"/>
                        </a:spcAft>
                      </a:pPr>
                      <a:r>
                        <a:rPr lang="fa-IR" sz="1800" dirty="0">
                          <a:effectLst/>
                          <a:latin typeface="Tahoma" panose="020B0604030504040204" pitchFamily="34" charset="0"/>
                          <a:ea typeface="Calibri" panose="020F0502020204030204" pitchFamily="34" charset="0"/>
                          <a:cs typeface="B Nazanin" panose="00000400000000000000" pitchFamily="2" charset="-78"/>
                        </a:rPr>
                        <a:t>23938</a:t>
                      </a:r>
                      <a:endParaRPr lang="en-US" sz="18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rtl="1">
                        <a:lnSpc>
                          <a:spcPct val="107000"/>
                        </a:lnSpc>
                        <a:spcAft>
                          <a:spcPts val="0"/>
                        </a:spcAft>
                      </a:pPr>
                      <a:r>
                        <a:rPr lang="fa-IR" sz="1800">
                          <a:effectLst/>
                          <a:latin typeface="Tahoma" panose="020B0604030504040204" pitchFamily="34" charset="0"/>
                          <a:ea typeface="Calibri" panose="020F0502020204030204" pitchFamily="34" charset="0"/>
                          <a:cs typeface="B Nazanin" panose="00000400000000000000" pitchFamily="2" charset="-78"/>
                        </a:rPr>
                        <a:t>5435</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r>
              <a:tr h="324937">
                <a:tc>
                  <a:txBody>
                    <a:bodyPr/>
                    <a:lstStyle/>
                    <a:p>
                      <a:pPr algn="ctr" rtl="1">
                        <a:lnSpc>
                          <a:spcPct val="107000"/>
                        </a:lnSpc>
                        <a:spcAft>
                          <a:spcPts val="0"/>
                        </a:spcAft>
                      </a:pPr>
                      <a:r>
                        <a:rPr lang="fa-IR" sz="1800" b="1">
                          <a:effectLst/>
                          <a:latin typeface="Tahoma" panose="020B0604030504040204" pitchFamily="34" charset="0"/>
                          <a:ea typeface="Calibri" panose="020F0502020204030204" pitchFamily="34" charset="0"/>
                          <a:cs typeface="B Nazanin" panose="00000400000000000000" pitchFamily="2" charset="-78"/>
                        </a:rPr>
                        <a:t>1380</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D9D9D9"/>
                    </a:solidFill>
                  </a:tcPr>
                </a:tc>
                <a:tc>
                  <a:txBody>
                    <a:bodyPr/>
                    <a:lstStyle/>
                    <a:p>
                      <a:pPr algn="ctr" rtl="1">
                        <a:lnSpc>
                          <a:spcPct val="107000"/>
                        </a:lnSpc>
                        <a:spcAft>
                          <a:spcPts val="0"/>
                        </a:spcAft>
                      </a:pPr>
                      <a:r>
                        <a:rPr lang="fa-IR" sz="1800">
                          <a:effectLst/>
                          <a:latin typeface="Tahoma" panose="020B0604030504040204" pitchFamily="34" charset="0"/>
                          <a:ea typeface="Calibri" panose="020F0502020204030204" pitchFamily="34" charset="0"/>
                          <a:cs typeface="B Nazanin" panose="00000400000000000000" pitchFamily="2" charset="-78"/>
                        </a:rPr>
                        <a:t>38348</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rtl="1">
                        <a:lnSpc>
                          <a:spcPct val="107000"/>
                        </a:lnSpc>
                        <a:spcAft>
                          <a:spcPts val="0"/>
                        </a:spcAft>
                      </a:pPr>
                      <a:r>
                        <a:rPr lang="fa-IR" sz="1800" dirty="0">
                          <a:effectLst/>
                          <a:latin typeface="Tahoma" panose="020B0604030504040204" pitchFamily="34" charset="0"/>
                          <a:ea typeface="Calibri" panose="020F0502020204030204" pitchFamily="34" charset="0"/>
                          <a:cs typeface="B Nazanin" panose="00000400000000000000" pitchFamily="2" charset="-78"/>
                        </a:rPr>
                        <a:t>30935</a:t>
                      </a:r>
                      <a:endParaRPr lang="en-US" sz="18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rtl="1">
                        <a:lnSpc>
                          <a:spcPct val="107000"/>
                        </a:lnSpc>
                        <a:spcAft>
                          <a:spcPts val="0"/>
                        </a:spcAft>
                      </a:pPr>
                      <a:r>
                        <a:rPr lang="fa-IR" sz="1800">
                          <a:effectLst/>
                          <a:latin typeface="Tahoma" panose="020B0604030504040204" pitchFamily="34" charset="0"/>
                          <a:ea typeface="Calibri" panose="020F0502020204030204" pitchFamily="34" charset="0"/>
                          <a:cs typeface="B Nazanin" panose="00000400000000000000" pitchFamily="2" charset="-78"/>
                        </a:rPr>
                        <a:t>7413</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r>
              <a:tr h="324937">
                <a:tc>
                  <a:txBody>
                    <a:bodyPr/>
                    <a:lstStyle/>
                    <a:p>
                      <a:pPr algn="ctr" rtl="1">
                        <a:lnSpc>
                          <a:spcPct val="107000"/>
                        </a:lnSpc>
                        <a:spcAft>
                          <a:spcPts val="0"/>
                        </a:spcAft>
                      </a:pPr>
                      <a:r>
                        <a:rPr lang="fa-IR" sz="1800" b="1">
                          <a:effectLst/>
                          <a:latin typeface="Tahoma" panose="020B0604030504040204" pitchFamily="34" charset="0"/>
                          <a:ea typeface="Calibri" panose="020F0502020204030204" pitchFamily="34" charset="0"/>
                          <a:cs typeface="B Nazanin" panose="00000400000000000000" pitchFamily="2" charset="-78"/>
                        </a:rPr>
                        <a:t>1385</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D9D9D9"/>
                    </a:solidFill>
                  </a:tcPr>
                </a:tc>
                <a:tc>
                  <a:txBody>
                    <a:bodyPr/>
                    <a:lstStyle/>
                    <a:p>
                      <a:pPr algn="ctr" rtl="1">
                        <a:lnSpc>
                          <a:spcPct val="107000"/>
                        </a:lnSpc>
                        <a:spcAft>
                          <a:spcPts val="0"/>
                        </a:spcAft>
                      </a:pPr>
                      <a:r>
                        <a:rPr lang="fa-IR" sz="1800">
                          <a:effectLst/>
                          <a:latin typeface="Tahoma" panose="020B0604030504040204" pitchFamily="34" charset="0"/>
                          <a:ea typeface="Calibri" panose="020F0502020204030204" pitchFamily="34" charset="0"/>
                          <a:cs typeface="B Nazanin" panose="00000400000000000000" pitchFamily="2" charset="-78"/>
                        </a:rPr>
                        <a:t>503065</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rtl="1">
                        <a:lnSpc>
                          <a:spcPct val="107000"/>
                        </a:lnSpc>
                        <a:spcAft>
                          <a:spcPts val="0"/>
                        </a:spcAft>
                      </a:pPr>
                      <a:r>
                        <a:rPr lang="fa-IR" sz="1800" dirty="0">
                          <a:effectLst/>
                          <a:latin typeface="Tahoma" panose="020B0604030504040204" pitchFamily="34" charset="0"/>
                          <a:ea typeface="Calibri" panose="020F0502020204030204" pitchFamily="34" charset="0"/>
                          <a:cs typeface="B Nazanin" panose="00000400000000000000" pitchFamily="2" charset="-78"/>
                        </a:rPr>
                        <a:t>383560</a:t>
                      </a:r>
                      <a:endParaRPr lang="en-US" sz="18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rtl="1">
                        <a:lnSpc>
                          <a:spcPct val="107000"/>
                        </a:lnSpc>
                        <a:spcAft>
                          <a:spcPts val="0"/>
                        </a:spcAft>
                      </a:pPr>
                      <a:r>
                        <a:rPr lang="fa-IR" sz="1800">
                          <a:effectLst/>
                          <a:latin typeface="Tahoma" panose="020B0604030504040204" pitchFamily="34" charset="0"/>
                          <a:ea typeface="Calibri" panose="020F0502020204030204" pitchFamily="34" charset="0"/>
                          <a:cs typeface="B Nazanin" panose="00000400000000000000" pitchFamily="2" charset="-78"/>
                        </a:rPr>
                        <a:t>119505</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r>
              <a:tr h="324937">
                <a:tc>
                  <a:txBody>
                    <a:bodyPr/>
                    <a:lstStyle/>
                    <a:p>
                      <a:pPr algn="ctr" rtl="1">
                        <a:lnSpc>
                          <a:spcPct val="107000"/>
                        </a:lnSpc>
                        <a:spcAft>
                          <a:spcPts val="0"/>
                        </a:spcAft>
                      </a:pPr>
                      <a:r>
                        <a:rPr lang="fa-IR" sz="1800" b="1">
                          <a:effectLst/>
                          <a:latin typeface="Tahoma" panose="020B0604030504040204" pitchFamily="34" charset="0"/>
                          <a:ea typeface="Calibri" panose="020F0502020204030204" pitchFamily="34" charset="0"/>
                          <a:cs typeface="B Nazanin" panose="00000400000000000000" pitchFamily="2" charset="-78"/>
                        </a:rPr>
                        <a:t>1390</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D9D9D9"/>
                    </a:solidFill>
                  </a:tcPr>
                </a:tc>
                <a:tc>
                  <a:txBody>
                    <a:bodyPr/>
                    <a:lstStyle/>
                    <a:p>
                      <a:pPr algn="ctr" rtl="1">
                        <a:lnSpc>
                          <a:spcPct val="107000"/>
                        </a:lnSpc>
                        <a:spcAft>
                          <a:spcPts val="0"/>
                        </a:spcAft>
                      </a:pPr>
                      <a:r>
                        <a:rPr lang="fa-IR" sz="1800">
                          <a:effectLst/>
                          <a:latin typeface="Tahoma" panose="020B0604030504040204" pitchFamily="34" charset="0"/>
                          <a:ea typeface="Calibri" panose="020F0502020204030204" pitchFamily="34" charset="0"/>
                          <a:cs typeface="B Nazanin" panose="00000400000000000000" pitchFamily="2" charset="-78"/>
                        </a:rPr>
                        <a:t>1044156</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rtl="1">
                        <a:lnSpc>
                          <a:spcPct val="107000"/>
                        </a:lnSpc>
                        <a:spcAft>
                          <a:spcPts val="0"/>
                        </a:spcAft>
                      </a:pPr>
                      <a:r>
                        <a:rPr lang="fa-IR" sz="1800" dirty="0">
                          <a:effectLst/>
                          <a:latin typeface="Tahoma" panose="020B0604030504040204" pitchFamily="34" charset="0"/>
                          <a:ea typeface="Calibri" panose="020F0502020204030204" pitchFamily="34" charset="0"/>
                          <a:cs typeface="B Nazanin" panose="00000400000000000000" pitchFamily="2" charset="-78"/>
                        </a:rPr>
                        <a:t>672746</a:t>
                      </a:r>
                      <a:endParaRPr lang="en-US" sz="18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rtl="1">
                        <a:lnSpc>
                          <a:spcPct val="107000"/>
                        </a:lnSpc>
                        <a:spcAft>
                          <a:spcPts val="0"/>
                        </a:spcAft>
                      </a:pPr>
                      <a:r>
                        <a:rPr lang="fa-IR" sz="1800" dirty="0">
                          <a:effectLst/>
                          <a:latin typeface="Tahoma" panose="020B0604030504040204" pitchFamily="34" charset="0"/>
                          <a:ea typeface="Calibri" panose="020F0502020204030204" pitchFamily="34" charset="0"/>
                          <a:cs typeface="B Nazanin" panose="00000400000000000000" pitchFamily="2" charset="-78"/>
                        </a:rPr>
                        <a:t>371410</a:t>
                      </a:r>
                      <a:endParaRPr lang="en-US" sz="18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r>
              <a:tr h="324937">
                <a:tc>
                  <a:txBody>
                    <a:bodyPr/>
                    <a:lstStyle/>
                    <a:p>
                      <a:pPr algn="ctr" rtl="1">
                        <a:lnSpc>
                          <a:spcPct val="107000"/>
                        </a:lnSpc>
                        <a:spcAft>
                          <a:spcPts val="0"/>
                        </a:spcAft>
                      </a:pPr>
                      <a:r>
                        <a:rPr lang="fa-IR" sz="1800" b="1">
                          <a:effectLst/>
                          <a:latin typeface="Tahoma" panose="020B0604030504040204" pitchFamily="34" charset="0"/>
                          <a:ea typeface="Calibri" panose="020F0502020204030204" pitchFamily="34" charset="0"/>
                          <a:cs typeface="B Nazanin" panose="00000400000000000000" pitchFamily="2" charset="-78"/>
                        </a:rPr>
                        <a:t>1391</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D9D9D9"/>
                    </a:solidFill>
                  </a:tcPr>
                </a:tc>
                <a:tc>
                  <a:txBody>
                    <a:bodyPr/>
                    <a:lstStyle/>
                    <a:p>
                      <a:pPr algn="ctr" rtl="1">
                        <a:lnSpc>
                          <a:spcPct val="107000"/>
                        </a:lnSpc>
                        <a:spcAft>
                          <a:spcPts val="0"/>
                        </a:spcAft>
                      </a:pPr>
                      <a:r>
                        <a:rPr lang="fa-IR" sz="1800">
                          <a:effectLst/>
                          <a:latin typeface="Tahoma" panose="020B0604030504040204" pitchFamily="34" charset="0"/>
                          <a:ea typeface="Calibri" panose="020F0502020204030204" pitchFamily="34" charset="0"/>
                          <a:cs typeface="B Nazanin" panose="00000400000000000000" pitchFamily="2" charset="-78"/>
                        </a:rPr>
                        <a:t>1354420</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rtl="1">
                        <a:lnSpc>
                          <a:spcPct val="107000"/>
                        </a:lnSpc>
                        <a:spcAft>
                          <a:spcPts val="0"/>
                        </a:spcAft>
                      </a:pPr>
                      <a:r>
                        <a:rPr lang="fa-IR" sz="1800">
                          <a:effectLst/>
                          <a:latin typeface="Tahoma" panose="020B0604030504040204" pitchFamily="34" charset="0"/>
                          <a:ea typeface="Calibri" panose="020F0502020204030204" pitchFamily="34" charset="0"/>
                          <a:cs typeface="B Nazanin" panose="00000400000000000000" pitchFamily="2" charset="-78"/>
                        </a:rPr>
                        <a:t>833148</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rtl="1">
                        <a:lnSpc>
                          <a:spcPct val="107000"/>
                        </a:lnSpc>
                        <a:spcAft>
                          <a:spcPts val="0"/>
                        </a:spcAft>
                      </a:pPr>
                      <a:r>
                        <a:rPr lang="fa-IR" sz="1800" dirty="0">
                          <a:effectLst/>
                          <a:latin typeface="Tahoma" panose="020B0604030504040204" pitchFamily="34" charset="0"/>
                          <a:ea typeface="Calibri" panose="020F0502020204030204" pitchFamily="34" charset="0"/>
                          <a:cs typeface="B Nazanin" panose="00000400000000000000" pitchFamily="2" charset="-78"/>
                        </a:rPr>
                        <a:t>521272</a:t>
                      </a:r>
                      <a:endParaRPr lang="en-US" sz="18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r>
              <a:tr h="324937">
                <a:tc>
                  <a:txBody>
                    <a:bodyPr/>
                    <a:lstStyle/>
                    <a:p>
                      <a:pPr algn="ctr" rtl="1">
                        <a:lnSpc>
                          <a:spcPct val="107000"/>
                        </a:lnSpc>
                        <a:spcAft>
                          <a:spcPts val="0"/>
                        </a:spcAft>
                      </a:pPr>
                      <a:r>
                        <a:rPr lang="fa-IR" sz="1800" b="1">
                          <a:effectLst/>
                          <a:latin typeface="Tahoma" panose="020B0604030504040204" pitchFamily="34" charset="0"/>
                          <a:ea typeface="Calibri" panose="020F0502020204030204" pitchFamily="34" charset="0"/>
                          <a:cs typeface="B Nazanin" panose="00000400000000000000" pitchFamily="2" charset="-78"/>
                        </a:rPr>
                        <a:t>1392</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D9D9D9"/>
                    </a:solidFill>
                  </a:tcPr>
                </a:tc>
                <a:tc>
                  <a:txBody>
                    <a:bodyPr/>
                    <a:lstStyle/>
                    <a:p>
                      <a:pPr algn="ctr" rtl="1">
                        <a:lnSpc>
                          <a:spcPct val="107000"/>
                        </a:lnSpc>
                        <a:spcAft>
                          <a:spcPts val="0"/>
                        </a:spcAft>
                      </a:pPr>
                      <a:r>
                        <a:rPr lang="fa-IR" sz="1800">
                          <a:effectLst/>
                          <a:latin typeface="Tahoma" panose="020B0604030504040204" pitchFamily="34" charset="0"/>
                          <a:ea typeface="Calibri" panose="020F0502020204030204" pitchFamily="34" charset="0"/>
                          <a:cs typeface="B Nazanin" panose="00000400000000000000" pitchFamily="2" charset="-78"/>
                        </a:rPr>
                        <a:t>2002745</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rtl="1">
                        <a:lnSpc>
                          <a:spcPct val="107000"/>
                        </a:lnSpc>
                        <a:spcAft>
                          <a:spcPts val="0"/>
                        </a:spcAft>
                      </a:pPr>
                      <a:r>
                        <a:rPr lang="fa-IR" sz="1800">
                          <a:effectLst/>
                          <a:latin typeface="Tahoma" panose="020B0604030504040204" pitchFamily="34" charset="0"/>
                          <a:ea typeface="Calibri" panose="020F0502020204030204" pitchFamily="34" charset="0"/>
                          <a:cs typeface="B Nazanin" panose="00000400000000000000" pitchFamily="2" charset="-78"/>
                        </a:rPr>
                        <a:t>1224008</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rtl="1">
                        <a:lnSpc>
                          <a:spcPct val="107000"/>
                        </a:lnSpc>
                        <a:spcAft>
                          <a:spcPts val="0"/>
                        </a:spcAft>
                      </a:pPr>
                      <a:r>
                        <a:rPr lang="fa-IR" sz="1800" dirty="0">
                          <a:effectLst/>
                          <a:latin typeface="Tahoma" panose="020B0604030504040204" pitchFamily="34" charset="0"/>
                          <a:ea typeface="Calibri" panose="020F0502020204030204" pitchFamily="34" charset="0"/>
                          <a:cs typeface="B Nazanin" panose="00000400000000000000" pitchFamily="2" charset="-78"/>
                        </a:rPr>
                        <a:t>778737</a:t>
                      </a:r>
                      <a:endParaRPr lang="en-US" sz="18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r>
              <a:tr h="324937">
                <a:tc>
                  <a:txBody>
                    <a:bodyPr/>
                    <a:lstStyle/>
                    <a:p>
                      <a:pPr algn="ctr" rtl="1">
                        <a:lnSpc>
                          <a:spcPct val="107000"/>
                        </a:lnSpc>
                        <a:spcAft>
                          <a:spcPts val="0"/>
                        </a:spcAft>
                      </a:pPr>
                      <a:r>
                        <a:rPr lang="fa-IR" sz="1800" b="1">
                          <a:effectLst/>
                          <a:latin typeface="Tahoma" panose="020B0604030504040204" pitchFamily="34" charset="0"/>
                          <a:ea typeface="Calibri" panose="020F0502020204030204" pitchFamily="34" charset="0"/>
                          <a:cs typeface="B Nazanin" panose="00000400000000000000" pitchFamily="2" charset="-78"/>
                        </a:rPr>
                        <a:t>1393</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D9D9D9"/>
                    </a:solidFill>
                  </a:tcPr>
                </a:tc>
                <a:tc>
                  <a:txBody>
                    <a:bodyPr/>
                    <a:lstStyle/>
                    <a:p>
                      <a:pPr algn="ctr" rtl="1">
                        <a:lnSpc>
                          <a:spcPct val="107000"/>
                        </a:lnSpc>
                        <a:spcAft>
                          <a:spcPts val="0"/>
                        </a:spcAft>
                      </a:pPr>
                      <a:r>
                        <a:rPr lang="fa-IR" sz="1800">
                          <a:effectLst/>
                          <a:latin typeface="Tahoma" panose="020B0604030504040204" pitchFamily="34" charset="0"/>
                          <a:ea typeface="Calibri" panose="020F0502020204030204" pitchFamily="34" charset="0"/>
                          <a:cs typeface="B Nazanin" panose="00000400000000000000" pitchFamily="2" charset="-78"/>
                        </a:rPr>
                        <a:t>2382642</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rtl="1">
                        <a:lnSpc>
                          <a:spcPct val="107000"/>
                        </a:lnSpc>
                        <a:spcAft>
                          <a:spcPts val="0"/>
                        </a:spcAft>
                      </a:pPr>
                      <a:r>
                        <a:rPr lang="fa-IR" sz="1800">
                          <a:effectLst/>
                          <a:latin typeface="Tahoma" panose="020B0604030504040204" pitchFamily="34" charset="0"/>
                          <a:ea typeface="Calibri" panose="020F0502020204030204" pitchFamily="34" charset="0"/>
                          <a:cs typeface="B Nazanin" panose="00000400000000000000" pitchFamily="2" charset="-78"/>
                        </a:rPr>
                        <a:t>1413167</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rtl="1">
                        <a:lnSpc>
                          <a:spcPct val="107000"/>
                        </a:lnSpc>
                        <a:spcAft>
                          <a:spcPts val="0"/>
                        </a:spcAft>
                      </a:pPr>
                      <a:r>
                        <a:rPr lang="fa-IR" sz="1800" dirty="0">
                          <a:effectLst/>
                          <a:latin typeface="Tahoma" panose="020B0604030504040204" pitchFamily="34" charset="0"/>
                          <a:ea typeface="Calibri" panose="020F0502020204030204" pitchFamily="34" charset="0"/>
                          <a:cs typeface="B Nazanin" panose="00000400000000000000" pitchFamily="2" charset="-78"/>
                        </a:rPr>
                        <a:t>969475</a:t>
                      </a:r>
                      <a:endParaRPr lang="en-US" sz="18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r>
              <a:tr h="324937">
                <a:tc>
                  <a:txBody>
                    <a:bodyPr/>
                    <a:lstStyle/>
                    <a:p>
                      <a:pPr algn="ctr" rtl="1">
                        <a:lnSpc>
                          <a:spcPct val="107000"/>
                        </a:lnSpc>
                        <a:spcAft>
                          <a:spcPts val="0"/>
                        </a:spcAft>
                      </a:pPr>
                      <a:r>
                        <a:rPr lang="fa-IR" sz="1800" b="1">
                          <a:effectLst/>
                          <a:latin typeface="Tahoma" panose="020B0604030504040204" pitchFamily="34" charset="0"/>
                          <a:ea typeface="Calibri" panose="020F0502020204030204" pitchFamily="34" charset="0"/>
                          <a:cs typeface="B Nazanin" panose="00000400000000000000" pitchFamily="2" charset="-78"/>
                        </a:rPr>
                        <a:t>1394</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D9D9D9"/>
                    </a:solidFill>
                  </a:tcPr>
                </a:tc>
                <a:tc>
                  <a:txBody>
                    <a:bodyPr/>
                    <a:lstStyle/>
                    <a:p>
                      <a:pPr algn="ctr" rtl="1">
                        <a:lnSpc>
                          <a:spcPct val="107000"/>
                        </a:lnSpc>
                        <a:spcAft>
                          <a:spcPts val="0"/>
                        </a:spcAft>
                      </a:pPr>
                      <a:r>
                        <a:rPr lang="fa-IR" sz="1800">
                          <a:effectLst/>
                          <a:latin typeface="Tahoma" panose="020B0604030504040204" pitchFamily="34" charset="0"/>
                          <a:ea typeface="Calibri" panose="020F0502020204030204" pitchFamily="34" charset="0"/>
                          <a:cs typeface="B Nazanin" panose="00000400000000000000" pitchFamily="2" charset="-78"/>
                        </a:rPr>
                        <a:t>2387580</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rtl="1">
                        <a:lnSpc>
                          <a:spcPct val="107000"/>
                        </a:lnSpc>
                        <a:spcAft>
                          <a:spcPts val="0"/>
                        </a:spcAft>
                      </a:pPr>
                      <a:r>
                        <a:rPr lang="fa-IR" sz="1800">
                          <a:effectLst/>
                          <a:latin typeface="Tahoma" panose="020B0604030504040204" pitchFamily="34" charset="0"/>
                          <a:ea typeface="Calibri" panose="020F0502020204030204" pitchFamily="34" charset="0"/>
                          <a:cs typeface="B Nazanin" panose="00000400000000000000" pitchFamily="2" charset="-78"/>
                        </a:rPr>
                        <a:t>1222740</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rtl="1">
                        <a:lnSpc>
                          <a:spcPct val="107000"/>
                        </a:lnSpc>
                        <a:spcAft>
                          <a:spcPts val="0"/>
                        </a:spcAft>
                      </a:pPr>
                      <a:r>
                        <a:rPr lang="fa-IR" sz="1800" dirty="0">
                          <a:effectLst/>
                          <a:latin typeface="Tahoma" panose="020B0604030504040204" pitchFamily="34" charset="0"/>
                          <a:ea typeface="Calibri" panose="020F0502020204030204" pitchFamily="34" charset="0"/>
                          <a:cs typeface="B Nazanin" panose="00000400000000000000" pitchFamily="2" charset="-78"/>
                        </a:rPr>
                        <a:t>1164840</a:t>
                      </a:r>
                      <a:endParaRPr lang="en-US" sz="18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r>
            </a:tbl>
          </a:graphicData>
        </a:graphic>
      </p:graphicFrame>
      <p:sp>
        <p:nvSpPr>
          <p:cNvPr id="4" name="Rectangle 3"/>
          <p:cNvSpPr/>
          <p:nvPr/>
        </p:nvSpPr>
        <p:spPr>
          <a:xfrm>
            <a:off x="4678948" y="0"/>
            <a:ext cx="3470822" cy="400110"/>
          </a:xfrm>
          <a:prstGeom prst="rect">
            <a:avLst/>
          </a:prstGeom>
        </p:spPr>
        <p:txBody>
          <a:bodyPr wrap="none">
            <a:spAutoFit/>
          </a:bodyPr>
          <a:lstStyle/>
          <a:p>
            <a:r>
              <a:rPr lang="ar-SA" sz="2000" b="1" dirty="0">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B Nazanin" panose="00000400000000000000" pitchFamily="2" charset="-78"/>
              </a:rPr>
              <a:t>وضعیت شاخص های صادرات و واردات</a:t>
            </a:r>
            <a:endParaRPr lang="fa-IR" sz="2000" b="1" dirty="0">
              <a:effectLst>
                <a:outerShdw blurRad="38100" dist="38100" dir="2700000" algn="tl">
                  <a:srgbClr val="000000">
                    <a:alpha val="43137"/>
                  </a:srgbClr>
                </a:outerShdw>
              </a:effectLst>
              <a:cs typeface="B Nazanin" panose="00000400000000000000" pitchFamily="2" charset="-78"/>
            </a:endParaRPr>
          </a:p>
        </p:txBody>
      </p:sp>
    </p:spTree>
    <p:extLst>
      <p:ext uri="{BB962C8B-B14F-4D97-AF65-F5344CB8AC3E}">
        <p14:creationId xmlns:p14="http://schemas.microsoft.com/office/powerpoint/2010/main" val="12935929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3790225" y="400110"/>
            <a:ext cx="4509568" cy="421654"/>
          </a:xfrm>
          <a:prstGeom prst="rect">
            <a:avLst/>
          </a:prstGeom>
        </p:spPr>
        <p:txBody>
          <a:bodyPr wrap="none">
            <a:spAutoFit/>
          </a:bodyPr>
          <a:lstStyle/>
          <a:p>
            <a:pPr algn="ctr">
              <a:lnSpc>
                <a:spcPct val="107000"/>
              </a:lnSpc>
            </a:pPr>
            <a:r>
              <a:rPr lang="fa-IR" sz="2000" b="1" dirty="0">
                <a:effectLst>
                  <a:outerShdw blurRad="38100" dist="38100" dir="2700000" algn="tl">
                    <a:srgbClr val="000000">
                      <a:alpha val="43137"/>
                    </a:srgbClr>
                  </a:outerShdw>
                </a:effectLst>
                <a:latin typeface="Tahoma" panose="020B0604030504040204" pitchFamily="34" charset="0"/>
                <a:ea typeface="Times New Roman" panose="02020603050405020304" pitchFamily="18" charset="0"/>
                <a:cs typeface="B Nazanin" panose="00000400000000000000" pitchFamily="2" charset="-78"/>
              </a:rPr>
              <a:t>درآمدها و پرداخت‌هاي قطعي دولت (میلیارد ریال)</a:t>
            </a:r>
            <a:endParaRPr lang="en-US" sz="2000" b="1" dirty="0">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Arial" panose="020B0604020202020204" pitchFamily="34" charset="0"/>
            </a:endParaRPr>
          </a:p>
        </p:txBody>
      </p:sp>
      <p:graphicFrame>
        <p:nvGraphicFramePr>
          <p:cNvPr id="9" name="Table 8"/>
          <p:cNvGraphicFramePr>
            <a:graphicFrameLocks noGrp="1"/>
          </p:cNvGraphicFramePr>
          <p:nvPr>
            <p:extLst>
              <p:ext uri="{D42A27DB-BD31-4B8C-83A1-F6EECF244321}">
                <p14:modId xmlns:p14="http://schemas.microsoft.com/office/powerpoint/2010/main" val="3682994376"/>
              </p:ext>
            </p:extLst>
          </p:nvPr>
        </p:nvGraphicFramePr>
        <p:xfrm>
          <a:off x="1788459" y="1151822"/>
          <a:ext cx="8757027" cy="4623211"/>
        </p:xfrm>
        <a:graphic>
          <a:graphicData uri="http://schemas.openxmlformats.org/drawingml/2006/table">
            <a:tbl>
              <a:tblPr rtl="1" firstRow="1" firstCol="1" bandRow="1"/>
              <a:tblGrid>
                <a:gridCol w="931842"/>
                <a:gridCol w="931842"/>
                <a:gridCol w="919570"/>
                <a:gridCol w="919570"/>
                <a:gridCol w="872233"/>
                <a:gridCol w="945868"/>
                <a:gridCol w="945868"/>
                <a:gridCol w="883628"/>
                <a:gridCol w="1406606"/>
              </a:tblGrid>
              <a:tr h="260873">
                <a:tc rowSpan="2">
                  <a:txBody>
                    <a:bodyPr/>
                    <a:lstStyle/>
                    <a:p>
                      <a:pPr algn="ctr" rtl="1">
                        <a:lnSpc>
                          <a:spcPct val="107000"/>
                        </a:lnSpc>
                        <a:spcAft>
                          <a:spcPts val="0"/>
                        </a:spcAft>
                      </a:pPr>
                      <a:r>
                        <a:rPr lang="fa-IR" sz="1600" dirty="0">
                          <a:effectLst/>
                          <a:latin typeface="Tahoma" panose="020B0604030504040204" pitchFamily="34" charset="0"/>
                          <a:ea typeface="Times New Roman" panose="02020603050405020304" pitchFamily="18" charset="0"/>
                          <a:cs typeface="B Nazanin" panose="00000400000000000000" pitchFamily="2" charset="-78"/>
                        </a:rPr>
                        <a:t>سال</a:t>
                      </a:r>
                      <a:endParaRPr lang="en-US" sz="12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3">
                  <a:txBody>
                    <a:bodyPr/>
                    <a:lstStyle/>
                    <a:p>
                      <a:pPr algn="ctr" rtl="1">
                        <a:lnSpc>
                          <a:spcPct val="107000"/>
                        </a:lnSpc>
                        <a:spcAft>
                          <a:spcPts val="0"/>
                        </a:spcAft>
                      </a:pPr>
                      <a:r>
                        <a:rPr lang="fa-IR" sz="1600" dirty="0">
                          <a:effectLst/>
                          <a:latin typeface="Tahoma" panose="020B0604030504040204" pitchFamily="34" charset="0"/>
                          <a:ea typeface="Times New Roman" panose="02020603050405020304" pitchFamily="18" charset="0"/>
                          <a:cs typeface="B Nazanin" panose="00000400000000000000" pitchFamily="2" charset="-78"/>
                        </a:rPr>
                        <a:t>درامدها</a:t>
                      </a:r>
                      <a:endParaRPr lang="en-US" sz="12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rtl="1"/>
                      <a:endParaRPr lang="fa-IR"/>
                    </a:p>
                  </a:txBody>
                  <a:tcPr/>
                </a:tc>
                <a:tc hMerge="1">
                  <a:txBody>
                    <a:bodyPr/>
                    <a:lstStyle/>
                    <a:p>
                      <a:pPr rtl="1"/>
                      <a:endParaRPr lang="fa-IR"/>
                    </a:p>
                  </a:txBody>
                  <a:tcPr/>
                </a:tc>
                <a:tc gridSpan="5">
                  <a:txBody>
                    <a:bodyPr/>
                    <a:lstStyle/>
                    <a:p>
                      <a:pPr algn="ctr" rtl="1">
                        <a:lnSpc>
                          <a:spcPct val="107000"/>
                        </a:lnSpc>
                        <a:spcAft>
                          <a:spcPts val="0"/>
                        </a:spcAft>
                      </a:pPr>
                      <a:r>
                        <a:rPr lang="fa-IR" sz="1600" dirty="0">
                          <a:effectLst/>
                          <a:latin typeface="Tahoma" panose="020B0604030504040204" pitchFamily="34" charset="0"/>
                          <a:ea typeface="Times New Roman" panose="02020603050405020304" pitchFamily="18" charset="0"/>
                          <a:cs typeface="B Nazanin" panose="00000400000000000000" pitchFamily="2" charset="-78"/>
                        </a:rPr>
                        <a:t>پرداختي‌ها برحسب امور</a:t>
                      </a:r>
                      <a:endParaRPr lang="en-US" sz="12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rtl="1"/>
                      <a:endParaRPr lang="fa-IR"/>
                    </a:p>
                  </a:txBody>
                  <a:tcPr/>
                </a:tc>
                <a:tc hMerge="1">
                  <a:txBody>
                    <a:bodyPr/>
                    <a:lstStyle/>
                    <a:p>
                      <a:pPr rtl="1"/>
                      <a:endParaRPr lang="fa-IR"/>
                    </a:p>
                  </a:txBody>
                  <a:tcPr/>
                </a:tc>
                <a:tc hMerge="1">
                  <a:txBody>
                    <a:bodyPr/>
                    <a:lstStyle/>
                    <a:p>
                      <a:pPr rtl="1"/>
                      <a:endParaRPr lang="fa-IR"/>
                    </a:p>
                  </a:txBody>
                  <a:tcPr/>
                </a:tc>
                <a:tc hMerge="1">
                  <a:txBody>
                    <a:bodyPr/>
                    <a:lstStyle/>
                    <a:p>
                      <a:pPr rtl="1"/>
                      <a:endParaRPr lang="fa-IR"/>
                    </a:p>
                  </a:txBody>
                  <a:tcPr/>
                </a:tc>
              </a:tr>
              <a:tr h="521744">
                <a:tc vMerge="1">
                  <a:txBody>
                    <a:bodyPr/>
                    <a:lstStyle/>
                    <a:p>
                      <a:pPr rtl="1"/>
                      <a:endParaRPr lang="fa-IR"/>
                    </a:p>
                  </a:txBody>
                  <a:tcPr/>
                </a:tc>
                <a:tc>
                  <a:txBody>
                    <a:bodyPr/>
                    <a:lstStyle/>
                    <a:p>
                      <a:pPr algn="ctr" rtl="1">
                        <a:lnSpc>
                          <a:spcPct val="107000"/>
                        </a:lnSpc>
                        <a:spcAft>
                          <a:spcPts val="0"/>
                        </a:spcAft>
                      </a:pPr>
                      <a:r>
                        <a:rPr lang="fa-IR" sz="1600" dirty="0">
                          <a:effectLst/>
                          <a:latin typeface="Tahoma" panose="020B0604030504040204" pitchFamily="34" charset="0"/>
                          <a:ea typeface="Times New Roman" panose="02020603050405020304" pitchFamily="18" charset="0"/>
                          <a:cs typeface="B Nazanin" panose="00000400000000000000" pitchFamily="2" charset="-78"/>
                        </a:rPr>
                        <a:t>ماليات‌ها</a:t>
                      </a:r>
                      <a:endParaRPr lang="en-US" sz="12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07000"/>
                        </a:lnSpc>
                        <a:spcAft>
                          <a:spcPts val="0"/>
                        </a:spcAft>
                      </a:pPr>
                      <a:r>
                        <a:rPr lang="fa-IR" sz="1600">
                          <a:effectLst/>
                          <a:latin typeface="Tahoma" panose="020B0604030504040204" pitchFamily="34" charset="0"/>
                          <a:ea typeface="Times New Roman" panose="02020603050405020304" pitchFamily="18" charset="0"/>
                          <a:cs typeface="B Nazanin" panose="00000400000000000000" pitchFamily="2" charset="-78"/>
                        </a:rPr>
                        <a:t>نفت و گاز</a:t>
                      </a:r>
                      <a:endParaRPr lang="en-US" sz="1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07000"/>
                        </a:lnSpc>
                        <a:spcAft>
                          <a:spcPts val="0"/>
                        </a:spcAft>
                      </a:pPr>
                      <a:r>
                        <a:rPr lang="fa-IR" sz="1600">
                          <a:effectLst/>
                          <a:latin typeface="Tahoma" panose="020B0604030504040204" pitchFamily="34" charset="0"/>
                          <a:ea typeface="Times New Roman" panose="02020603050405020304" pitchFamily="18" charset="0"/>
                          <a:cs typeface="B Nazanin" panose="00000400000000000000" pitchFamily="2" charset="-78"/>
                        </a:rPr>
                        <a:t>ساير</a:t>
                      </a:r>
                      <a:endParaRPr lang="en-US" sz="1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07000"/>
                        </a:lnSpc>
                        <a:spcAft>
                          <a:spcPts val="0"/>
                        </a:spcAft>
                      </a:pPr>
                      <a:r>
                        <a:rPr lang="fa-IR" sz="1600">
                          <a:effectLst/>
                          <a:latin typeface="Tahoma" panose="020B0604030504040204" pitchFamily="34" charset="0"/>
                          <a:ea typeface="Times New Roman" panose="02020603050405020304" pitchFamily="18" charset="0"/>
                          <a:cs typeface="B Nazanin" panose="00000400000000000000" pitchFamily="2" charset="-78"/>
                        </a:rPr>
                        <a:t>امور عمومي</a:t>
                      </a:r>
                      <a:endParaRPr lang="en-US" sz="1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07000"/>
                        </a:lnSpc>
                        <a:spcAft>
                          <a:spcPts val="0"/>
                        </a:spcAft>
                      </a:pPr>
                      <a:r>
                        <a:rPr lang="fa-IR" sz="1600">
                          <a:effectLst/>
                          <a:latin typeface="Tahoma" panose="020B0604030504040204" pitchFamily="34" charset="0"/>
                          <a:ea typeface="Times New Roman" panose="02020603050405020304" pitchFamily="18" charset="0"/>
                          <a:cs typeface="B Nazanin" panose="00000400000000000000" pitchFamily="2" charset="-78"/>
                        </a:rPr>
                        <a:t>امور دفاعي</a:t>
                      </a:r>
                      <a:endParaRPr lang="en-US" sz="1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07000"/>
                        </a:lnSpc>
                        <a:spcAft>
                          <a:spcPts val="0"/>
                        </a:spcAft>
                      </a:pPr>
                      <a:r>
                        <a:rPr lang="fa-IR" sz="1600">
                          <a:effectLst/>
                          <a:latin typeface="Tahoma" panose="020B0604030504040204" pitchFamily="34" charset="0"/>
                          <a:ea typeface="Times New Roman" panose="02020603050405020304" pitchFamily="18" charset="0"/>
                          <a:cs typeface="B Nazanin" panose="00000400000000000000" pitchFamily="2" charset="-78"/>
                        </a:rPr>
                        <a:t>امور اجتماعي</a:t>
                      </a:r>
                      <a:endParaRPr lang="en-US" sz="1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07000"/>
                        </a:lnSpc>
                        <a:spcAft>
                          <a:spcPts val="0"/>
                        </a:spcAft>
                      </a:pPr>
                      <a:r>
                        <a:rPr lang="fa-IR" sz="1600" dirty="0">
                          <a:effectLst/>
                          <a:latin typeface="Tahoma" panose="020B0604030504040204" pitchFamily="34" charset="0"/>
                          <a:ea typeface="Times New Roman" panose="02020603050405020304" pitchFamily="18" charset="0"/>
                          <a:cs typeface="B Nazanin" panose="00000400000000000000" pitchFamily="2" charset="-78"/>
                        </a:rPr>
                        <a:t>امور اقتصادي</a:t>
                      </a:r>
                      <a:endParaRPr lang="en-US" sz="12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07000"/>
                        </a:lnSpc>
                        <a:spcAft>
                          <a:spcPts val="0"/>
                        </a:spcAft>
                      </a:pPr>
                      <a:r>
                        <a:rPr lang="fa-IR" sz="1600" dirty="0">
                          <a:effectLst/>
                          <a:latin typeface="Tahoma" panose="020B0604030504040204" pitchFamily="34" charset="0"/>
                          <a:ea typeface="Times New Roman" panose="02020603050405020304" pitchFamily="18" charset="0"/>
                          <a:cs typeface="B Nazanin" panose="00000400000000000000" pitchFamily="2" charset="-78"/>
                        </a:rPr>
                        <a:t>ساير</a:t>
                      </a:r>
                      <a:endParaRPr lang="en-US" sz="12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93889">
                <a:tc>
                  <a:txBody>
                    <a:bodyPr/>
                    <a:lstStyle/>
                    <a:p>
                      <a:pPr algn="ctr" rtl="1">
                        <a:lnSpc>
                          <a:spcPct val="107000"/>
                        </a:lnSpc>
                        <a:spcAft>
                          <a:spcPts val="0"/>
                        </a:spcAft>
                      </a:pPr>
                      <a:r>
                        <a:rPr lang="fa-IR" sz="1600" dirty="0">
                          <a:effectLst/>
                          <a:latin typeface="A2-Yekan" pitchFamily="2" charset="0"/>
                          <a:ea typeface="Times New Roman" panose="02020603050405020304" pitchFamily="18" charset="0"/>
                          <a:cs typeface="Tahoma" panose="020B0604030504040204" pitchFamily="34" charset="0"/>
                        </a:rPr>
                        <a:t>1346</a:t>
                      </a:r>
                      <a:endParaRPr lang="en-US" sz="1600" dirty="0">
                        <a:effectLst/>
                        <a:latin typeface="A2-Yekan" pitchFamily="2"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07000"/>
                        </a:lnSpc>
                        <a:spcAft>
                          <a:spcPts val="0"/>
                        </a:spcAft>
                      </a:pPr>
                      <a:r>
                        <a:rPr lang="en-US" sz="1600" b="1" dirty="0">
                          <a:effectLst/>
                          <a:latin typeface="A2-Yekan" pitchFamily="2" charset="0"/>
                          <a:ea typeface="Times New Roman" panose="02020603050405020304" pitchFamily="18" charset="0"/>
                          <a:cs typeface="B Nazanin" panose="00000400000000000000" pitchFamily="2" charset="-78"/>
                        </a:rPr>
                        <a:t>0</a:t>
                      </a:r>
                      <a:endParaRPr lang="en-US" sz="1600" dirty="0">
                        <a:effectLst/>
                        <a:latin typeface="A2-Yekan" pitchFamily="2" charset="0"/>
                        <a:ea typeface="Calibri" panose="020F0502020204030204" pitchFamily="34" charset="0"/>
                        <a:cs typeface="B Nazanin" panose="00000400000000000000" pitchFamily="2" charset="-78"/>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07000"/>
                        </a:lnSpc>
                        <a:spcAft>
                          <a:spcPts val="0"/>
                        </a:spcAft>
                      </a:pPr>
                      <a:r>
                        <a:rPr lang="en-US" sz="1600" b="1" dirty="0">
                          <a:effectLst/>
                          <a:latin typeface="A2-Yekan" pitchFamily="2" charset="0"/>
                          <a:ea typeface="Times New Roman" panose="02020603050405020304" pitchFamily="18" charset="0"/>
                          <a:cs typeface="B Nazanin" panose="00000400000000000000" pitchFamily="2" charset="-78"/>
                        </a:rPr>
                        <a:t>0</a:t>
                      </a:r>
                      <a:endParaRPr lang="en-US" sz="1600" dirty="0">
                        <a:effectLst/>
                        <a:latin typeface="A2-Yekan" pitchFamily="2" charset="0"/>
                        <a:ea typeface="Calibri" panose="020F0502020204030204" pitchFamily="34" charset="0"/>
                        <a:cs typeface="B Nazanin" panose="00000400000000000000" pitchFamily="2" charset="-78"/>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07000"/>
                        </a:lnSpc>
                        <a:spcAft>
                          <a:spcPts val="0"/>
                        </a:spcAft>
                      </a:pPr>
                      <a:r>
                        <a:rPr lang="en-US" sz="1600" b="1" dirty="0">
                          <a:effectLst/>
                          <a:latin typeface="A2-Yekan" pitchFamily="2" charset="0"/>
                          <a:ea typeface="Times New Roman" panose="02020603050405020304" pitchFamily="18" charset="0"/>
                          <a:cs typeface="B Nazanin" panose="00000400000000000000" pitchFamily="2" charset="-78"/>
                        </a:rPr>
                        <a:t>0</a:t>
                      </a:r>
                      <a:endParaRPr lang="en-US" sz="1600" dirty="0">
                        <a:effectLst/>
                        <a:latin typeface="A2-Yekan" pitchFamily="2" charset="0"/>
                        <a:ea typeface="Calibri" panose="020F0502020204030204" pitchFamily="34" charset="0"/>
                        <a:cs typeface="B Nazanin" panose="00000400000000000000" pitchFamily="2" charset="-78"/>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07000"/>
                        </a:lnSpc>
                        <a:spcAft>
                          <a:spcPts val="0"/>
                        </a:spcAft>
                      </a:pPr>
                      <a:r>
                        <a:rPr lang="en-US" sz="1600" b="1">
                          <a:effectLst/>
                          <a:latin typeface="A2-Yekan" pitchFamily="2" charset="0"/>
                          <a:ea typeface="Times New Roman" panose="02020603050405020304" pitchFamily="18" charset="0"/>
                          <a:cs typeface="B Nazanin" panose="00000400000000000000" pitchFamily="2" charset="-78"/>
                        </a:rPr>
                        <a:t>11/3</a:t>
                      </a:r>
                      <a:endParaRPr lang="en-US" sz="1600">
                        <a:effectLst/>
                        <a:latin typeface="A2-Yekan" pitchFamily="2" charset="0"/>
                        <a:ea typeface="Calibri" panose="020F0502020204030204" pitchFamily="34" charset="0"/>
                        <a:cs typeface="B Nazanin" panose="00000400000000000000" pitchFamily="2" charset="-78"/>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07000"/>
                        </a:lnSpc>
                        <a:spcAft>
                          <a:spcPts val="0"/>
                        </a:spcAft>
                      </a:pPr>
                      <a:r>
                        <a:rPr lang="en-US" sz="1600" b="1">
                          <a:effectLst/>
                          <a:latin typeface="A2-Yekan" pitchFamily="2" charset="0"/>
                          <a:ea typeface="Times New Roman" panose="02020603050405020304" pitchFamily="18" charset="0"/>
                          <a:cs typeface="B Nazanin" panose="00000400000000000000" pitchFamily="2" charset="-78"/>
                        </a:rPr>
                        <a:t>36/3</a:t>
                      </a:r>
                      <a:endParaRPr lang="en-US" sz="1600">
                        <a:effectLst/>
                        <a:latin typeface="A2-Yekan" pitchFamily="2" charset="0"/>
                        <a:ea typeface="Calibri" panose="020F0502020204030204" pitchFamily="34" charset="0"/>
                        <a:cs typeface="B Nazanin" panose="00000400000000000000" pitchFamily="2" charset="-78"/>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07000"/>
                        </a:lnSpc>
                        <a:spcAft>
                          <a:spcPts val="0"/>
                        </a:spcAft>
                      </a:pPr>
                      <a:r>
                        <a:rPr lang="en-US" sz="1600" b="1">
                          <a:effectLst/>
                          <a:latin typeface="A2-Yekan" pitchFamily="2" charset="0"/>
                          <a:ea typeface="Times New Roman" panose="02020603050405020304" pitchFamily="18" charset="0"/>
                          <a:cs typeface="B Nazanin" panose="00000400000000000000" pitchFamily="2" charset="-78"/>
                        </a:rPr>
                        <a:t>32/4</a:t>
                      </a:r>
                      <a:endParaRPr lang="en-US" sz="1600">
                        <a:effectLst/>
                        <a:latin typeface="A2-Yekan" pitchFamily="2" charset="0"/>
                        <a:ea typeface="Calibri" panose="020F0502020204030204" pitchFamily="34" charset="0"/>
                        <a:cs typeface="B Nazanin" panose="00000400000000000000" pitchFamily="2" charset="-78"/>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07000"/>
                        </a:lnSpc>
                        <a:spcAft>
                          <a:spcPts val="0"/>
                        </a:spcAft>
                      </a:pPr>
                      <a:r>
                        <a:rPr lang="en-US" sz="1600" b="1">
                          <a:effectLst/>
                          <a:latin typeface="A2-Yekan" pitchFamily="2" charset="0"/>
                          <a:ea typeface="Times New Roman" panose="02020603050405020304" pitchFamily="18" charset="0"/>
                          <a:cs typeface="B Nazanin" panose="00000400000000000000" pitchFamily="2" charset="-78"/>
                        </a:rPr>
                        <a:t>55/9</a:t>
                      </a:r>
                      <a:endParaRPr lang="en-US" sz="1600">
                        <a:effectLst/>
                        <a:latin typeface="A2-Yekan" pitchFamily="2" charset="0"/>
                        <a:ea typeface="Calibri" panose="020F0502020204030204" pitchFamily="34" charset="0"/>
                        <a:cs typeface="B Nazanin" panose="00000400000000000000" pitchFamily="2" charset="-78"/>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07000"/>
                        </a:lnSpc>
                        <a:spcAft>
                          <a:spcPts val="0"/>
                        </a:spcAft>
                      </a:pPr>
                      <a:r>
                        <a:rPr lang="en-US" sz="1600" b="1">
                          <a:effectLst/>
                          <a:latin typeface="A2-Yekan" pitchFamily="2" charset="0"/>
                          <a:ea typeface="Times New Roman" panose="02020603050405020304" pitchFamily="18" charset="0"/>
                          <a:cs typeface="B Nazanin" panose="00000400000000000000" pitchFamily="2" charset="-78"/>
                        </a:rPr>
                        <a:t>81/4</a:t>
                      </a:r>
                      <a:endParaRPr lang="en-US" sz="1600">
                        <a:effectLst/>
                        <a:latin typeface="A2-Yekan" pitchFamily="2" charset="0"/>
                        <a:ea typeface="Calibri" panose="020F0502020204030204" pitchFamily="34" charset="0"/>
                        <a:cs typeface="B Nazanin" panose="00000400000000000000" pitchFamily="2" charset="-78"/>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83004">
                <a:tc>
                  <a:txBody>
                    <a:bodyPr/>
                    <a:lstStyle/>
                    <a:p>
                      <a:pPr algn="ctr" rtl="1">
                        <a:lnSpc>
                          <a:spcPct val="107000"/>
                        </a:lnSpc>
                        <a:spcAft>
                          <a:spcPts val="0"/>
                        </a:spcAft>
                      </a:pPr>
                      <a:r>
                        <a:rPr lang="fa-IR" sz="1600" dirty="0">
                          <a:effectLst/>
                          <a:latin typeface="A2-Yekan" pitchFamily="2" charset="0"/>
                          <a:ea typeface="Times New Roman" panose="02020603050405020304" pitchFamily="18" charset="0"/>
                          <a:cs typeface="Tahoma" panose="020B0604030504040204" pitchFamily="34" charset="0"/>
                        </a:rPr>
                        <a:t>1350</a:t>
                      </a:r>
                      <a:endParaRPr lang="en-US" sz="1600" dirty="0">
                        <a:effectLst/>
                        <a:latin typeface="A2-Yekan" pitchFamily="2"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07000"/>
                        </a:lnSpc>
                        <a:spcAft>
                          <a:spcPts val="0"/>
                        </a:spcAft>
                      </a:pPr>
                      <a:r>
                        <a:rPr lang="en-US" sz="1600" b="1" dirty="0">
                          <a:effectLst/>
                          <a:latin typeface="A2-Yekan" pitchFamily="2" charset="0"/>
                          <a:ea typeface="Times New Roman" panose="02020603050405020304" pitchFamily="18" charset="0"/>
                          <a:cs typeface="B Nazanin" panose="00000400000000000000" pitchFamily="2" charset="-78"/>
                        </a:rPr>
                        <a:t>82/7</a:t>
                      </a:r>
                      <a:endParaRPr lang="en-US" sz="1600" dirty="0">
                        <a:effectLst/>
                        <a:latin typeface="A2-Yekan" pitchFamily="2" charset="0"/>
                        <a:ea typeface="Calibri" panose="020F0502020204030204" pitchFamily="34" charset="0"/>
                        <a:cs typeface="B Nazanin" panose="00000400000000000000" pitchFamily="2" charset="-78"/>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07000"/>
                        </a:lnSpc>
                        <a:spcAft>
                          <a:spcPts val="0"/>
                        </a:spcAft>
                      </a:pPr>
                      <a:r>
                        <a:rPr lang="en-US" sz="1600" b="1" dirty="0">
                          <a:effectLst/>
                          <a:latin typeface="A2-Yekan" pitchFamily="2" charset="0"/>
                          <a:ea typeface="Times New Roman" panose="02020603050405020304" pitchFamily="18" charset="0"/>
                          <a:cs typeface="B Nazanin" panose="00000400000000000000" pitchFamily="2" charset="-78"/>
                        </a:rPr>
                        <a:t>171/7</a:t>
                      </a:r>
                      <a:endParaRPr lang="en-US" sz="1600" dirty="0">
                        <a:effectLst/>
                        <a:latin typeface="A2-Yekan" pitchFamily="2" charset="0"/>
                        <a:ea typeface="Calibri" panose="020F0502020204030204" pitchFamily="34" charset="0"/>
                        <a:cs typeface="B Nazanin" panose="00000400000000000000" pitchFamily="2" charset="-78"/>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07000"/>
                        </a:lnSpc>
                        <a:spcAft>
                          <a:spcPts val="0"/>
                        </a:spcAft>
                      </a:pPr>
                      <a:r>
                        <a:rPr lang="en-US" sz="1600" b="1">
                          <a:effectLst/>
                          <a:latin typeface="A2-Yekan" pitchFamily="2" charset="0"/>
                          <a:ea typeface="Times New Roman" panose="02020603050405020304" pitchFamily="18" charset="0"/>
                          <a:cs typeface="B Nazanin" panose="00000400000000000000" pitchFamily="2" charset="-78"/>
                        </a:rPr>
                        <a:t>235</a:t>
                      </a:r>
                      <a:endParaRPr lang="en-US" sz="1600">
                        <a:effectLst/>
                        <a:latin typeface="A2-Yekan" pitchFamily="2" charset="0"/>
                        <a:ea typeface="Calibri" panose="020F0502020204030204" pitchFamily="34" charset="0"/>
                        <a:cs typeface="B Nazanin" panose="00000400000000000000" pitchFamily="2" charset="-78"/>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07000"/>
                        </a:lnSpc>
                        <a:spcAft>
                          <a:spcPts val="0"/>
                        </a:spcAft>
                      </a:pPr>
                      <a:r>
                        <a:rPr lang="en-US" sz="1600" b="1">
                          <a:effectLst/>
                          <a:latin typeface="A2-Yekan" pitchFamily="2" charset="0"/>
                          <a:ea typeface="Times New Roman" panose="02020603050405020304" pitchFamily="18" charset="0"/>
                          <a:cs typeface="B Nazanin" panose="00000400000000000000" pitchFamily="2" charset="-78"/>
                        </a:rPr>
                        <a:t>30/9</a:t>
                      </a:r>
                      <a:endParaRPr lang="en-US" sz="1600">
                        <a:effectLst/>
                        <a:latin typeface="A2-Yekan" pitchFamily="2" charset="0"/>
                        <a:ea typeface="Calibri" panose="020F0502020204030204" pitchFamily="34" charset="0"/>
                        <a:cs typeface="B Nazanin" panose="00000400000000000000" pitchFamily="2" charset="-78"/>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07000"/>
                        </a:lnSpc>
                        <a:spcAft>
                          <a:spcPts val="0"/>
                        </a:spcAft>
                      </a:pPr>
                      <a:r>
                        <a:rPr lang="en-US" sz="1600" b="1" dirty="0">
                          <a:effectLst/>
                          <a:latin typeface="A2-Yekan" pitchFamily="2" charset="0"/>
                          <a:ea typeface="Times New Roman" panose="02020603050405020304" pitchFamily="18" charset="0"/>
                          <a:cs typeface="B Nazanin" panose="00000400000000000000" pitchFamily="2" charset="-78"/>
                        </a:rPr>
                        <a:t>55/0</a:t>
                      </a:r>
                      <a:endParaRPr lang="en-US" sz="1600" dirty="0">
                        <a:effectLst/>
                        <a:latin typeface="A2-Yekan" pitchFamily="2" charset="0"/>
                        <a:ea typeface="Calibri" panose="020F0502020204030204" pitchFamily="34" charset="0"/>
                        <a:cs typeface="B Nazanin" panose="00000400000000000000" pitchFamily="2" charset="-78"/>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07000"/>
                        </a:lnSpc>
                        <a:spcAft>
                          <a:spcPts val="0"/>
                        </a:spcAft>
                      </a:pPr>
                      <a:r>
                        <a:rPr lang="en-US" sz="1600" b="1">
                          <a:effectLst/>
                          <a:latin typeface="A2-Yekan" pitchFamily="2" charset="0"/>
                          <a:ea typeface="Times New Roman" panose="02020603050405020304" pitchFamily="18" charset="0"/>
                          <a:cs typeface="B Nazanin" panose="00000400000000000000" pitchFamily="2" charset="-78"/>
                        </a:rPr>
                        <a:t>53/0</a:t>
                      </a:r>
                      <a:endParaRPr lang="en-US" sz="1600">
                        <a:effectLst/>
                        <a:latin typeface="A2-Yekan" pitchFamily="2" charset="0"/>
                        <a:ea typeface="Calibri" panose="020F0502020204030204" pitchFamily="34" charset="0"/>
                        <a:cs typeface="B Nazanin" panose="00000400000000000000" pitchFamily="2" charset="-78"/>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07000"/>
                        </a:lnSpc>
                        <a:spcAft>
                          <a:spcPts val="0"/>
                        </a:spcAft>
                      </a:pPr>
                      <a:r>
                        <a:rPr lang="en-US" sz="1600" b="1">
                          <a:effectLst/>
                          <a:latin typeface="A2-Yekan" pitchFamily="2" charset="0"/>
                          <a:ea typeface="Times New Roman" panose="02020603050405020304" pitchFamily="18" charset="0"/>
                          <a:cs typeface="B Nazanin" panose="00000400000000000000" pitchFamily="2" charset="-78"/>
                        </a:rPr>
                        <a:t>101/4</a:t>
                      </a:r>
                      <a:endParaRPr lang="en-US" sz="1600">
                        <a:effectLst/>
                        <a:latin typeface="A2-Yekan" pitchFamily="2" charset="0"/>
                        <a:ea typeface="Calibri" panose="020F0502020204030204" pitchFamily="34" charset="0"/>
                        <a:cs typeface="B Nazanin" panose="00000400000000000000" pitchFamily="2" charset="-78"/>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07000"/>
                        </a:lnSpc>
                        <a:spcAft>
                          <a:spcPts val="0"/>
                        </a:spcAft>
                      </a:pPr>
                      <a:r>
                        <a:rPr lang="en-US" sz="1600" b="1">
                          <a:effectLst/>
                          <a:latin typeface="A2-Yekan" pitchFamily="2" charset="0"/>
                          <a:ea typeface="Times New Roman" panose="02020603050405020304" pitchFamily="18" charset="0"/>
                          <a:cs typeface="B Nazanin" panose="00000400000000000000" pitchFamily="2" charset="-78"/>
                        </a:rPr>
                        <a:t>212/4</a:t>
                      </a:r>
                      <a:endParaRPr lang="en-US" sz="1600">
                        <a:effectLst/>
                        <a:latin typeface="A2-Yekan" pitchFamily="2" charset="0"/>
                        <a:ea typeface="Calibri" panose="020F0502020204030204" pitchFamily="34" charset="0"/>
                        <a:cs typeface="B Nazanin" panose="00000400000000000000" pitchFamily="2" charset="-78"/>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83004">
                <a:tc>
                  <a:txBody>
                    <a:bodyPr/>
                    <a:lstStyle/>
                    <a:p>
                      <a:pPr algn="ctr" rtl="1">
                        <a:lnSpc>
                          <a:spcPct val="107000"/>
                        </a:lnSpc>
                        <a:spcAft>
                          <a:spcPts val="0"/>
                        </a:spcAft>
                      </a:pPr>
                      <a:r>
                        <a:rPr lang="fa-IR" sz="1600" dirty="0">
                          <a:effectLst/>
                          <a:latin typeface="A2-Yekan" pitchFamily="2" charset="0"/>
                          <a:ea typeface="Times New Roman" panose="02020603050405020304" pitchFamily="18" charset="0"/>
                          <a:cs typeface="Tahoma" panose="020B0604030504040204" pitchFamily="34" charset="0"/>
                        </a:rPr>
                        <a:t>1355</a:t>
                      </a:r>
                      <a:endParaRPr lang="en-US" sz="1600" dirty="0">
                        <a:effectLst/>
                        <a:latin typeface="A2-Yekan" pitchFamily="2"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07000"/>
                        </a:lnSpc>
                        <a:spcAft>
                          <a:spcPts val="0"/>
                        </a:spcAft>
                      </a:pPr>
                      <a:r>
                        <a:rPr lang="en-US" sz="1600" b="1" dirty="0">
                          <a:effectLst/>
                          <a:latin typeface="A2-Yekan" pitchFamily="2" charset="0"/>
                          <a:ea typeface="Times New Roman" panose="02020603050405020304" pitchFamily="18" charset="0"/>
                          <a:cs typeface="B Nazanin" panose="00000400000000000000" pitchFamily="2" charset="-78"/>
                        </a:rPr>
                        <a:t>347/3</a:t>
                      </a:r>
                      <a:endParaRPr lang="en-US" sz="1600" dirty="0">
                        <a:effectLst/>
                        <a:latin typeface="A2-Yekan" pitchFamily="2" charset="0"/>
                        <a:ea typeface="Calibri" panose="020F0502020204030204" pitchFamily="34" charset="0"/>
                        <a:cs typeface="B Nazanin" panose="00000400000000000000" pitchFamily="2" charset="-78"/>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07000"/>
                        </a:lnSpc>
                        <a:spcAft>
                          <a:spcPts val="0"/>
                        </a:spcAft>
                      </a:pPr>
                      <a:r>
                        <a:rPr lang="en-US" sz="1600" b="1" dirty="0">
                          <a:effectLst/>
                          <a:latin typeface="A2-Yekan" pitchFamily="2" charset="0"/>
                          <a:ea typeface="Times New Roman" panose="02020603050405020304" pitchFamily="18" charset="0"/>
                          <a:cs typeface="B Nazanin" panose="00000400000000000000" pitchFamily="2" charset="-78"/>
                        </a:rPr>
                        <a:t>1329/0</a:t>
                      </a:r>
                      <a:endParaRPr lang="en-US" sz="1600" dirty="0">
                        <a:effectLst/>
                        <a:latin typeface="A2-Yekan" pitchFamily="2" charset="0"/>
                        <a:ea typeface="Calibri" panose="020F0502020204030204" pitchFamily="34" charset="0"/>
                        <a:cs typeface="B Nazanin" panose="00000400000000000000" pitchFamily="2" charset="-78"/>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07000"/>
                        </a:lnSpc>
                        <a:spcAft>
                          <a:spcPts val="0"/>
                        </a:spcAft>
                      </a:pPr>
                      <a:r>
                        <a:rPr lang="en-US" sz="1600" b="1" dirty="0">
                          <a:effectLst/>
                          <a:latin typeface="A2-Yekan" pitchFamily="2" charset="0"/>
                          <a:ea typeface="Times New Roman" panose="02020603050405020304" pitchFamily="18" charset="0"/>
                          <a:cs typeface="B Nazanin" panose="00000400000000000000" pitchFamily="2" charset="-78"/>
                        </a:rPr>
                        <a:t>284/1</a:t>
                      </a:r>
                      <a:endParaRPr lang="en-US" sz="1600" dirty="0">
                        <a:effectLst/>
                        <a:latin typeface="A2-Yekan" pitchFamily="2" charset="0"/>
                        <a:ea typeface="Calibri" panose="020F0502020204030204" pitchFamily="34" charset="0"/>
                        <a:cs typeface="B Nazanin" panose="00000400000000000000" pitchFamily="2" charset="-78"/>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07000"/>
                        </a:lnSpc>
                        <a:spcAft>
                          <a:spcPts val="0"/>
                        </a:spcAft>
                      </a:pPr>
                      <a:r>
                        <a:rPr lang="en-US" sz="1600" b="1">
                          <a:effectLst/>
                          <a:latin typeface="A2-Yekan" pitchFamily="2" charset="0"/>
                          <a:ea typeface="Times New Roman" panose="02020603050405020304" pitchFamily="18" charset="0"/>
                          <a:cs typeface="B Nazanin" panose="00000400000000000000" pitchFamily="2" charset="-78"/>
                        </a:rPr>
                        <a:t>188/9</a:t>
                      </a:r>
                      <a:endParaRPr lang="en-US" sz="1600">
                        <a:effectLst/>
                        <a:latin typeface="A2-Yekan" pitchFamily="2" charset="0"/>
                        <a:ea typeface="Calibri" panose="020F0502020204030204" pitchFamily="34" charset="0"/>
                        <a:cs typeface="B Nazanin" panose="00000400000000000000" pitchFamily="2" charset="-78"/>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07000"/>
                        </a:lnSpc>
                        <a:spcAft>
                          <a:spcPts val="0"/>
                        </a:spcAft>
                      </a:pPr>
                      <a:r>
                        <a:rPr lang="en-US" sz="1600" b="1">
                          <a:effectLst/>
                          <a:latin typeface="A2-Yekan" pitchFamily="2" charset="0"/>
                          <a:ea typeface="Times New Roman" panose="02020603050405020304" pitchFamily="18" charset="0"/>
                          <a:cs typeface="B Nazanin" panose="00000400000000000000" pitchFamily="2" charset="-78"/>
                        </a:rPr>
                        <a:t>566/8</a:t>
                      </a:r>
                      <a:endParaRPr lang="en-US" sz="1600">
                        <a:effectLst/>
                        <a:latin typeface="A2-Yekan" pitchFamily="2" charset="0"/>
                        <a:ea typeface="Calibri" panose="020F0502020204030204" pitchFamily="34" charset="0"/>
                        <a:cs typeface="B Nazanin" panose="00000400000000000000" pitchFamily="2" charset="-78"/>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07000"/>
                        </a:lnSpc>
                        <a:spcAft>
                          <a:spcPts val="0"/>
                        </a:spcAft>
                      </a:pPr>
                      <a:r>
                        <a:rPr lang="en-US" sz="1600" b="1">
                          <a:effectLst/>
                          <a:latin typeface="A2-Yekan" pitchFamily="2" charset="0"/>
                          <a:ea typeface="Times New Roman" panose="02020603050405020304" pitchFamily="18" charset="0"/>
                          <a:cs typeface="B Nazanin" panose="00000400000000000000" pitchFamily="2" charset="-78"/>
                        </a:rPr>
                        <a:t>384/6</a:t>
                      </a:r>
                      <a:endParaRPr lang="en-US" sz="1600">
                        <a:effectLst/>
                        <a:latin typeface="A2-Yekan" pitchFamily="2" charset="0"/>
                        <a:ea typeface="Calibri" panose="020F0502020204030204" pitchFamily="34" charset="0"/>
                        <a:cs typeface="B Nazanin" panose="00000400000000000000" pitchFamily="2" charset="-78"/>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07000"/>
                        </a:lnSpc>
                        <a:spcAft>
                          <a:spcPts val="0"/>
                        </a:spcAft>
                      </a:pPr>
                      <a:r>
                        <a:rPr lang="en-US" sz="1600" b="1">
                          <a:effectLst/>
                          <a:latin typeface="A2-Yekan" pitchFamily="2" charset="0"/>
                          <a:ea typeface="Times New Roman" panose="02020603050405020304" pitchFamily="18" charset="0"/>
                          <a:cs typeface="B Nazanin" panose="00000400000000000000" pitchFamily="2" charset="-78"/>
                        </a:rPr>
                        <a:t>451/0</a:t>
                      </a:r>
                      <a:endParaRPr lang="en-US" sz="1600">
                        <a:effectLst/>
                        <a:latin typeface="A2-Yekan" pitchFamily="2" charset="0"/>
                        <a:ea typeface="Calibri" panose="020F0502020204030204" pitchFamily="34" charset="0"/>
                        <a:cs typeface="B Nazanin" panose="00000400000000000000" pitchFamily="2" charset="-78"/>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07000"/>
                        </a:lnSpc>
                        <a:spcAft>
                          <a:spcPts val="0"/>
                        </a:spcAft>
                      </a:pPr>
                      <a:r>
                        <a:rPr lang="en-US" sz="1600" b="1">
                          <a:effectLst/>
                          <a:latin typeface="A2-Yekan" pitchFamily="2" charset="0"/>
                          <a:ea typeface="Times New Roman" panose="02020603050405020304" pitchFamily="18" charset="0"/>
                          <a:cs typeface="B Nazanin" panose="00000400000000000000" pitchFamily="2" charset="-78"/>
                        </a:rPr>
                        <a:t>369/0</a:t>
                      </a:r>
                      <a:endParaRPr lang="en-US" sz="1600">
                        <a:effectLst/>
                        <a:latin typeface="A2-Yekan" pitchFamily="2" charset="0"/>
                        <a:ea typeface="Calibri" panose="020F0502020204030204" pitchFamily="34" charset="0"/>
                        <a:cs typeface="B Nazanin" panose="00000400000000000000" pitchFamily="2" charset="-78"/>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83004">
                <a:tc>
                  <a:txBody>
                    <a:bodyPr/>
                    <a:lstStyle/>
                    <a:p>
                      <a:pPr algn="ctr" rtl="1">
                        <a:lnSpc>
                          <a:spcPct val="107000"/>
                        </a:lnSpc>
                        <a:spcAft>
                          <a:spcPts val="0"/>
                        </a:spcAft>
                      </a:pPr>
                      <a:r>
                        <a:rPr lang="fa-IR" sz="1600" dirty="0">
                          <a:effectLst/>
                          <a:latin typeface="A2-Yekan" pitchFamily="2" charset="0"/>
                          <a:ea typeface="Times New Roman" panose="02020603050405020304" pitchFamily="18" charset="0"/>
                          <a:cs typeface="Tahoma" panose="020B0604030504040204" pitchFamily="34" charset="0"/>
                        </a:rPr>
                        <a:t>1360</a:t>
                      </a:r>
                      <a:endParaRPr lang="en-US" sz="1600" dirty="0">
                        <a:effectLst/>
                        <a:latin typeface="A2-Yekan" pitchFamily="2"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07000"/>
                        </a:lnSpc>
                        <a:spcAft>
                          <a:spcPts val="0"/>
                        </a:spcAft>
                      </a:pPr>
                      <a:r>
                        <a:rPr lang="en-US" sz="1600" b="1" dirty="0">
                          <a:effectLst/>
                          <a:latin typeface="A2-Yekan" pitchFamily="2" charset="0"/>
                          <a:ea typeface="Times New Roman" panose="02020603050405020304" pitchFamily="18" charset="0"/>
                          <a:cs typeface="B Nazanin" panose="00000400000000000000" pitchFamily="2" charset="-78"/>
                        </a:rPr>
                        <a:t>554/1</a:t>
                      </a:r>
                      <a:endParaRPr lang="en-US" sz="1600" dirty="0">
                        <a:effectLst/>
                        <a:latin typeface="A2-Yekan" pitchFamily="2" charset="0"/>
                        <a:ea typeface="Calibri" panose="020F0502020204030204" pitchFamily="34" charset="0"/>
                        <a:cs typeface="B Nazanin" panose="00000400000000000000" pitchFamily="2" charset="-78"/>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07000"/>
                        </a:lnSpc>
                        <a:spcAft>
                          <a:spcPts val="0"/>
                        </a:spcAft>
                      </a:pPr>
                      <a:r>
                        <a:rPr lang="en-US" sz="1600" b="1" dirty="0">
                          <a:effectLst/>
                          <a:latin typeface="A2-Yekan" pitchFamily="2" charset="0"/>
                          <a:ea typeface="Times New Roman" panose="02020603050405020304" pitchFamily="18" charset="0"/>
                          <a:cs typeface="B Nazanin" panose="00000400000000000000" pitchFamily="2" charset="-78"/>
                        </a:rPr>
                        <a:t>937/9</a:t>
                      </a:r>
                      <a:endParaRPr lang="en-US" sz="1600" dirty="0">
                        <a:effectLst/>
                        <a:latin typeface="A2-Yekan" pitchFamily="2" charset="0"/>
                        <a:ea typeface="Calibri" panose="020F0502020204030204" pitchFamily="34" charset="0"/>
                        <a:cs typeface="B Nazanin" panose="00000400000000000000" pitchFamily="2" charset="-78"/>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07000"/>
                        </a:lnSpc>
                        <a:spcAft>
                          <a:spcPts val="0"/>
                        </a:spcAft>
                      </a:pPr>
                      <a:r>
                        <a:rPr lang="en-US" sz="1600" b="1" dirty="0">
                          <a:effectLst/>
                          <a:latin typeface="A2-Yekan" pitchFamily="2" charset="0"/>
                          <a:ea typeface="Times New Roman" panose="02020603050405020304" pitchFamily="18" charset="0"/>
                          <a:cs typeface="B Nazanin" panose="00000400000000000000" pitchFamily="2" charset="-78"/>
                        </a:rPr>
                        <a:t>1432/4</a:t>
                      </a:r>
                      <a:endParaRPr lang="en-US" sz="1600" dirty="0">
                        <a:effectLst/>
                        <a:latin typeface="A2-Yekan" pitchFamily="2" charset="0"/>
                        <a:ea typeface="Calibri" panose="020F0502020204030204" pitchFamily="34" charset="0"/>
                        <a:cs typeface="B Nazanin" panose="00000400000000000000" pitchFamily="2" charset="-78"/>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07000"/>
                        </a:lnSpc>
                        <a:spcAft>
                          <a:spcPts val="0"/>
                        </a:spcAft>
                      </a:pPr>
                      <a:r>
                        <a:rPr lang="en-US" sz="1600" b="1" dirty="0">
                          <a:effectLst/>
                          <a:latin typeface="A2-Yekan" pitchFamily="2" charset="0"/>
                          <a:ea typeface="Times New Roman" panose="02020603050405020304" pitchFamily="18" charset="0"/>
                          <a:cs typeface="B Nazanin" panose="00000400000000000000" pitchFamily="2" charset="-78"/>
                        </a:rPr>
                        <a:t>290/7</a:t>
                      </a:r>
                      <a:endParaRPr lang="en-US" sz="1600" dirty="0">
                        <a:effectLst/>
                        <a:latin typeface="A2-Yekan" pitchFamily="2" charset="0"/>
                        <a:ea typeface="Calibri" panose="020F0502020204030204" pitchFamily="34" charset="0"/>
                        <a:cs typeface="B Nazanin" panose="00000400000000000000" pitchFamily="2" charset="-78"/>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07000"/>
                        </a:lnSpc>
                        <a:spcAft>
                          <a:spcPts val="0"/>
                        </a:spcAft>
                      </a:pPr>
                      <a:r>
                        <a:rPr lang="en-US" sz="1600" b="1">
                          <a:effectLst/>
                          <a:latin typeface="A2-Yekan" pitchFamily="2" charset="0"/>
                          <a:ea typeface="Times New Roman" panose="02020603050405020304" pitchFamily="18" charset="0"/>
                          <a:cs typeface="B Nazanin" panose="00000400000000000000" pitchFamily="2" charset="-78"/>
                        </a:rPr>
                        <a:t>325/8</a:t>
                      </a:r>
                      <a:endParaRPr lang="en-US" sz="1600">
                        <a:effectLst/>
                        <a:latin typeface="A2-Yekan" pitchFamily="2" charset="0"/>
                        <a:ea typeface="Calibri" panose="020F0502020204030204" pitchFamily="34" charset="0"/>
                        <a:cs typeface="B Nazanin" panose="00000400000000000000" pitchFamily="2" charset="-78"/>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07000"/>
                        </a:lnSpc>
                        <a:spcAft>
                          <a:spcPts val="0"/>
                        </a:spcAft>
                      </a:pPr>
                      <a:r>
                        <a:rPr lang="en-US" sz="1600" b="1">
                          <a:effectLst/>
                          <a:latin typeface="A2-Yekan" pitchFamily="2" charset="0"/>
                          <a:ea typeface="Times New Roman" panose="02020603050405020304" pitchFamily="18" charset="0"/>
                          <a:cs typeface="B Nazanin" panose="00000400000000000000" pitchFamily="2" charset="-78"/>
                        </a:rPr>
                        <a:t>953/8</a:t>
                      </a:r>
                      <a:endParaRPr lang="en-US" sz="1600">
                        <a:effectLst/>
                        <a:latin typeface="A2-Yekan" pitchFamily="2" charset="0"/>
                        <a:ea typeface="Calibri" panose="020F0502020204030204" pitchFamily="34" charset="0"/>
                        <a:cs typeface="B Nazanin" panose="00000400000000000000" pitchFamily="2" charset="-78"/>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07000"/>
                        </a:lnSpc>
                        <a:spcAft>
                          <a:spcPts val="0"/>
                        </a:spcAft>
                      </a:pPr>
                      <a:r>
                        <a:rPr lang="en-US" sz="1600" b="1">
                          <a:effectLst/>
                          <a:latin typeface="A2-Yekan" pitchFamily="2" charset="0"/>
                          <a:ea typeface="Times New Roman" panose="02020603050405020304" pitchFamily="18" charset="0"/>
                          <a:cs typeface="B Nazanin" panose="00000400000000000000" pitchFamily="2" charset="-78"/>
                        </a:rPr>
                        <a:t>626/3</a:t>
                      </a:r>
                      <a:endParaRPr lang="en-US" sz="1600">
                        <a:effectLst/>
                        <a:latin typeface="A2-Yekan" pitchFamily="2" charset="0"/>
                        <a:ea typeface="Calibri" panose="020F0502020204030204" pitchFamily="34" charset="0"/>
                        <a:cs typeface="B Nazanin" panose="00000400000000000000" pitchFamily="2" charset="-78"/>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07000"/>
                        </a:lnSpc>
                        <a:spcAft>
                          <a:spcPts val="0"/>
                        </a:spcAft>
                      </a:pPr>
                      <a:r>
                        <a:rPr lang="en-US" sz="1600" b="1" dirty="0">
                          <a:effectLst/>
                          <a:latin typeface="A2-Yekan" pitchFamily="2" charset="0"/>
                          <a:ea typeface="Times New Roman" panose="02020603050405020304" pitchFamily="18" charset="0"/>
                          <a:cs typeface="B Nazanin" panose="00000400000000000000" pitchFamily="2" charset="-78"/>
                        </a:rPr>
                        <a:t>664/5</a:t>
                      </a:r>
                      <a:endParaRPr lang="en-US" sz="1600" dirty="0">
                        <a:effectLst/>
                        <a:latin typeface="A2-Yekan" pitchFamily="2" charset="0"/>
                        <a:ea typeface="Calibri" panose="020F0502020204030204" pitchFamily="34" charset="0"/>
                        <a:cs typeface="B Nazanin" panose="00000400000000000000" pitchFamily="2" charset="-78"/>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83004">
                <a:tc>
                  <a:txBody>
                    <a:bodyPr/>
                    <a:lstStyle/>
                    <a:p>
                      <a:pPr algn="ctr" rtl="1">
                        <a:lnSpc>
                          <a:spcPct val="107000"/>
                        </a:lnSpc>
                        <a:spcAft>
                          <a:spcPts val="0"/>
                        </a:spcAft>
                      </a:pPr>
                      <a:r>
                        <a:rPr lang="fa-IR" sz="1600">
                          <a:effectLst/>
                          <a:latin typeface="A2-Yekan" pitchFamily="2" charset="0"/>
                          <a:ea typeface="Times New Roman" panose="02020603050405020304" pitchFamily="18" charset="0"/>
                          <a:cs typeface="Tahoma" panose="020B0604030504040204" pitchFamily="34" charset="0"/>
                        </a:rPr>
                        <a:t>1365</a:t>
                      </a:r>
                      <a:endParaRPr lang="en-US" sz="1600">
                        <a:effectLst/>
                        <a:latin typeface="A2-Yekan" pitchFamily="2"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07000"/>
                        </a:lnSpc>
                        <a:spcAft>
                          <a:spcPts val="0"/>
                        </a:spcAft>
                      </a:pPr>
                      <a:r>
                        <a:rPr lang="en-US" sz="1600" b="1" dirty="0">
                          <a:effectLst/>
                          <a:latin typeface="A2-Yekan" pitchFamily="2" charset="0"/>
                          <a:ea typeface="Times New Roman" panose="02020603050405020304" pitchFamily="18" charset="0"/>
                          <a:cs typeface="B Nazanin" panose="00000400000000000000" pitchFamily="2" charset="-78"/>
                        </a:rPr>
                        <a:t>1026/6</a:t>
                      </a:r>
                      <a:endParaRPr lang="en-US" sz="1600" dirty="0">
                        <a:effectLst/>
                        <a:latin typeface="A2-Yekan" pitchFamily="2" charset="0"/>
                        <a:ea typeface="Calibri" panose="020F0502020204030204" pitchFamily="34" charset="0"/>
                        <a:cs typeface="B Nazanin" panose="00000400000000000000" pitchFamily="2" charset="-78"/>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07000"/>
                        </a:lnSpc>
                        <a:spcAft>
                          <a:spcPts val="0"/>
                        </a:spcAft>
                      </a:pPr>
                      <a:r>
                        <a:rPr lang="en-US" sz="1600" b="1" dirty="0">
                          <a:effectLst/>
                          <a:latin typeface="A2-Yekan" pitchFamily="2" charset="0"/>
                          <a:ea typeface="Times New Roman" panose="02020603050405020304" pitchFamily="18" charset="0"/>
                          <a:cs typeface="B Nazanin" panose="00000400000000000000" pitchFamily="2" charset="-78"/>
                        </a:rPr>
                        <a:t>434/8</a:t>
                      </a:r>
                      <a:endParaRPr lang="en-US" sz="1600" dirty="0">
                        <a:effectLst/>
                        <a:latin typeface="A2-Yekan" pitchFamily="2" charset="0"/>
                        <a:ea typeface="Calibri" panose="020F0502020204030204" pitchFamily="34" charset="0"/>
                        <a:cs typeface="B Nazanin" panose="00000400000000000000" pitchFamily="2" charset="-78"/>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07000"/>
                        </a:lnSpc>
                        <a:spcAft>
                          <a:spcPts val="0"/>
                        </a:spcAft>
                      </a:pPr>
                      <a:r>
                        <a:rPr lang="en-US" sz="1600" b="1" dirty="0">
                          <a:effectLst/>
                          <a:latin typeface="A2-Yekan" pitchFamily="2" charset="0"/>
                          <a:ea typeface="Times New Roman" panose="02020603050405020304" pitchFamily="18" charset="0"/>
                          <a:cs typeface="B Nazanin" panose="00000400000000000000" pitchFamily="2" charset="-78"/>
                        </a:rPr>
                        <a:t>2014/9</a:t>
                      </a:r>
                      <a:endParaRPr lang="en-US" sz="1600" dirty="0">
                        <a:effectLst/>
                        <a:latin typeface="A2-Yekan" pitchFamily="2" charset="0"/>
                        <a:ea typeface="Calibri" panose="020F0502020204030204" pitchFamily="34" charset="0"/>
                        <a:cs typeface="B Nazanin" panose="00000400000000000000" pitchFamily="2" charset="-78"/>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07000"/>
                        </a:lnSpc>
                        <a:spcAft>
                          <a:spcPts val="0"/>
                        </a:spcAft>
                      </a:pPr>
                      <a:r>
                        <a:rPr lang="en-US" sz="1600" b="1" dirty="0">
                          <a:effectLst/>
                          <a:latin typeface="A2-Yekan" pitchFamily="2" charset="0"/>
                          <a:ea typeface="Times New Roman" panose="02020603050405020304" pitchFamily="18" charset="0"/>
                          <a:cs typeface="B Nazanin" panose="00000400000000000000" pitchFamily="2" charset="-78"/>
                        </a:rPr>
                        <a:t>315/6</a:t>
                      </a:r>
                      <a:endParaRPr lang="en-US" sz="1600" dirty="0">
                        <a:effectLst/>
                        <a:latin typeface="A2-Yekan" pitchFamily="2" charset="0"/>
                        <a:ea typeface="Calibri" panose="020F0502020204030204" pitchFamily="34" charset="0"/>
                        <a:cs typeface="B Nazanin" panose="00000400000000000000" pitchFamily="2" charset="-78"/>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07000"/>
                        </a:lnSpc>
                        <a:spcAft>
                          <a:spcPts val="0"/>
                        </a:spcAft>
                      </a:pPr>
                      <a:r>
                        <a:rPr lang="en-US" sz="1600" b="1" dirty="0">
                          <a:effectLst/>
                          <a:latin typeface="A2-Yekan" pitchFamily="2" charset="0"/>
                          <a:ea typeface="Times New Roman" panose="02020603050405020304" pitchFamily="18" charset="0"/>
                          <a:cs typeface="B Nazanin" panose="00000400000000000000" pitchFamily="2" charset="-78"/>
                        </a:rPr>
                        <a:t>470/2</a:t>
                      </a:r>
                      <a:endParaRPr lang="en-US" sz="1600" dirty="0">
                        <a:effectLst/>
                        <a:latin typeface="A2-Yekan" pitchFamily="2" charset="0"/>
                        <a:ea typeface="Calibri" panose="020F0502020204030204" pitchFamily="34" charset="0"/>
                        <a:cs typeface="B Nazanin" panose="00000400000000000000" pitchFamily="2" charset="-78"/>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07000"/>
                        </a:lnSpc>
                        <a:spcAft>
                          <a:spcPts val="0"/>
                        </a:spcAft>
                      </a:pPr>
                      <a:r>
                        <a:rPr lang="en-US" sz="1600" b="1" dirty="0">
                          <a:effectLst/>
                          <a:latin typeface="A2-Yekan" pitchFamily="2" charset="0"/>
                          <a:ea typeface="Times New Roman" panose="02020603050405020304" pitchFamily="18" charset="0"/>
                          <a:cs typeface="B Nazanin" panose="00000400000000000000" pitchFamily="2" charset="-78"/>
                        </a:rPr>
                        <a:t>1518/9</a:t>
                      </a:r>
                      <a:endParaRPr lang="en-US" sz="1600" dirty="0">
                        <a:effectLst/>
                        <a:latin typeface="A2-Yekan" pitchFamily="2" charset="0"/>
                        <a:ea typeface="Calibri" panose="020F0502020204030204" pitchFamily="34" charset="0"/>
                        <a:cs typeface="B Nazanin" panose="00000400000000000000" pitchFamily="2" charset="-78"/>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07000"/>
                        </a:lnSpc>
                        <a:spcAft>
                          <a:spcPts val="0"/>
                        </a:spcAft>
                      </a:pPr>
                      <a:r>
                        <a:rPr lang="en-US" sz="1600" b="1">
                          <a:effectLst/>
                          <a:latin typeface="A2-Yekan" pitchFamily="2" charset="0"/>
                          <a:ea typeface="Times New Roman" panose="02020603050405020304" pitchFamily="18" charset="0"/>
                          <a:cs typeface="B Nazanin" panose="00000400000000000000" pitchFamily="2" charset="-78"/>
                        </a:rPr>
                        <a:t>597/3</a:t>
                      </a:r>
                      <a:endParaRPr lang="en-US" sz="1600">
                        <a:effectLst/>
                        <a:latin typeface="A2-Yekan" pitchFamily="2" charset="0"/>
                        <a:ea typeface="Calibri" panose="020F0502020204030204" pitchFamily="34" charset="0"/>
                        <a:cs typeface="B Nazanin" panose="00000400000000000000" pitchFamily="2" charset="-78"/>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07000"/>
                        </a:lnSpc>
                        <a:spcAft>
                          <a:spcPts val="0"/>
                        </a:spcAft>
                      </a:pPr>
                      <a:r>
                        <a:rPr lang="en-US" sz="1600" b="1">
                          <a:effectLst/>
                          <a:latin typeface="A2-Yekan" pitchFamily="2" charset="0"/>
                          <a:ea typeface="Times New Roman" panose="02020603050405020304" pitchFamily="18" charset="0"/>
                          <a:cs typeface="B Nazanin" panose="00000400000000000000" pitchFamily="2" charset="-78"/>
                        </a:rPr>
                        <a:t>563/7</a:t>
                      </a:r>
                      <a:endParaRPr lang="en-US" sz="1600">
                        <a:effectLst/>
                        <a:latin typeface="A2-Yekan" pitchFamily="2" charset="0"/>
                        <a:ea typeface="Calibri" panose="020F0502020204030204" pitchFamily="34" charset="0"/>
                        <a:cs typeface="B Nazanin" panose="00000400000000000000" pitchFamily="2" charset="-78"/>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83004">
                <a:tc>
                  <a:txBody>
                    <a:bodyPr/>
                    <a:lstStyle/>
                    <a:p>
                      <a:pPr algn="ctr" rtl="1">
                        <a:lnSpc>
                          <a:spcPct val="107000"/>
                        </a:lnSpc>
                        <a:spcAft>
                          <a:spcPts val="0"/>
                        </a:spcAft>
                      </a:pPr>
                      <a:r>
                        <a:rPr lang="fa-IR" sz="1600" dirty="0">
                          <a:effectLst/>
                          <a:latin typeface="A2-Yekan" pitchFamily="2" charset="0"/>
                          <a:ea typeface="Times New Roman" panose="02020603050405020304" pitchFamily="18" charset="0"/>
                          <a:cs typeface="Tahoma" panose="020B0604030504040204" pitchFamily="34" charset="0"/>
                        </a:rPr>
                        <a:t>1370</a:t>
                      </a:r>
                      <a:endParaRPr lang="en-US" sz="1600" dirty="0">
                        <a:effectLst/>
                        <a:latin typeface="A2-Yekan" pitchFamily="2"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07000"/>
                        </a:lnSpc>
                        <a:spcAft>
                          <a:spcPts val="0"/>
                        </a:spcAft>
                      </a:pPr>
                      <a:r>
                        <a:rPr lang="en-US" sz="1600" b="1">
                          <a:effectLst/>
                          <a:latin typeface="A2-Yekan" pitchFamily="2" charset="0"/>
                          <a:ea typeface="Times New Roman" panose="02020603050405020304" pitchFamily="18" charset="0"/>
                          <a:cs typeface="B Nazanin" panose="00000400000000000000" pitchFamily="2" charset="-78"/>
                        </a:rPr>
                        <a:t>2765/3</a:t>
                      </a:r>
                      <a:endParaRPr lang="en-US" sz="1600">
                        <a:effectLst/>
                        <a:latin typeface="A2-Yekan" pitchFamily="2" charset="0"/>
                        <a:ea typeface="Calibri" panose="020F0502020204030204" pitchFamily="34" charset="0"/>
                        <a:cs typeface="B Nazanin" panose="00000400000000000000" pitchFamily="2" charset="-78"/>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07000"/>
                        </a:lnSpc>
                        <a:spcAft>
                          <a:spcPts val="0"/>
                        </a:spcAft>
                      </a:pPr>
                      <a:r>
                        <a:rPr lang="en-US" sz="1600" b="1" dirty="0">
                          <a:effectLst/>
                          <a:latin typeface="A2-Yekan" pitchFamily="2" charset="0"/>
                          <a:ea typeface="Times New Roman" panose="02020603050405020304" pitchFamily="18" charset="0"/>
                          <a:cs typeface="B Nazanin" panose="00000400000000000000" pitchFamily="2" charset="-78"/>
                        </a:rPr>
                        <a:t>1038/7</a:t>
                      </a:r>
                      <a:endParaRPr lang="en-US" sz="1600" dirty="0">
                        <a:effectLst/>
                        <a:latin typeface="A2-Yekan" pitchFamily="2" charset="0"/>
                        <a:ea typeface="Calibri" panose="020F0502020204030204" pitchFamily="34" charset="0"/>
                        <a:cs typeface="B Nazanin" panose="00000400000000000000" pitchFamily="2" charset="-78"/>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07000"/>
                        </a:lnSpc>
                        <a:spcAft>
                          <a:spcPts val="0"/>
                        </a:spcAft>
                      </a:pPr>
                      <a:r>
                        <a:rPr lang="en-US" sz="1600" b="1" dirty="0">
                          <a:effectLst/>
                          <a:latin typeface="A2-Yekan" pitchFamily="2" charset="0"/>
                          <a:ea typeface="Times New Roman" panose="02020603050405020304" pitchFamily="18" charset="0"/>
                          <a:cs typeface="B Nazanin" panose="00000400000000000000" pitchFamily="2" charset="-78"/>
                        </a:rPr>
                        <a:t>4116/9</a:t>
                      </a:r>
                      <a:endParaRPr lang="en-US" sz="1600" dirty="0">
                        <a:effectLst/>
                        <a:latin typeface="A2-Yekan" pitchFamily="2" charset="0"/>
                        <a:ea typeface="Calibri" panose="020F0502020204030204" pitchFamily="34" charset="0"/>
                        <a:cs typeface="B Nazanin" panose="00000400000000000000" pitchFamily="2" charset="-78"/>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07000"/>
                        </a:lnSpc>
                        <a:spcAft>
                          <a:spcPts val="0"/>
                        </a:spcAft>
                      </a:pPr>
                      <a:r>
                        <a:rPr lang="en-US" sz="1600" b="1" dirty="0">
                          <a:effectLst/>
                          <a:latin typeface="A2-Yekan" pitchFamily="2" charset="0"/>
                          <a:ea typeface="Times New Roman" panose="02020603050405020304" pitchFamily="18" charset="0"/>
                          <a:cs typeface="B Nazanin" panose="00000400000000000000" pitchFamily="2" charset="-78"/>
                        </a:rPr>
                        <a:t>817/6</a:t>
                      </a:r>
                      <a:endParaRPr lang="en-US" sz="1600" dirty="0">
                        <a:effectLst/>
                        <a:latin typeface="A2-Yekan" pitchFamily="2" charset="0"/>
                        <a:ea typeface="Calibri" panose="020F0502020204030204" pitchFamily="34" charset="0"/>
                        <a:cs typeface="B Nazanin" panose="00000400000000000000" pitchFamily="2" charset="-78"/>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07000"/>
                        </a:lnSpc>
                        <a:spcAft>
                          <a:spcPts val="0"/>
                        </a:spcAft>
                      </a:pPr>
                      <a:r>
                        <a:rPr lang="en-US" sz="1600" b="1" dirty="0">
                          <a:effectLst/>
                          <a:latin typeface="A2-Yekan" pitchFamily="2" charset="0"/>
                          <a:ea typeface="Times New Roman" panose="02020603050405020304" pitchFamily="18" charset="0"/>
                          <a:cs typeface="B Nazanin" panose="00000400000000000000" pitchFamily="2" charset="-78"/>
                        </a:rPr>
                        <a:t>848/7</a:t>
                      </a:r>
                      <a:endParaRPr lang="en-US" sz="1600" dirty="0">
                        <a:effectLst/>
                        <a:latin typeface="A2-Yekan" pitchFamily="2" charset="0"/>
                        <a:ea typeface="Calibri" panose="020F0502020204030204" pitchFamily="34" charset="0"/>
                        <a:cs typeface="B Nazanin" panose="00000400000000000000" pitchFamily="2" charset="-78"/>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07000"/>
                        </a:lnSpc>
                        <a:spcAft>
                          <a:spcPts val="0"/>
                        </a:spcAft>
                      </a:pPr>
                      <a:r>
                        <a:rPr lang="en-US" sz="1600" b="1" dirty="0">
                          <a:effectLst/>
                          <a:latin typeface="A2-Yekan" pitchFamily="2" charset="0"/>
                          <a:ea typeface="Times New Roman" panose="02020603050405020304" pitchFamily="18" charset="0"/>
                          <a:cs typeface="B Nazanin" panose="00000400000000000000" pitchFamily="2" charset="-78"/>
                        </a:rPr>
                        <a:t>4455/6</a:t>
                      </a:r>
                      <a:endParaRPr lang="en-US" sz="1600" dirty="0">
                        <a:effectLst/>
                        <a:latin typeface="A2-Yekan" pitchFamily="2" charset="0"/>
                        <a:ea typeface="Calibri" panose="020F0502020204030204" pitchFamily="34" charset="0"/>
                        <a:cs typeface="B Nazanin" panose="00000400000000000000" pitchFamily="2" charset="-78"/>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07000"/>
                        </a:lnSpc>
                        <a:spcAft>
                          <a:spcPts val="0"/>
                        </a:spcAft>
                      </a:pPr>
                      <a:r>
                        <a:rPr lang="en-US" sz="1600" b="1" dirty="0">
                          <a:effectLst/>
                          <a:latin typeface="A2-Yekan" pitchFamily="2" charset="0"/>
                          <a:ea typeface="Times New Roman" panose="02020603050405020304" pitchFamily="18" charset="0"/>
                          <a:cs typeface="B Nazanin" panose="00000400000000000000" pitchFamily="2" charset="-78"/>
                        </a:rPr>
                        <a:t>1954/3</a:t>
                      </a:r>
                      <a:endParaRPr lang="en-US" sz="1600" dirty="0">
                        <a:effectLst/>
                        <a:latin typeface="A2-Yekan" pitchFamily="2" charset="0"/>
                        <a:ea typeface="Calibri" panose="020F0502020204030204" pitchFamily="34" charset="0"/>
                        <a:cs typeface="B Nazanin" panose="00000400000000000000" pitchFamily="2" charset="-78"/>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07000"/>
                        </a:lnSpc>
                        <a:spcAft>
                          <a:spcPts val="0"/>
                        </a:spcAft>
                      </a:pPr>
                      <a:r>
                        <a:rPr lang="en-US" sz="1600" b="1" dirty="0">
                          <a:effectLst/>
                          <a:latin typeface="A2-Yekan" pitchFamily="2" charset="0"/>
                          <a:ea typeface="Times New Roman" panose="02020603050405020304" pitchFamily="18" charset="0"/>
                          <a:cs typeface="B Nazanin" panose="00000400000000000000" pitchFamily="2" charset="-78"/>
                        </a:rPr>
                        <a:t>931/9</a:t>
                      </a:r>
                      <a:endParaRPr lang="en-US" sz="1600" dirty="0">
                        <a:effectLst/>
                        <a:latin typeface="A2-Yekan" pitchFamily="2" charset="0"/>
                        <a:ea typeface="Calibri" panose="020F0502020204030204" pitchFamily="34" charset="0"/>
                        <a:cs typeface="B Nazanin" panose="00000400000000000000" pitchFamily="2" charset="-78"/>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83004">
                <a:tc>
                  <a:txBody>
                    <a:bodyPr/>
                    <a:lstStyle/>
                    <a:p>
                      <a:pPr algn="ctr" rtl="1">
                        <a:lnSpc>
                          <a:spcPct val="107000"/>
                        </a:lnSpc>
                        <a:spcAft>
                          <a:spcPts val="0"/>
                        </a:spcAft>
                      </a:pPr>
                      <a:r>
                        <a:rPr lang="fa-IR" sz="1600">
                          <a:effectLst/>
                          <a:latin typeface="A2-Yekan" pitchFamily="2" charset="0"/>
                          <a:ea typeface="Times New Roman" panose="02020603050405020304" pitchFamily="18" charset="0"/>
                          <a:cs typeface="B Yagut" panose="00000400000000000000" pitchFamily="2" charset="-78"/>
                        </a:rPr>
                        <a:t>1375</a:t>
                      </a:r>
                      <a:endParaRPr lang="en-US" sz="1600">
                        <a:effectLst/>
                        <a:latin typeface="A2-Yekan" pitchFamily="2"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07000"/>
                        </a:lnSpc>
                        <a:spcAft>
                          <a:spcPts val="0"/>
                        </a:spcAft>
                      </a:pPr>
                      <a:r>
                        <a:rPr lang="en-US" sz="1600" b="1">
                          <a:effectLst/>
                          <a:latin typeface="A2-Yekan" pitchFamily="2" charset="0"/>
                          <a:ea typeface="Times New Roman" panose="02020603050405020304" pitchFamily="18" charset="0"/>
                          <a:cs typeface="B Nazanin" panose="00000400000000000000" pitchFamily="2" charset="-78"/>
                        </a:rPr>
                        <a:t>12560/2</a:t>
                      </a:r>
                      <a:endParaRPr lang="en-US" sz="1600">
                        <a:effectLst/>
                        <a:latin typeface="A2-Yekan" pitchFamily="2" charset="0"/>
                        <a:ea typeface="Calibri" panose="020F0502020204030204" pitchFamily="34" charset="0"/>
                        <a:cs typeface="B Nazanin" panose="00000400000000000000" pitchFamily="2" charset="-78"/>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07000"/>
                        </a:lnSpc>
                        <a:spcAft>
                          <a:spcPts val="0"/>
                        </a:spcAft>
                      </a:pPr>
                      <a:r>
                        <a:rPr lang="en-US" sz="1600" b="1" dirty="0">
                          <a:effectLst/>
                          <a:latin typeface="A2-Yekan" pitchFamily="2" charset="0"/>
                          <a:ea typeface="Times New Roman" panose="02020603050405020304" pitchFamily="18" charset="0"/>
                          <a:cs typeface="B Nazanin" panose="00000400000000000000" pitchFamily="2" charset="-78"/>
                        </a:rPr>
                        <a:t>32745/7</a:t>
                      </a:r>
                      <a:endParaRPr lang="en-US" sz="1600" dirty="0">
                        <a:effectLst/>
                        <a:latin typeface="A2-Yekan" pitchFamily="2" charset="0"/>
                        <a:ea typeface="Calibri" panose="020F0502020204030204" pitchFamily="34" charset="0"/>
                        <a:cs typeface="B Nazanin" panose="00000400000000000000" pitchFamily="2" charset="-78"/>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07000"/>
                        </a:lnSpc>
                        <a:spcAft>
                          <a:spcPts val="0"/>
                        </a:spcAft>
                      </a:pPr>
                      <a:r>
                        <a:rPr lang="en-US" sz="1600" b="1" dirty="0">
                          <a:effectLst/>
                          <a:latin typeface="A2-Yekan" pitchFamily="2" charset="0"/>
                          <a:ea typeface="Times New Roman" panose="02020603050405020304" pitchFamily="18" charset="0"/>
                          <a:cs typeface="B Nazanin" panose="00000400000000000000" pitchFamily="2" charset="-78"/>
                        </a:rPr>
                        <a:t>16817/4</a:t>
                      </a:r>
                      <a:endParaRPr lang="en-US" sz="1600" dirty="0">
                        <a:effectLst/>
                        <a:latin typeface="A2-Yekan" pitchFamily="2" charset="0"/>
                        <a:ea typeface="Calibri" panose="020F0502020204030204" pitchFamily="34" charset="0"/>
                        <a:cs typeface="B Nazanin" panose="00000400000000000000" pitchFamily="2" charset="-78"/>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07000"/>
                        </a:lnSpc>
                        <a:spcAft>
                          <a:spcPts val="0"/>
                        </a:spcAft>
                      </a:pPr>
                      <a:r>
                        <a:rPr lang="en-US" sz="1600" b="1" dirty="0">
                          <a:effectLst/>
                          <a:latin typeface="A2-Yekan" pitchFamily="2" charset="0"/>
                          <a:ea typeface="Times New Roman" panose="02020603050405020304" pitchFamily="18" charset="0"/>
                          <a:cs typeface="B Nazanin" panose="00000400000000000000" pitchFamily="2" charset="-78"/>
                        </a:rPr>
                        <a:t>4846/9</a:t>
                      </a:r>
                      <a:endParaRPr lang="en-US" sz="1600" dirty="0">
                        <a:effectLst/>
                        <a:latin typeface="A2-Yekan" pitchFamily="2" charset="0"/>
                        <a:ea typeface="Calibri" panose="020F0502020204030204" pitchFamily="34" charset="0"/>
                        <a:cs typeface="B Nazanin" panose="00000400000000000000" pitchFamily="2" charset="-78"/>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07000"/>
                        </a:lnSpc>
                        <a:spcAft>
                          <a:spcPts val="0"/>
                        </a:spcAft>
                      </a:pPr>
                      <a:r>
                        <a:rPr lang="en-US" sz="1600" b="1" dirty="0">
                          <a:effectLst/>
                          <a:latin typeface="A2-Yekan" pitchFamily="2" charset="0"/>
                          <a:ea typeface="Times New Roman" panose="02020603050405020304" pitchFamily="18" charset="0"/>
                          <a:cs typeface="B Nazanin" panose="00000400000000000000" pitchFamily="2" charset="-78"/>
                        </a:rPr>
                        <a:t>4616/1</a:t>
                      </a:r>
                      <a:endParaRPr lang="en-US" sz="1600" dirty="0">
                        <a:effectLst/>
                        <a:latin typeface="A2-Yekan" pitchFamily="2" charset="0"/>
                        <a:ea typeface="Calibri" panose="020F0502020204030204" pitchFamily="34" charset="0"/>
                        <a:cs typeface="B Nazanin" panose="00000400000000000000" pitchFamily="2" charset="-78"/>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07000"/>
                        </a:lnSpc>
                        <a:spcAft>
                          <a:spcPts val="0"/>
                        </a:spcAft>
                      </a:pPr>
                      <a:r>
                        <a:rPr lang="en-US" sz="1600" b="1" dirty="0">
                          <a:effectLst/>
                          <a:latin typeface="A2-Yekan" pitchFamily="2" charset="0"/>
                          <a:ea typeface="Times New Roman" panose="02020603050405020304" pitchFamily="18" charset="0"/>
                          <a:cs typeface="B Nazanin" panose="00000400000000000000" pitchFamily="2" charset="-78"/>
                        </a:rPr>
                        <a:t>26510/8</a:t>
                      </a:r>
                      <a:endParaRPr lang="en-US" sz="1600" dirty="0">
                        <a:effectLst/>
                        <a:latin typeface="A2-Yekan" pitchFamily="2" charset="0"/>
                        <a:ea typeface="Calibri" panose="020F0502020204030204" pitchFamily="34" charset="0"/>
                        <a:cs typeface="B Nazanin" panose="00000400000000000000" pitchFamily="2" charset="-78"/>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07000"/>
                        </a:lnSpc>
                        <a:spcAft>
                          <a:spcPts val="0"/>
                        </a:spcAft>
                      </a:pPr>
                      <a:r>
                        <a:rPr lang="en-US" sz="1600" b="1" dirty="0">
                          <a:effectLst/>
                          <a:latin typeface="A2-Yekan" pitchFamily="2" charset="0"/>
                          <a:ea typeface="Times New Roman" panose="02020603050405020304" pitchFamily="18" charset="0"/>
                          <a:cs typeface="B Nazanin" panose="00000400000000000000" pitchFamily="2" charset="-78"/>
                        </a:rPr>
                        <a:t>12108/9</a:t>
                      </a:r>
                      <a:endParaRPr lang="en-US" sz="1600" dirty="0">
                        <a:effectLst/>
                        <a:latin typeface="A2-Yekan" pitchFamily="2" charset="0"/>
                        <a:ea typeface="Calibri" panose="020F0502020204030204" pitchFamily="34" charset="0"/>
                        <a:cs typeface="B Nazanin" panose="00000400000000000000" pitchFamily="2" charset="-78"/>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07000"/>
                        </a:lnSpc>
                        <a:spcAft>
                          <a:spcPts val="0"/>
                        </a:spcAft>
                      </a:pPr>
                      <a:r>
                        <a:rPr lang="en-US" sz="1600" b="1">
                          <a:effectLst/>
                          <a:latin typeface="A2-Yekan" pitchFamily="2" charset="0"/>
                          <a:ea typeface="Times New Roman" panose="02020603050405020304" pitchFamily="18" charset="0"/>
                          <a:cs typeface="B Nazanin" panose="00000400000000000000" pitchFamily="2" charset="-78"/>
                        </a:rPr>
                        <a:t>11661/2</a:t>
                      </a:r>
                      <a:endParaRPr lang="en-US" sz="1600">
                        <a:effectLst/>
                        <a:latin typeface="A2-Yekan" pitchFamily="2" charset="0"/>
                        <a:ea typeface="Calibri" panose="020F0502020204030204" pitchFamily="34" charset="0"/>
                        <a:cs typeface="B Nazanin" panose="00000400000000000000" pitchFamily="2" charset="-78"/>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83004">
                <a:tc>
                  <a:txBody>
                    <a:bodyPr/>
                    <a:lstStyle/>
                    <a:p>
                      <a:pPr algn="ctr" rtl="1">
                        <a:lnSpc>
                          <a:spcPct val="107000"/>
                        </a:lnSpc>
                        <a:spcAft>
                          <a:spcPts val="0"/>
                        </a:spcAft>
                      </a:pPr>
                      <a:r>
                        <a:rPr lang="fa-IR" sz="1600">
                          <a:effectLst/>
                          <a:latin typeface="A2-Yekan" pitchFamily="2" charset="0"/>
                          <a:ea typeface="Times New Roman" panose="02020603050405020304" pitchFamily="18" charset="0"/>
                          <a:cs typeface="B Yagut" panose="00000400000000000000" pitchFamily="2" charset="-78"/>
                        </a:rPr>
                        <a:t>1380</a:t>
                      </a:r>
                      <a:endParaRPr lang="en-US" sz="1600">
                        <a:effectLst/>
                        <a:latin typeface="A2-Yekan" pitchFamily="2"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07000"/>
                        </a:lnSpc>
                        <a:spcAft>
                          <a:spcPts val="0"/>
                        </a:spcAft>
                      </a:pPr>
                      <a:r>
                        <a:rPr lang="en-US" sz="1600" b="1">
                          <a:effectLst/>
                          <a:latin typeface="A2-Yekan" pitchFamily="2" charset="0"/>
                          <a:ea typeface="Times New Roman" panose="02020603050405020304" pitchFamily="18" charset="0"/>
                          <a:cs typeface="B Nazanin" panose="00000400000000000000" pitchFamily="2" charset="-78"/>
                        </a:rPr>
                        <a:t>42429/8</a:t>
                      </a:r>
                      <a:endParaRPr lang="en-US" sz="1600">
                        <a:effectLst/>
                        <a:latin typeface="A2-Yekan" pitchFamily="2" charset="0"/>
                        <a:ea typeface="Calibri" panose="020F0502020204030204" pitchFamily="34" charset="0"/>
                        <a:cs typeface="B Nazanin" panose="00000400000000000000" pitchFamily="2" charset="-78"/>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07000"/>
                        </a:lnSpc>
                        <a:spcAft>
                          <a:spcPts val="0"/>
                        </a:spcAft>
                      </a:pPr>
                      <a:r>
                        <a:rPr lang="en-US" sz="1600" b="1" dirty="0">
                          <a:effectLst/>
                          <a:latin typeface="A2-Yekan" pitchFamily="2" charset="0"/>
                          <a:ea typeface="Times New Roman" panose="02020603050405020304" pitchFamily="18" charset="0"/>
                          <a:cs typeface="B Nazanin" panose="00000400000000000000" pitchFamily="2" charset="-78"/>
                        </a:rPr>
                        <a:t>71957/1</a:t>
                      </a:r>
                      <a:endParaRPr lang="en-US" sz="1600" dirty="0">
                        <a:effectLst/>
                        <a:latin typeface="A2-Yekan" pitchFamily="2" charset="0"/>
                        <a:ea typeface="Calibri" panose="020F0502020204030204" pitchFamily="34" charset="0"/>
                        <a:cs typeface="B Nazanin" panose="00000400000000000000" pitchFamily="2" charset="-78"/>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07000"/>
                        </a:lnSpc>
                        <a:spcAft>
                          <a:spcPts val="0"/>
                        </a:spcAft>
                      </a:pPr>
                      <a:r>
                        <a:rPr lang="en-US" sz="1600" b="1" dirty="0">
                          <a:effectLst/>
                          <a:latin typeface="A2-Yekan" pitchFamily="2" charset="0"/>
                          <a:ea typeface="Times New Roman" panose="02020603050405020304" pitchFamily="18" charset="0"/>
                          <a:cs typeface="B Nazanin" panose="00000400000000000000" pitchFamily="2" charset="-78"/>
                        </a:rPr>
                        <a:t>41434/5</a:t>
                      </a:r>
                      <a:endParaRPr lang="en-US" sz="1600" dirty="0">
                        <a:effectLst/>
                        <a:latin typeface="A2-Yekan" pitchFamily="2" charset="0"/>
                        <a:ea typeface="Calibri" panose="020F0502020204030204" pitchFamily="34" charset="0"/>
                        <a:cs typeface="B Nazanin" panose="00000400000000000000" pitchFamily="2" charset="-78"/>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07000"/>
                        </a:lnSpc>
                        <a:spcAft>
                          <a:spcPts val="0"/>
                        </a:spcAft>
                      </a:pPr>
                      <a:r>
                        <a:rPr lang="en-US" sz="1600" b="1" dirty="0">
                          <a:effectLst/>
                          <a:latin typeface="A2-Yekan" pitchFamily="2" charset="0"/>
                          <a:ea typeface="Times New Roman" panose="02020603050405020304" pitchFamily="18" charset="0"/>
                          <a:cs typeface="B Nazanin" panose="00000400000000000000" pitchFamily="2" charset="-78"/>
                        </a:rPr>
                        <a:t>13620/4</a:t>
                      </a:r>
                      <a:endParaRPr lang="en-US" sz="1600" dirty="0">
                        <a:effectLst/>
                        <a:latin typeface="A2-Yekan" pitchFamily="2" charset="0"/>
                        <a:ea typeface="Calibri" panose="020F0502020204030204" pitchFamily="34" charset="0"/>
                        <a:cs typeface="B Nazanin" panose="00000400000000000000" pitchFamily="2" charset="-78"/>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07000"/>
                        </a:lnSpc>
                        <a:spcAft>
                          <a:spcPts val="0"/>
                        </a:spcAft>
                      </a:pPr>
                      <a:r>
                        <a:rPr lang="en-US" sz="1600" b="1" dirty="0">
                          <a:effectLst/>
                          <a:latin typeface="A2-Yekan" pitchFamily="2" charset="0"/>
                          <a:ea typeface="Times New Roman" panose="02020603050405020304" pitchFamily="18" charset="0"/>
                          <a:cs typeface="B Nazanin" panose="00000400000000000000" pitchFamily="2" charset="-78"/>
                        </a:rPr>
                        <a:t>22488/3</a:t>
                      </a:r>
                      <a:endParaRPr lang="en-US" sz="1600" dirty="0">
                        <a:effectLst/>
                        <a:latin typeface="A2-Yekan" pitchFamily="2" charset="0"/>
                        <a:ea typeface="Calibri" panose="020F0502020204030204" pitchFamily="34" charset="0"/>
                        <a:cs typeface="B Nazanin" panose="00000400000000000000" pitchFamily="2" charset="-78"/>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07000"/>
                        </a:lnSpc>
                        <a:spcAft>
                          <a:spcPts val="0"/>
                        </a:spcAft>
                      </a:pPr>
                      <a:r>
                        <a:rPr lang="en-US" sz="1600" b="1" dirty="0">
                          <a:effectLst/>
                          <a:latin typeface="A2-Yekan" pitchFamily="2" charset="0"/>
                          <a:ea typeface="Times New Roman" panose="02020603050405020304" pitchFamily="18" charset="0"/>
                          <a:cs typeface="B Nazanin" panose="00000400000000000000" pitchFamily="2" charset="-78"/>
                        </a:rPr>
                        <a:t>55069/7</a:t>
                      </a:r>
                      <a:endParaRPr lang="en-US" sz="1600" dirty="0">
                        <a:effectLst/>
                        <a:latin typeface="A2-Yekan" pitchFamily="2" charset="0"/>
                        <a:ea typeface="Calibri" panose="020F0502020204030204" pitchFamily="34" charset="0"/>
                        <a:cs typeface="B Nazanin" panose="00000400000000000000" pitchFamily="2" charset="-78"/>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07000"/>
                        </a:lnSpc>
                        <a:spcAft>
                          <a:spcPts val="0"/>
                        </a:spcAft>
                      </a:pPr>
                      <a:r>
                        <a:rPr lang="en-US" sz="1600" b="1">
                          <a:effectLst/>
                          <a:latin typeface="A2-Yekan" pitchFamily="2" charset="0"/>
                          <a:ea typeface="Times New Roman" panose="02020603050405020304" pitchFamily="18" charset="0"/>
                          <a:cs typeface="B Nazanin" panose="00000400000000000000" pitchFamily="2" charset="-78"/>
                        </a:rPr>
                        <a:t>10426/2</a:t>
                      </a:r>
                      <a:endParaRPr lang="en-US" sz="1600">
                        <a:effectLst/>
                        <a:latin typeface="A2-Yekan" pitchFamily="2" charset="0"/>
                        <a:ea typeface="Calibri" panose="020F0502020204030204" pitchFamily="34" charset="0"/>
                        <a:cs typeface="B Nazanin" panose="00000400000000000000" pitchFamily="2" charset="-78"/>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07000"/>
                        </a:lnSpc>
                        <a:spcAft>
                          <a:spcPts val="0"/>
                        </a:spcAft>
                      </a:pPr>
                      <a:r>
                        <a:rPr lang="en-US" sz="1600" b="1" dirty="0">
                          <a:effectLst/>
                          <a:latin typeface="A2-Yekan" pitchFamily="2" charset="0"/>
                          <a:ea typeface="Times New Roman" panose="02020603050405020304" pitchFamily="18" charset="0"/>
                          <a:cs typeface="B Nazanin" panose="00000400000000000000" pitchFamily="2" charset="-78"/>
                        </a:rPr>
                        <a:t>17330/7</a:t>
                      </a:r>
                      <a:endParaRPr lang="en-US" sz="1600" dirty="0">
                        <a:effectLst/>
                        <a:latin typeface="A2-Yekan" pitchFamily="2" charset="0"/>
                        <a:ea typeface="Calibri" panose="020F0502020204030204" pitchFamily="34" charset="0"/>
                        <a:cs typeface="B Nazanin" panose="00000400000000000000" pitchFamily="2" charset="-78"/>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72695">
                <a:tc>
                  <a:txBody>
                    <a:bodyPr/>
                    <a:lstStyle/>
                    <a:p>
                      <a:pPr algn="ctr" rtl="1">
                        <a:lnSpc>
                          <a:spcPct val="107000"/>
                        </a:lnSpc>
                        <a:spcAft>
                          <a:spcPts val="0"/>
                        </a:spcAft>
                      </a:pPr>
                      <a:r>
                        <a:rPr lang="fa-IR" sz="1600">
                          <a:effectLst/>
                          <a:latin typeface="A2-Yekan" pitchFamily="2" charset="0"/>
                          <a:ea typeface="Times New Roman" panose="02020603050405020304" pitchFamily="18" charset="0"/>
                          <a:cs typeface="B Yagut" panose="00000400000000000000" pitchFamily="2" charset="-78"/>
                        </a:rPr>
                        <a:t>1385</a:t>
                      </a:r>
                      <a:endParaRPr lang="en-US" sz="1600">
                        <a:effectLst/>
                        <a:latin typeface="A2-Yekan" pitchFamily="2"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07000"/>
                        </a:lnSpc>
                        <a:spcAft>
                          <a:spcPts val="0"/>
                        </a:spcAft>
                      </a:pPr>
                      <a:r>
                        <a:rPr lang="en-US" sz="1600" b="1">
                          <a:effectLst/>
                          <a:latin typeface="A2-Yekan" pitchFamily="2" charset="0"/>
                          <a:ea typeface="Times New Roman" panose="02020603050405020304" pitchFamily="18" charset="0"/>
                          <a:cs typeface="B Nazanin" panose="00000400000000000000" pitchFamily="2" charset="-78"/>
                        </a:rPr>
                        <a:t>178306/4</a:t>
                      </a:r>
                      <a:endParaRPr lang="en-US" sz="1600">
                        <a:effectLst/>
                        <a:latin typeface="A2-Yekan" pitchFamily="2" charset="0"/>
                        <a:ea typeface="Calibri" panose="020F0502020204030204" pitchFamily="34" charset="0"/>
                        <a:cs typeface="B Nazanin" panose="00000400000000000000" pitchFamily="2" charset="-78"/>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07000"/>
                        </a:lnSpc>
                        <a:spcAft>
                          <a:spcPts val="0"/>
                        </a:spcAft>
                      </a:pPr>
                      <a:r>
                        <a:rPr lang="fa-IR" sz="1600" b="1" dirty="0">
                          <a:effectLst/>
                          <a:latin typeface="A2-Yekan" pitchFamily="2" charset="0"/>
                          <a:ea typeface="Times New Roman" panose="02020603050405020304" pitchFamily="18" charset="0"/>
                          <a:cs typeface="B Nazanin" panose="00000400000000000000" pitchFamily="2" charset="-78"/>
                        </a:rPr>
                        <a:t>0/151801</a:t>
                      </a:r>
                      <a:endParaRPr lang="en-US" sz="1600" b="1" dirty="0">
                        <a:effectLst/>
                        <a:latin typeface="A2-Yekan" pitchFamily="2" charset="0"/>
                        <a:ea typeface="Calibri" panose="020F0502020204030204" pitchFamily="34" charset="0"/>
                        <a:cs typeface="B Nazanin" panose="00000400000000000000" pitchFamily="2" charset="-78"/>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07000"/>
                        </a:lnSpc>
                        <a:spcAft>
                          <a:spcPts val="0"/>
                        </a:spcAft>
                      </a:pPr>
                      <a:r>
                        <a:rPr lang="fa-IR" sz="1600" b="1" dirty="0">
                          <a:effectLst/>
                          <a:latin typeface="A2-Yekan" pitchFamily="2" charset="0"/>
                          <a:ea typeface="Times New Roman" panose="02020603050405020304" pitchFamily="18" charset="0"/>
                          <a:cs typeface="B Nazanin" panose="00000400000000000000" pitchFamily="2" charset="-78"/>
                        </a:rPr>
                        <a:t>0/257489</a:t>
                      </a:r>
                      <a:endParaRPr lang="en-US" sz="1600" b="1" dirty="0">
                        <a:effectLst/>
                        <a:latin typeface="A2-Yekan" pitchFamily="2" charset="0"/>
                        <a:ea typeface="Calibri" panose="020F0502020204030204" pitchFamily="34" charset="0"/>
                        <a:cs typeface="B Nazanin" panose="00000400000000000000" pitchFamily="2" charset="-78"/>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07000"/>
                        </a:lnSpc>
                        <a:spcAft>
                          <a:spcPts val="0"/>
                        </a:spcAft>
                      </a:pPr>
                      <a:r>
                        <a:rPr lang="fa-IR" sz="1600" b="1" dirty="0">
                          <a:effectLst/>
                          <a:latin typeface="A2-Yekan" pitchFamily="2" charset="0"/>
                          <a:ea typeface="Times New Roman" panose="02020603050405020304" pitchFamily="18" charset="0"/>
                          <a:cs typeface="B Nazanin" panose="00000400000000000000" pitchFamily="2" charset="-78"/>
                        </a:rPr>
                        <a:t>4/17663</a:t>
                      </a:r>
                      <a:endParaRPr lang="en-US" sz="1600" b="1" dirty="0">
                        <a:effectLst/>
                        <a:latin typeface="A2-Yekan" pitchFamily="2" charset="0"/>
                        <a:ea typeface="Calibri" panose="020F0502020204030204" pitchFamily="34" charset="0"/>
                        <a:cs typeface="B Nazanin" panose="00000400000000000000" pitchFamily="2" charset="-78"/>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07000"/>
                        </a:lnSpc>
                        <a:spcAft>
                          <a:spcPts val="0"/>
                        </a:spcAft>
                      </a:pPr>
                      <a:r>
                        <a:rPr lang="fa-IR" sz="1600" b="1" dirty="0">
                          <a:effectLst/>
                          <a:latin typeface="A2-Yekan" pitchFamily="2" charset="0"/>
                          <a:ea typeface="Times New Roman" panose="02020603050405020304" pitchFamily="18" charset="0"/>
                          <a:cs typeface="B Nazanin" panose="00000400000000000000" pitchFamily="2" charset="-78"/>
                        </a:rPr>
                        <a:t>8/59287</a:t>
                      </a:r>
                      <a:endParaRPr lang="en-US" sz="1600" b="1" dirty="0">
                        <a:effectLst/>
                        <a:latin typeface="A2-Yekan" pitchFamily="2" charset="0"/>
                        <a:ea typeface="Calibri" panose="020F0502020204030204" pitchFamily="34" charset="0"/>
                        <a:cs typeface="B Nazanin" panose="00000400000000000000" pitchFamily="2" charset="-78"/>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07000"/>
                        </a:lnSpc>
                        <a:spcAft>
                          <a:spcPts val="0"/>
                        </a:spcAft>
                      </a:pPr>
                      <a:r>
                        <a:rPr lang="fa-IR" sz="1600" b="1" dirty="0">
                          <a:effectLst/>
                          <a:latin typeface="A2-Yekan" pitchFamily="2" charset="0"/>
                          <a:ea typeface="Times New Roman" panose="02020603050405020304" pitchFamily="18" charset="0"/>
                          <a:cs typeface="B Nazanin" panose="00000400000000000000" pitchFamily="2" charset="-78"/>
                        </a:rPr>
                        <a:t>5/98415</a:t>
                      </a:r>
                      <a:endParaRPr lang="en-US" sz="1600" b="1" dirty="0">
                        <a:effectLst/>
                        <a:latin typeface="A2-Yekan" pitchFamily="2" charset="0"/>
                        <a:ea typeface="Calibri" panose="020F0502020204030204" pitchFamily="34" charset="0"/>
                        <a:cs typeface="B Nazanin" panose="00000400000000000000" pitchFamily="2" charset="-78"/>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07000"/>
                        </a:lnSpc>
                        <a:spcAft>
                          <a:spcPts val="0"/>
                        </a:spcAft>
                      </a:pPr>
                      <a:r>
                        <a:rPr lang="fa-IR" sz="1600" b="1" dirty="0">
                          <a:effectLst/>
                          <a:latin typeface="A2-Yekan" pitchFamily="2" charset="0"/>
                          <a:ea typeface="Times New Roman" panose="02020603050405020304" pitchFamily="18" charset="0"/>
                          <a:cs typeface="B Nazanin" panose="00000400000000000000" pitchFamily="2" charset="-78"/>
                        </a:rPr>
                        <a:t>9/87147</a:t>
                      </a:r>
                      <a:endParaRPr lang="en-US" sz="1600" b="1" dirty="0">
                        <a:effectLst/>
                        <a:latin typeface="A2-Yekan" pitchFamily="2" charset="0"/>
                        <a:ea typeface="Calibri" panose="020F0502020204030204" pitchFamily="34" charset="0"/>
                        <a:cs typeface="B Nazanin" panose="00000400000000000000" pitchFamily="2" charset="-78"/>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07000"/>
                        </a:lnSpc>
                        <a:spcAft>
                          <a:spcPts val="0"/>
                        </a:spcAft>
                      </a:pPr>
                      <a:r>
                        <a:rPr lang="fa-IR" sz="1600" b="1" dirty="0">
                          <a:effectLst/>
                          <a:latin typeface="A2-Yekan" pitchFamily="2" charset="0"/>
                          <a:ea typeface="Times New Roman" panose="02020603050405020304" pitchFamily="18" charset="0"/>
                          <a:cs typeface="B Nazanin" panose="00000400000000000000" pitchFamily="2" charset="-78"/>
                        </a:rPr>
                        <a:t>2/218121</a:t>
                      </a:r>
                      <a:endParaRPr lang="en-US" sz="1600" b="1" dirty="0">
                        <a:effectLst/>
                        <a:latin typeface="A2-Yekan" pitchFamily="2" charset="0"/>
                        <a:ea typeface="Calibri" panose="020F0502020204030204" pitchFamily="34" charset="0"/>
                        <a:cs typeface="B Nazanin" panose="00000400000000000000" pitchFamily="2" charset="-78"/>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72695">
                <a:tc>
                  <a:txBody>
                    <a:bodyPr/>
                    <a:lstStyle/>
                    <a:p>
                      <a:pPr algn="ctr" rtl="1">
                        <a:lnSpc>
                          <a:spcPct val="107000"/>
                        </a:lnSpc>
                        <a:spcAft>
                          <a:spcPts val="0"/>
                        </a:spcAft>
                      </a:pPr>
                      <a:r>
                        <a:rPr lang="fa-IR" sz="1600">
                          <a:effectLst/>
                          <a:latin typeface="A2-Yekan" pitchFamily="2" charset="0"/>
                          <a:ea typeface="Times New Roman" panose="02020603050405020304" pitchFamily="18" charset="0"/>
                          <a:cs typeface="B Yagut" panose="00000400000000000000" pitchFamily="2" charset="-78"/>
                        </a:rPr>
                        <a:t>1390</a:t>
                      </a:r>
                      <a:endParaRPr lang="en-US" sz="1600">
                        <a:effectLst/>
                        <a:latin typeface="A2-Yekan" pitchFamily="2"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07000"/>
                        </a:lnSpc>
                        <a:spcAft>
                          <a:spcPts val="0"/>
                        </a:spcAft>
                      </a:pPr>
                      <a:r>
                        <a:rPr lang="fa-IR" sz="1600" b="1">
                          <a:effectLst/>
                          <a:latin typeface="A2-Yekan" pitchFamily="2" charset="0"/>
                          <a:ea typeface="Times New Roman" panose="02020603050405020304" pitchFamily="18" charset="0"/>
                          <a:cs typeface="B Nazanin" panose="00000400000000000000" pitchFamily="2" charset="-78"/>
                        </a:rPr>
                        <a:t>4/408522</a:t>
                      </a:r>
                      <a:endParaRPr lang="en-US" sz="1600">
                        <a:effectLst/>
                        <a:latin typeface="A2-Yekan" pitchFamily="2" charset="0"/>
                        <a:ea typeface="Calibri" panose="020F0502020204030204" pitchFamily="34" charset="0"/>
                        <a:cs typeface="B Nazanin" panose="00000400000000000000" pitchFamily="2" charset="-78"/>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07000"/>
                        </a:lnSpc>
                        <a:spcAft>
                          <a:spcPts val="0"/>
                        </a:spcAft>
                      </a:pPr>
                      <a:r>
                        <a:rPr lang="fa-IR" sz="1600" b="1" dirty="0">
                          <a:effectLst/>
                          <a:latin typeface="A2-Yekan" pitchFamily="2" charset="0"/>
                          <a:ea typeface="Times New Roman" panose="02020603050405020304" pitchFamily="18" charset="0"/>
                          <a:cs typeface="B Nazanin" panose="00000400000000000000" pitchFamily="2" charset="-78"/>
                        </a:rPr>
                        <a:t>9/571117</a:t>
                      </a:r>
                      <a:endParaRPr lang="en-US" sz="1600" b="1" dirty="0">
                        <a:effectLst/>
                        <a:latin typeface="A2-Yekan" pitchFamily="2" charset="0"/>
                        <a:ea typeface="Calibri" panose="020F0502020204030204" pitchFamily="34" charset="0"/>
                        <a:cs typeface="B Nazanin" panose="00000400000000000000" pitchFamily="2" charset="-78"/>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07000"/>
                        </a:lnSpc>
                        <a:spcAft>
                          <a:spcPts val="0"/>
                        </a:spcAft>
                      </a:pPr>
                      <a:r>
                        <a:rPr lang="fa-IR" sz="1600" b="1" dirty="0">
                          <a:effectLst/>
                          <a:latin typeface="A2-Yekan" pitchFamily="2" charset="0"/>
                          <a:ea typeface="Times New Roman" panose="02020603050405020304" pitchFamily="18" charset="0"/>
                          <a:cs typeface="B Nazanin" panose="00000400000000000000" pitchFamily="2" charset="-78"/>
                        </a:rPr>
                        <a:t>0/717585</a:t>
                      </a:r>
                      <a:endParaRPr lang="en-US" sz="1600" b="1" dirty="0">
                        <a:effectLst/>
                        <a:latin typeface="A2-Yekan" pitchFamily="2" charset="0"/>
                        <a:ea typeface="Calibri" panose="020F0502020204030204" pitchFamily="34" charset="0"/>
                        <a:cs typeface="B Nazanin" panose="00000400000000000000" pitchFamily="2" charset="-78"/>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07000"/>
                        </a:lnSpc>
                        <a:spcAft>
                          <a:spcPts val="0"/>
                        </a:spcAft>
                      </a:pPr>
                      <a:r>
                        <a:rPr lang="fa-IR" sz="1600" b="1" dirty="0">
                          <a:effectLst/>
                          <a:latin typeface="A2-Yekan" pitchFamily="2" charset="0"/>
                          <a:ea typeface="Times New Roman" panose="02020603050405020304" pitchFamily="18" charset="0"/>
                          <a:cs typeface="B Nazanin" panose="00000400000000000000" pitchFamily="2" charset="-78"/>
                        </a:rPr>
                        <a:t>0/76176</a:t>
                      </a:r>
                      <a:endParaRPr lang="en-US" sz="1600" b="1" dirty="0">
                        <a:effectLst/>
                        <a:latin typeface="A2-Yekan" pitchFamily="2" charset="0"/>
                        <a:ea typeface="Calibri" panose="020F0502020204030204" pitchFamily="34" charset="0"/>
                        <a:cs typeface="B Nazanin" panose="00000400000000000000" pitchFamily="2" charset="-78"/>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07000"/>
                        </a:lnSpc>
                        <a:spcAft>
                          <a:spcPts val="0"/>
                        </a:spcAft>
                      </a:pPr>
                      <a:r>
                        <a:rPr lang="fa-IR" sz="1600" b="1" dirty="0">
                          <a:effectLst/>
                          <a:latin typeface="A2-Yekan" pitchFamily="2" charset="0"/>
                          <a:ea typeface="Times New Roman" panose="02020603050405020304" pitchFamily="18" charset="0"/>
                          <a:cs typeface="B Nazanin" panose="00000400000000000000" pitchFamily="2" charset="-78"/>
                        </a:rPr>
                        <a:t>3/196353</a:t>
                      </a:r>
                      <a:endParaRPr lang="en-US" sz="1600" b="1" dirty="0">
                        <a:effectLst/>
                        <a:latin typeface="A2-Yekan" pitchFamily="2" charset="0"/>
                        <a:ea typeface="Calibri" panose="020F0502020204030204" pitchFamily="34" charset="0"/>
                        <a:cs typeface="B Nazanin" panose="00000400000000000000" pitchFamily="2" charset="-78"/>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07000"/>
                        </a:lnSpc>
                        <a:spcAft>
                          <a:spcPts val="0"/>
                        </a:spcAft>
                      </a:pPr>
                      <a:r>
                        <a:rPr lang="fa-IR" sz="1600" b="1" dirty="0">
                          <a:effectLst/>
                          <a:latin typeface="A2-Yekan" pitchFamily="2" charset="0"/>
                          <a:ea typeface="Times New Roman" panose="02020603050405020304" pitchFamily="18" charset="0"/>
                          <a:cs typeface="B Nazanin" panose="00000400000000000000" pitchFamily="2" charset="-78"/>
                        </a:rPr>
                        <a:t>7/568741</a:t>
                      </a:r>
                      <a:endParaRPr lang="en-US" sz="1600" b="1" dirty="0">
                        <a:effectLst/>
                        <a:latin typeface="A2-Yekan" pitchFamily="2" charset="0"/>
                        <a:ea typeface="Calibri" panose="020F0502020204030204" pitchFamily="34" charset="0"/>
                        <a:cs typeface="B Nazanin" panose="00000400000000000000" pitchFamily="2" charset="-78"/>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07000"/>
                        </a:lnSpc>
                        <a:spcAft>
                          <a:spcPts val="0"/>
                        </a:spcAft>
                      </a:pPr>
                      <a:r>
                        <a:rPr lang="fa-IR" sz="1600" b="1" dirty="0">
                          <a:effectLst/>
                          <a:latin typeface="A2-Yekan" pitchFamily="2" charset="0"/>
                          <a:ea typeface="Times New Roman" panose="02020603050405020304" pitchFamily="18" charset="0"/>
                          <a:cs typeface="B Nazanin" panose="00000400000000000000" pitchFamily="2" charset="-78"/>
                        </a:rPr>
                        <a:t>7/187638</a:t>
                      </a:r>
                      <a:endParaRPr lang="en-US" sz="1600" b="1" dirty="0">
                        <a:effectLst/>
                        <a:latin typeface="A2-Yekan" pitchFamily="2" charset="0"/>
                        <a:ea typeface="Calibri" panose="020F0502020204030204" pitchFamily="34" charset="0"/>
                        <a:cs typeface="B Nazanin" panose="00000400000000000000" pitchFamily="2" charset="-78"/>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07000"/>
                        </a:lnSpc>
                        <a:spcAft>
                          <a:spcPts val="0"/>
                        </a:spcAft>
                      </a:pPr>
                      <a:r>
                        <a:rPr lang="fa-IR" sz="1600" b="1" dirty="0">
                          <a:effectLst/>
                          <a:latin typeface="A2-Yekan" pitchFamily="2" charset="0"/>
                          <a:ea typeface="Times New Roman" panose="02020603050405020304" pitchFamily="18" charset="0"/>
                          <a:cs typeface="B Nazanin" panose="00000400000000000000" pitchFamily="2" charset="-78"/>
                        </a:rPr>
                        <a:t>1/366233</a:t>
                      </a:r>
                      <a:endParaRPr lang="en-US" sz="1600" b="1" dirty="0">
                        <a:effectLst/>
                        <a:latin typeface="A2-Yekan" pitchFamily="2" charset="0"/>
                        <a:ea typeface="Calibri" panose="020F0502020204030204" pitchFamily="34" charset="0"/>
                        <a:cs typeface="B Nazanin" panose="00000400000000000000" pitchFamily="2" charset="-78"/>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72695">
                <a:tc>
                  <a:txBody>
                    <a:bodyPr/>
                    <a:lstStyle/>
                    <a:p>
                      <a:pPr algn="ctr" rtl="1">
                        <a:lnSpc>
                          <a:spcPct val="107000"/>
                        </a:lnSpc>
                        <a:spcAft>
                          <a:spcPts val="0"/>
                        </a:spcAft>
                      </a:pPr>
                      <a:r>
                        <a:rPr lang="fa-IR" sz="1600">
                          <a:effectLst/>
                          <a:latin typeface="A2-Yekan" pitchFamily="2" charset="0"/>
                          <a:ea typeface="Times New Roman" panose="02020603050405020304" pitchFamily="18" charset="0"/>
                          <a:cs typeface="B Yagut" panose="00000400000000000000" pitchFamily="2" charset="-78"/>
                        </a:rPr>
                        <a:t>1395</a:t>
                      </a:r>
                      <a:endParaRPr lang="en-US" sz="1600">
                        <a:effectLst/>
                        <a:latin typeface="A2-Yekan" pitchFamily="2" charset="0"/>
                        <a:ea typeface="Calibri" panose="020F050202020403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07000"/>
                        </a:lnSpc>
                        <a:spcAft>
                          <a:spcPts val="0"/>
                        </a:spcAft>
                      </a:pPr>
                      <a:r>
                        <a:rPr lang="fa-IR" sz="1600" b="1" dirty="0">
                          <a:effectLst/>
                          <a:latin typeface="A2-Yekan" pitchFamily="2" charset="0"/>
                          <a:ea typeface="Times New Roman" panose="02020603050405020304" pitchFamily="18" charset="0"/>
                          <a:cs typeface="B Nazanin" panose="00000400000000000000" pitchFamily="2" charset="-78"/>
                        </a:rPr>
                        <a:t>5/1055379</a:t>
                      </a:r>
                      <a:endParaRPr lang="en-US" sz="1600" dirty="0">
                        <a:effectLst/>
                        <a:latin typeface="A2-Yekan" pitchFamily="2" charset="0"/>
                        <a:ea typeface="Calibri" panose="020F0502020204030204" pitchFamily="34" charset="0"/>
                        <a:cs typeface="B Nazanin" panose="00000400000000000000" pitchFamily="2" charset="-78"/>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07000"/>
                        </a:lnSpc>
                        <a:spcAft>
                          <a:spcPts val="0"/>
                        </a:spcAft>
                      </a:pPr>
                      <a:r>
                        <a:rPr lang="fa-IR" sz="1600" b="1">
                          <a:effectLst/>
                          <a:latin typeface="A2-Yekan" pitchFamily="2" charset="0"/>
                          <a:ea typeface="Times New Roman" panose="02020603050405020304" pitchFamily="18" charset="0"/>
                          <a:cs typeface="B Nazanin" panose="00000400000000000000" pitchFamily="2" charset="-78"/>
                        </a:rPr>
                        <a:t>0/745018</a:t>
                      </a:r>
                      <a:endParaRPr lang="en-US" sz="1600" b="1">
                        <a:effectLst/>
                        <a:latin typeface="A2-Yekan" pitchFamily="2" charset="0"/>
                        <a:ea typeface="Calibri" panose="020F0502020204030204" pitchFamily="34" charset="0"/>
                        <a:cs typeface="B Nazanin" panose="00000400000000000000" pitchFamily="2" charset="-78"/>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07000"/>
                        </a:lnSpc>
                        <a:spcAft>
                          <a:spcPts val="0"/>
                        </a:spcAft>
                      </a:pPr>
                      <a:r>
                        <a:rPr lang="fa-IR" sz="1600" b="1" dirty="0">
                          <a:effectLst/>
                          <a:latin typeface="A2-Yekan" pitchFamily="2" charset="0"/>
                          <a:ea typeface="Times New Roman" panose="02020603050405020304" pitchFamily="18" charset="0"/>
                          <a:cs typeface="B Nazanin" panose="00000400000000000000" pitchFamily="2" charset="-78"/>
                        </a:rPr>
                        <a:t>0/1554498</a:t>
                      </a:r>
                      <a:endParaRPr lang="en-US" sz="1600" b="1" dirty="0">
                        <a:effectLst/>
                        <a:latin typeface="A2-Yekan" pitchFamily="2" charset="0"/>
                        <a:ea typeface="Calibri" panose="020F0502020204030204" pitchFamily="34" charset="0"/>
                        <a:cs typeface="B Nazanin" panose="00000400000000000000" pitchFamily="2" charset="-78"/>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07000"/>
                        </a:lnSpc>
                        <a:spcAft>
                          <a:spcPts val="0"/>
                        </a:spcAft>
                      </a:pPr>
                      <a:r>
                        <a:rPr lang="fa-IR" sz="1600" b="1" dirty="0">
                          <a:effectLst/>
                          <a:latin typeface="A2-Yekan" pitchFamily="2" charset="0"/>
                          <a:ea typeface="Times New Roman" panose="02020603050405020304" pitchFamily="18" charset="0"/>
                          <a:cs typeface="B Nazanin" panose="00000400000000000000" pitchFamily="2" charset="-78"/>
                        </a:rPr>
                        <a:t>3/152855</a:t>
                      </a:r>
                      <a:endParaRPr lang="en-US" sz="1600" b="1" dirty="0">
                        <a:effectLst/>
                        <a:latin typeface="A2-Yekan" pitchFamily="2" charset="0"/>
                        <a:ea typeface="Calibri" panose="020F0502020204030204" pitchFamily="34" charset="0"/>
                        <a:cs typeface="B Nazanin" panose="00000400000000000000" pitchFamily="2" charset="-78"/>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07000"/>
                        </a:lnSpc>
                        <a:spcAft>
                          <a:spcPts val="0"/>
                        </a:spcAft>
                      </a:pPr>
                      <a:r>
                        <a:rPr lang="fa-IR" sz="1600" b="1" dirty="0">
                          <a:effectLst/>
                          <a:latin typeface="A2-Yekan" pitchFamily="2" charset="0"/>
                          <a:ea typeface="Times New Roman" panose="02020603050405020304" pitchFamily="18" charset="0"/>
                          <a:cs typeface="B Nazanin" panose="00000400000000000000" pitchFamily="2" charset="-78"/>
                        </a:rPr>
                        <a:t>8/419895</a:t>
                      </a:r>
                      <a:endParaRPr lang="en-US" sz="1600" b="1" dirty="0">
                        <a:effectLst/>
                        <a:latin typeface="A2-Yekan" pitchFamily="2" charset="0"/>
                        <a:ea typeface="Calibri" panose="020F0502020204030204" pitchFamily="34" charset="0"/>
                        <a:cs typeface="B Nazanin" panose="00000400000000000000" pitchFamily="2" charset="-78"/>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07000"/>
                        </a:lnSpc>
                        <a:spcAft>
                          <a:spcPts val="0"/>
                        </a:spcAft>
                      </a:pPr>
                      <a:r>
                        <a:rPr lang="fa-IR" sz="1600" b="1" dirty="0">
                          <a:effectLst/>
                          <a:latin typeface="A2-Yekan" pitchFamily="2" charset="0"/>
                          <a:ea typeface="Times New Roman" panose="02020603050405020304" pitchFamily="18" charset="0"/>
                          <a:cs typeface="B Nazanin" panose="00000400000000000000" pitchFamily="2" charset="-78"/>
                        </a:rPr>
                        <a:t>1/1638378</a:t>
                      </a:r>
                      <a:endParaRPr lang="en-US" sz="1600" b="1" dirty="0">
                        <a:effectLst/>
                        <a:latin typeface="A2-Yekan" pitchFamily="2" charset="0"/>
                        <a:ea typeface="Calibri" panose="020F0502020204030204" pitchFamily="34" charset="0"/>
                        <a:cs typeface="B Nazanin" panose="00000400000000000000" pitchFamily="2" charset="-78"/>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07000"/>
                        </a:lnSpc>
                        <a:spcAft>
                          <a:spcPts val="0"/>
                        </a:spcAft>
                      </a:pPr>
                      <a:r>
                        <a:rPr lang="fa-IR" sz="1600" b="1" dirty="0">
                          <a:effectLst/>
                          <a:latin typeface="A2-Yekan" pitchFamily="2" charset="0"/>
                          <a:ea typeface="Times New Roman" panose="02020603050405020304" pitchFamily="18" charset="0"/>
                          <a:cs typeface="B Nazanin" panose="00000400000000000000" pitchFamily="2" charset="-78"/>
                        </a:rPr>
                        <a:t>8/308410</a:t>
                      </a:r>
                      <a:endParaRPr lang="en-US" sz="1600" b="1" dirty="0">
                        <a:effectLst/>
                        <a:latin typeface="A2-Yekan" pitchFamily="2" charset="0"/>
                        <a:ea typeface="Calibri" panose="020F0502020204030204" pitchFamily="34" charset="0"/>
                        <a:cs typeface="B Nazanin" panose="00000400000000000000" pitchFamily="2" charset="-78"/>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07000"/>
                        </a:lnSpc>
                        <a:spcAft>
                          <a:spcPts val="0"/>
                        </a:spcAft>
                      </a:pPr>
                      <a:r>
                        <a:rPr lang="fa-IR" sz="1600" b="1" dirty="0">
                          <a:effectLst/>
                          <a:latin typeface="A2-Yekan" pitchFamily="2" charset="0"/>
                          <a:ea typeface="Times New Roman" panose="02020603050405020304" pitchFamily="18" charset="0"/>
                          <a:cs typeface="B Nazanin" panose="00000400000000000000" pitchFamily="2" charset="-78"/>
                        </a:rPr>
                        <a:t>0/595384</a:t>
                      </a:r>
                      <a:endParaRPr lang="en-US" sz="1600" b="1" dirty="0">
                        <a:effectLst/>
                        <a:latin typeface="A2-Yekan" pitchFamily="2" charset="0"/>
                        <a:ea typeface="Calibri" panose="020F0502020204030204" pitchFamily="34" charset="0"/>
                        <a:cs typeface="B Nazanin" panose="00000400000000000000" pitchFamily="2" charset="-78"/>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10" name="Rectangle 9"/>
          <p:cNvSpPr/>
          <p:nvPr/>
        </p:nvSpPr>
        <p:spPr>
          <a:xfrm>
            <a:off x="8979625" y="6144215"/>
            <a:ext cx="1577675" cy="322845"/>
          </a:xfrm>
          <a:prstGeom prst="rect">
            <a:avLst/>
          </a:prstGeom>
        </p:spPr>
        <p:txBody>
          <a:bodyPr wrap="none">
            <a:spAutoFit/>
          </a:bodyPr>
          <a:lstStyle/>
          <a:p>
            <a:pPr>
              <a:lnSpc>
                <a:spcPct val="107000"/>
              </a:lnSpc>
            </a:pPr>
            <a:r>
              <a:rPr lang="fa-IR" sz="1400" dirty="0">
                <a:latin typeface="Tahoma" panose="020B0604030504040204" pitchFamily="34" charset="0"/>
                <a:ea typeface="Times New Roman" panose="02020603050405020304" pitchFamily="18" charset="0"/>
                <a:cs typeface="B Nazanin" panose="00000400000000000000" pitchFamily="2" charset="-78"/>
              </a:rPr>
              <a:t>ماخذ:سالنامه آماری کشور</a:t>
            </a:r>
            <a:endParaRPr lang="en-US" sz="11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11" name="Rectangle 10"/>
          <p:cNvSpPr/>
          <p:nvPr/>
        </p:nvSpPr>
        <p:spPr>
          <a:xfrm>
            <a:off x="5041369" y="0"/>
            <a:ext cx="2007281" cy="400110"/>
          </a:xfrm>
          <a:prstGeom prst="rect">
            <a:avLst/>
          </a:prstGeom>
        </p:spPr>
        <p:txBody>
          <a:bodyPr wrap="none">
            <a:spAutoFit/>
          </a:bodyPr>
          <a:lstStyle/>
          <a:p>
            <a:r>
              <a:rPr lang="fa-IR" sz="2000" b="1" dirty="0">
                <a:effectLst>
                  <a:outerShdw blurRad="38100" dist="38100" dir="2700000" algn="tl">
                    <a:srgbClr val="000000">
                      <a:alpha val="43137"/>
                    </a:srgbClr>
                  </a:outerShdw>
                </a:effectLst>
                <a:latin typeface="Times New Roman" panose="02020603050405020304" pitchFamily="18" charset="0"/>
                <a:ea typeface="Calibri" panose="020F0502020204030204" pitchFamily="34" charset="0"/>
                <a:cs typeface="B Nazanin" panose="00000400000000000000" pitchFamily="2" charset="-78"/>
              </a:rPr>
              <a:t>وضعیت  بودجه دولت</a:t>
            </a:r>
            <a:endParaRPr lang="fa-IR" sz="2000" b="1" dirty="0">
              <a:effectLst>
                <a:outerShdw blurRad="38100" dist="38100" dir="2700000" algn="tl">
                  <a:srgbClr val="000000">
                    <a:alpha val="43137"/>
                  </a:srgbClr>
                </a:outerShdw>
              </a:effectLst>
              <a:cs typeface="B Nazanin" panose="00000400000000000000" pitchFamily="2" charset="-78"/>
            </a:endParaRPr>
          </a:p>
        </p:txBody>
      </p:sp>
    </p:spTree>
    <p:extLst>
      <p:ext uri="{BB962C8B-B14F-4D97-AF65-F5344CB8AC3E}">
        <p14:creationId xmlns:p14="http://schemas.microsoft.com/office/powerpoint/2010/main" val="25455064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358974" y="729807"/>
            <a:ext cx="7120860" cy="400110"/>
          </a:xfrm>
          <a:prstGeom prst="rect">
            <a:avLst/>
          </a:prstGeom>
        </p:spPr>
        <p:txBody>
          <a:bodyPr wrap="none">
            <a:spAutoFit/>
          </a:bodyPr>
          <a:lstStyle/>
          <a:p>
            <a:r>
              <a:rPr lang="ar-SA" sz="2000" b="1" dirty="0" smtClean="0">
                <a:solidFill>
                  <a:srgbClr val="000000"/>
                </a:solidFill>
                <a:effectLst>
                  <a:outerShdw blurRad="38100" dist="38100" dir="2700000" algn="tl">
                    <a:srgbClr val="000000">
                      <a:alpha val="43137"/>
                    </a:srgbClr>
                  </a:outerShdw>
                </a:effectLst>
                <a:latin typeface="Calibri" panose="020F0502020204030204" pitchFamily="34" charset="0"/>
                <a:ea typeface="Times New Roman" panose="02020603050405020304" pitchFamily="18" charset="0"/>
                <a:cs typeface="B Nazanin" panose="00000400000000000000" pitchFamily="2" charset="-78"/>
              </a:rPr>
              <a:t>توزیع </a:t>
            </a:r>
            <a:r>
              <a:rPr lang="ar-SA" sz="2000" b="1" dirty="0">
                <a:solidFill>
                  <a:srgbClr val="000000"/>
                </a:solidFill>
                <a:effectLst>
                  <a:outerShdw blurRad="38100" dist="38100" dir="2700000" algn="tl">
                    <a:srgbClr val="000000">
                      <a:alpha val="43137"/>
                    </a:srgbClr>
                  </a:outerShdw>
                </a:effectLst>
                <a:latin typeface="Calibri" panose="020F0502020204030204" pitchFamily="34" charset="0"/>
                <a:ea typeface="Times New Roman" panose="02020603050405020304" pitchFamily="18" charset="0"/>
                <a:cs typeface="B Nazanin" panose="00000400000000000000" pitchFamily="2" charset="-78"/>
              </a:rPr>
              <a:t>نسبی شاغلان 10 ساله و بیشتر برحسب وضع شغلی در کل کشور</a:t>
            </a:r>
            <a:r>
              <a:rPr lang="fa-IR" sz="2000" b="1" dirty="0">
                <a:solidFill>
                  <a:srgbClr val="000000"/>
                </a:solidFill>
                <a:effectLst>
                  <a:outerShdw blurRad="38100" dist="38100" dir="2700000" algn="tl">
                    <a:srgbClr val="000000">
                      <a:alpha val="43137"/>
                    </a:srgbClr>
                  </a:outerShdw>
                </a:effectLst>
                <a:latin typeface="Calibri" panose="020F0502020204030204" pitchFamily="34" charset="0"/>
                <a:ea typeface="Times New Roman" panose="02020603050405020304" pitchFamily="18" charset="0"/>
                <a:cs typeface="B Nazanin" panose="00000400000000000000" pitchFamily="2" charset="-78"/>
              </a:rPr>
              <a:t> (</a:t>
            </a:r>
            <a:r>
              <a:rPr lang="fa-IR" sz="2000" b="1" dirty="0" smtClean="0">
                <a:solidFill>
                  <a:srgbClr val="000000"/>
                </a:solidFill>
                <a:effectLst>
                  <a:outerShdw blurRad="38100" dist="38100" dir="2700000" algn="tl">
                    <a:srgbClr val="000000">
                      <a:alpha val="43137"/>
                    </a:srgbClr>
                  </a:outerShdw>
                </a:effectLst>
                <a:latin typeface="Calibri" panose="020F0502020204030204" pitchFamily="34" charset="0"/>
                <a:ea typeface="Times New Roman" panose="02020603050405020304" pitchFamily="18" charset="0"/>
                <a:cs typeface="B Nazanin" panose="00000400000000000000" pitchFamily="2" charset="-78"/>
              </a:rPr>
              <a:t>درصد)</a:t>
            </a:r>
            <a:endParaRPr lang="fa-IR" sz="2000" dirty="0">
              <a:effectLst>
                <a:outerShdw blurRad="38100" dist="38100" dir="2700000" algn="tl">
                  <a:srgbClr val="000000">
                    <a:alpha val="43137"/>
                  </a:srgbClr>
                </a:outerShdw>
              </a:effectLst>
            </a:endParaRPr>
          </a:p>
        </p:txBody>
      </p:sp>
      <p:graphicFrame>
        <p:nvGraphicFramePr>
          <p:cNvPr id="3" name="Table 2"/>
          <p:cNvGraphicFramePr>
            <a:graphicFrameLocks noGrp="1"/>
          </p:cNvGraphicFramePr>
          <p:nvPr>
            <p:extLst>
              <p:ext uri="{D42A27DB-BD31-4B8C-83A1-F6EECF244321}">
                <p14:modId xmlns:p14="http://schemas.microsoft.com/office/powerpoint/2010/main" val="1464122071"/>
              </p:ext>
            </p:extLst>
          </p:nvPr>
        </p:nvGraphicFramePr>
        <p:xfrm>
          <a:off x="2070846" y="1129917"/>
          <a:ext cx="8350624" cy="5200139"/>
        </p:xfrm>
        <a:graphic>
          <a:graphicData uri="http://schemas.openxmlformats.org/drawingml/2006/table">
            <a:tbl>
              <a:tblPr rtl="1" firstRow="1" firstCol="1" bandRow="1"/>
              <a:tblGrid>
                <a:gridCol w="712595"/>
                <a:gridCol w="771507"/>
                <a:gridCol w="1196345"/>
                <a:gridCol w="1351552"/>
                <a:gridCol w="1351552"/>
                <a:gridCol w="1349287"/>
                <a:gridCol w="1617786"/>
              </a:tblGrid>
              <a:tr h="256526">
                <a:tc rowSpan="2">
                  <a:txBody>
                    <a:bodyPr/>
                    <a:lstStyle/>
                    <a:p>
                      <a:pPr algn="ctr" rtl="1">
                        <a:lnSpc>
                          <a:spcPct val="107000"/>
                        </a:lnSpc>
                        <a:spcAft>
                          <a:spcPts val="0"/>
                        </a:spcAft>
                      </a:pPr>
                      <a:r>
                        <a:rPr lang="ar-SA" sz="2000" b="1" dirty="0">
                          <a:solidFill>
                            <a:srgbClr val="000000"/>
                          </a:solidFill>
                          <a:effectLst/>
                          <a:latin typeface="Calibri" panose="020F0502020204030204" pitchFamily="34" charset="0"/>
                          <a:ea typeface="Times New Roman" panose="02020603050405020304" pitchFamily="18" charset="0"/>
                          <a:cs typeface="B Nazanin" panose="00000400000000000000" pitchFamily="2" charset="-78"/>
                        </a:rPr>
                        <a:t>سال </a:t>
                      </a:r>
                      <a:endParaRPr lang="en-US" sz="20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5">
                  <a:txBody>
                    <a:bodyPr/>
                    <a:lstStyle/>
                    <a:p>
                      <a:pPr algn="ctr" rtl="1">
                        <a:lnSpc>
                          <a:spcPct val="107000"/>
                        </a:lnSpc>
                        <a:spcAft>
                          <a:spcPts val="0"/>
                        </a:spcAft>
                      </a:pPr>
                      <a:r>
                        <a:rPr lang="ar-SA" sz="2000" dirty="0">
                          <a:solidFill>
                            <a:srgbClr val="000000"/>
                          </a:solidFill>
                          <a:effectLst/>
                          <a:latin typeface="Calibri" panose="020F0502020204030204" pitchFamily="34" charset="0"/>
                          <a:ea typeface="Times New Roman" panose="02020603050405020304" pitchFamily="18" charset="0"/>
                          <a:cs typeface="B Nazanin" panose="00000400000000000000" pitchFamily="2" charset="-78"/>
                        </a:rPr>
                        <a:t>بخش خصوصی</a:t>
                      </a:r>
                      <a:endParaRPr lang="en-US" sz="2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rtl="1"/>
                      <a:endParaRPr lang="fa-IR"/>
                    </a:p>
                  </a:txBody>
                  <a:tcPr/>
                </a:tc>
                <a:tc hMerge="1">
                  <a:txBody>
                    <a:bodyPr/>
                    <a:lstStyle/>
                    <a:p>
                      <a:pPr rtl="1"/>
                      <a:endParaRPr lang="fa-IR"/>
                    </a:p>
                  </a:txBody>
                  <a:tcPr/>
                </a:tc>
                <a:tc hMerge="1">
                  <a:txBody>
                    <a:bodyPr/>
                    <a:lstStyle/>
                    <a:p>
                      <a:pPr rtl="1"/>
                      <a:endParaRPr lang="fa-IR"/>
                    </a:p>
                  </a:txBody>
                  <a:tcPr/>
                </a:tc>
                <a:tc hMerge="1">
                  <a:txBody>
                    <a:bodyPr/>
                    <a:lstStyle/>
                    <a:p>
                      <a:pPr rtl="1"/>
                      <a:endParaRPr lang="fa-IR"/>
                    </a:p>
                  </a:txBody>
                  <a:tcPr/>
                </a:tc>
                <a:tc rowSpan="2">
                  <a:txBody>
                    <a:bodyPr/>
                    <a:lstStyle/>
                    <a:p>
                      <a:pPr algn="ctr" rtl="1">
                        <a:lnSpc>
                          <a:spcPct val="107000"/>
                        </a:lnSpc>
                        <a:spcAft>
                          <a:spcPts val="0"/>
                        </a:spcAft>
                      </a:pPr>
                      <a:r>
                        <a:rPr lang="ar-SA" sz="2000" b="1">
                          <a:solidFill>
                            <a:srgbClr val="000000"/>
                          </a:solidFill>
                          <a:effectLst/>
                          <a:latin typeface="Calibri" panose="020F0502020204030204" pitchFamily="34" charset="0"/>
                          <a:ea typeface="Times New Roman" panose="02020603050405020304" pitchFamily="18" charset="0"/>
                          <a:cs typeface="B Nazanin" panose="00000400000000000000" pitchFamily="2" charset="-78"/>
                        </a:rPr>
                        <a:t>مزد و حقوق بگیر بخش عمومی</a:t>
                      </a:r>
                      <a:endParaRPr lang="en-US" sz="20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769579">
                <a:tc vMerge="1">
                  <a:txBody>
                    <a:bodyPr/>
                    <a:lstStyle/>
                    <a:p>
                      <a:pPr rtl="1"/>
                      <a:endParaRPr lang="fa-IR"/>
                    </a:p>
                  </a:txBody>
                  <a:tcPr/>
                </a:tc>
                <a:tc>
                  <a:txBody>
                    <a:bodyPr/>
                    <a:lstStyle/>
                    <a:p>
                      <a:pPr algn="ctr" rtl="1">
                        <a:lnSpc>
                          <a:spcPct val="107000"/>
                        </a:lnSpc>
                        <a:spcAft>
                          <a:spcPts val="0"/>
                        </a:spcAft>
                      </a:pPr>
                      <a:r>
                        <a:rPr lang="ar-SA" sz="2000" b="1" dirty="0">
                          <a:solidFill>
                            <a:srgbClr val="000000"/>
                          </a:solidFill>
                          <a:effectLst/>
                          <a:latin typeface="Calibri" panose="020F0502020204030204" pitchFamily="34" charset="0"/>
                          <a:ea typeface="Times New Roman" panose="02020603050405020304" pitchFamily="18" charset="0"/>
                          <a:cs typeface="B Nazanin" panose="00000400000000000000" pitchFamily="2" charset="-78"/>
                        </a:rPr>
                        <a:t>جمع</a:t>
                      </a:r>
                      <a:endParaRPr lang="en-US" sz="20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07000"/>
                        </a:lnSpc>
                        <a:spcAft>
                          <a:spcPts val="0"/>
                        </a:spcAft>
                      </a:pPr>
                      <a:r>
                        <a:rPr lang="ar-SA" sz="2000" b="1" dirty="0">
                          <a:solidFill>
                            <a:srgbClr val="000000"/>
                          </a:solidFill>
                          <a:effectLst/>
                          <a:latin typeface="Calibri" panose="020F0502020204030204" pitchFamily="34" charset="0"/>
                          <a:ea typeface="Times New Roman" panose="02020603050405020304" pitchFamily="18" charset="0"/>
                          <a:cs typeface="B Nazanin" panose="00000400000000000000" pitchFamily="2" charset="-78"/>
                        </a:rPr>
                        <a:t>کارفرما</a:t>
                      </a:r>
                      <a:endParaRPr lang="en-US" sz="20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07000"/>
                        </a:lnSpc>
                        <a:spcAft>
                          <a:spcPts val="0"/>
                        </a:spcAft>
                      </a:pPr>
                      <a:r>
                        <a:rPr lang="ar-SA" sz="2000" b="1" dirty="0">
                          <a:solidFill>
                            <a:srgbClr val="000000"/>
                          </a:solidFill>
                          <a:effectLst/>
                          <a:latin typeface="Calibri" panose="020F0502020204030204" pitchFamily="34" charset="0"/>
                          <a:ea typeface="Times New Roman" panose="02020603050405020304" pitchFamily="18" charset="0"/>
                          <a:cs typeface="B Nazanin" panose="00000400000000000000" pitchFamily="2" charset="-78"/>
                        </a:rPr>
                        <a:t>کارکن مستقل</a:t>
                      </a:r>
                      <a:endParaRPr lang="en-US" sz="20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07000"/>
                        </a:lnSpc>
                        <a:spcAft>
                          <a:spcPts val="0"/>
                        </a:spcAft>
                      </a:pPr>
                      <a:r>
                        <a:rPr lang="ar-SA" sz="2000" b="1" dirty="0">
                          <a:solidFill>
                            <a:srgbClr val="000000"/>
                          </a:solidFill>
                          <a:effectLst/>
                          <a:latin typeface="Calibri" panose="020F0502020204030204" pitchFamily="34" charset="0"/>
                          <a:ea typeface="Times New Roman" panose="02020603050405020304" pitchFamily="18" charset="0"/>
                          <a:cs typeface="B Nazanin" panose="00000400000000000000" pitchFamily="2" charset="-78"/>
                        </a:rPr>
                        <a:t>مزد و حقوق بگیر</a:t>
                      </a:r>
                      <a:endParaRPr lang="en-US" sz="20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07000"/>
                        </a:lnSpc>
                        <a:spcAft>
                          <a:spcPts val="0"/>
                        </a:spcAft>
                      </a:pPr>
                      <a:r>
                        <a:rPr lang="ar-SA" sz="2000" b="1" dirty="0">
                          <a:solidFill>
                            <a:srgbClr val="000000"/>
                          </a:solidFill>
                          <a:effectLst/>
                          <a:latin typeface="Calibri" panose="020F0502020204030204" pitchFamily="34" charset="0"/>
                          <a:ea typeface="Times New Roman" panose="02020603050405020304" pitchFamily="18" charset="0"/>
                          <a:cs typeface="B Nazanin" panose="00000400000000000000" pitchFamily="2" charset="-78"/>
                        </a:rPr>
                        <a:t>کارکن فامیلی بدون مزد</a:t>
                      </a:r>
                      <a:endParaRPr lang="en-US" sz="20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pPr rtl="1"/>
                      <a:endParaRPr lang="fa-IR"/>
                    </a:p>
                  </a:txBody>
                  <a:tcPr/>
                </a:tc>
              </a:tr>
              <a:tr h="513053">
                <a:tc>
                  <a:txBody>
                    <a:bodyPr/>
                    <a:lstStyle/>
                    <a:p>
                      <a:pPr algn="ctr" rtl="1">
                        <a:lnSpc>
                          <a:spcPct val="107000"/>
                        </a:lnSpc>
                        <a:spcAft>
                          <a:spcPts val="0"/>
                        </a:spcAft>
                      </a:pPr>
                      <a:r>
                        <a:rPr lang="ar-SA" sz="2000">
                          <a:solidFill>
                            <a:srgbClr val="000000"/>
                          </a:solidFill>
                          <a:effectLst/>
                          <a:latin typeface="Calibri" panose="020F0502020204030204" pitchFamily="34" charset="0"/>
                          <a:ea typeface="Times New Roman" panose="02020603050405020304" pitchFamily="18" charset="0"/>
                          <a:cs typeface="B Nazanin" panose="00000400000000000000" pitchFamily="2" charset="-78"/>
                        </a:rPr>
                        <a:t>1376</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07000"/>
                        </a:lnSpc>
                        <a:spcAft>
                          <a:spcPts val="0"/>
                        </a:spcAft>
                      </a:pPr>
                      <a:r>
                        <a:rPr lang="ar-SA" sz="2000">
                          <a:solidFill>
                            <a:srgbClr val="000000"/>
                          </a:solidFill>
                          <a:effectLst/>
                          <a:latin typeface="Calibri" panose="020F0502020204030204" pitchFamily="34" charset="0"/>
                          <a:ea typeface="Times New Roman" panose="02020603050405020304" pitchFamily="18" charset="0"/>
                          <a:cs typeface="B Nazanin" panose="00000400000000000000" pitchFamily="2" charset="-78"/>
                        </a:rPr>
                        <a:t>73.2</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07000"/>
                        </a:lnSpc>
                        <a:spcAft>
                          <a:spcPts val="0"/>
                        </a:spcAft>
                      </a:pPr>
                      <a:r>
                        <a:rPr lang="ar-SA" sz="2000" dirty="0">
                          <a:solidFill>
                            <a:srgbClr val="000000"/>
                          </a:solidFill>
                          <a:effectLst/>
                          <a:latin typeface="Calibri" panose="020F0502020204030204" pitchFamily="34" charset="0"/>
                          <a:ea typeface="Times New Roman" panose="02020603050405020304" pitchFamily="18" charset="0"/>
                          <a:cs typeface="B Nazanin" panose="00000400000000000000" pitchFamily="2" charset="-78"/>
                        </a:rPr>
                        <a:t>3.8</a:t>
                      </a:r>
                      <a:endParaRPr lang="en-US" sz="2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07000"/>
                        </a:lnSpc>
                        <a:spcAft>
                          <a:spcPts val="0"/>
                        </a:spcAft>
                      </a:pPr>
                      <a:r>
                        <a:rPr lang="ar-SA" sz="2000" dirty="0">
                          <a:solidFill>
                            <a:srgbClr val="000000"/>
                          </a:solidFill>
                          <a:effectLst/>
                          <a:latin typeface="Calibri" panose="020F0502020204030204" pitchFamily="34" charset="0"/>
                          <a:ea typeface="Times New Roman" panose="02020603050405020304" pitchFamily="18" charset="0"/>
                          <a:cs typeface="B Nazanin" panose="00000400000000000000" pitchFamily="2" charset="-78"/>
                        </a:rPr>
                        <a:t>37.7</a:t>
                      </a:r>
                      <a:endParaRPr lang="en-US" sz="2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07000"/>
                        </a:lnSpc>
                        <a:spcAft>
                          <a:spcPts val="0"/>
                        </a:spcAft>
                      </a:pPr>
                      <a:r>
                        <a:rPr lang="ar-SA" sz="2000" dirty="0">
                          <a:solidFill>
                            <a:srgbClr val="000000"/>
                          </a:solidFill>
                          <a:effectLst/>
                          <a:latin typeface="Calibri" panose="020F0502020204030204" pitchFamily="34" charset="0"/>
                          <a:ea typeface="Times New Roman" panose="02020603050405020304" pitchFamily="18" charset="0"/>
                          <a:cs typeface="B Nazanin" panose="00000400000000000000" pitchFamily="2" charset="-78"/>
                        </a:rPr>
                        <a:t>23.7</a:t>
                      </a:r>
                      <a:endParaRPr lang="en-US" sz="2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07000"/>
                        </a:lnSpc>
                        <a:spcAft>
                          <a:spcPts val="0"/>
                        </a:spcAft>
                      </a:pPr>
                      <a:r>
                        <a:rPr lang="ar-SA" sz="2000">
                          <a:solidFill>
                            <a:srgbClr val="000000"/>
                          </a:solidFill>
                          <a:effectLst/>
                          <a:latin typeface="Calibri" panose="020F0502020204030204" pitchFamily="34" charset="0"/>
                          <a:ea typeface="Times New Roman" panose="02020603050405020304" pitchFamily="18" charset="0"/>
                          <a:cs typeface="B Nazanin" panose="00000400000000000000" pitchFamily="2" charset="-78"/>
                        </a:rPr>
                        <a:t>8.1</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07000"/>
                        </a:lnSpc>
                        <a:spcAft>
                          <a:spcPts val="0"/>
                        </a:spcAft>
                      </a:pPr>
                      <a:r>
                        <a:rPr lang="ar-SA" sz="2000">
                          <a:solidFill>
                            <a:srgbClr val="000000"/>
                          </a:solidFill>
                          <a:effectLst/>
                          <a:latin typeface="Calibri" panose="020F0502020204030204" pitchFamily="34" charset="0"/>
                          <a:ea typeface="Times New Roman" panose="02020603050405020304" pitchFamily="18" charset="0"/>
                          <a:cs typeface="B Nazanin" panose="00000400000000000000" pitchFamily="2" charset="-78"/>
                        </a:rPr>
                        <a:t>26.4</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13053">
                <a:tc>
                  <a:txBody>
                    <a:bodyPr/>
                    <a:lstStyle/>
                    <a:p>
                      <a:pPr algn="ctr" rtl="1">
                        <a:lnSpc>
                          <a:spcPct val="107000"/>
                        </a:lnSpc>
                        <a:spcAft>
                          <a:spcPts val="0"/>
                        </a:spcAft>
                      </a:pPr>
                      <a:r>
                        <a:rPr lang="ar-SA" sz="2000">
                          <a:solidFill>
                            <a:srgbClr val="000000"/>
                          </a:solidFill>
                          <a:effectLst/>
                          <a:latin typeface="Calibri" panose="020F0502020204030204" pitchFamily="34" charset="0"/>
                          <a:ea typeface="Times New Roman" panose="02020603050405020304" pitchFamily="18" charset="0"/>
                          <a:cs typeface="B Nazanin" panose="00000400000000000000" pitchFamily="2" charset="-78"/>
                        </a:rPr>
                        <a:t>1380</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07000"/>
                        </a:lnSpc>
                        <a:spcAft>
                          <a:spcPts val="0"/>
                        </a:spcAft>
                      </a:pPr>
                      <a:r>
                        <a:rPr lang="ar-SA" sz="2000">
                          <a:solidFill>
                            <a:srgbClr val="000000"/>
                          </a:solidFill>
                          <a:effectLst/>
                          <a:latin typeface="Calibri" panose="020F0502020204030204" pitchFamily="34" charset="0"/>
                          <a:ea typeface="Times New Roman" panose="02020603050405020304" pitchFamily="18" charset="0"/>
                          <a:cs typeface="B Nazanin" panose="00000400000000000000" pitchFamily="2" charset="-78"/>
                        </a:rPr>
                        <a:t>77.9</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07000"/>
                        </a:lnSpc>
                        <a:spcAft>
                          <a:spcPts val="0"/>
                        </a:spcAft>
                      </a:pPr>
                      <a:r>
                        <a:rPr lang="ar-SA" sz="2000" dirty="0">
                          <a:solidFill>
                            <a:srgbClr val="000000"/>
                          </a:solidFill>
                          <a:effectLst/>
                          <a:latin typeface="Calibri" panose="020F0502020204030204" pitchFamily="34" charset="0"/>
                          <a:ea typeface="Times New Roman" panose="02020603050405020304" pitchFamily="18" charset="0"/>
                          <a:cs typeface="B Nazanin" panose="00000400000000000000" pitchFamily="2" charset="-78"/>
                        </a:rPr>
                        <a:t>4.5</a:t>
                      </a:r>
                      <a:endParaRPr lang="en-US" sz="2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07000"/>
                        </a:lnSpc>
                        <a:spcAft>
                          <a:spcPts val="0"/>
                        </a:spcAft>
                      </a:pPr>
                      <a:r>
                        <a:rPr lang="ar-SA" sz="2000" dirty="0">
                          <a:solidFill>
                            <a:srgbClr val="000000"/>
                          </a:solidFill>
                          <a:effectLst/>
                          <a:latin typeface="Calibri" panose="020F0502020204030204" pitchFamily="34" charset="0"/>
                          <a:ea typeface="Times New Roman" panose="02020603050405020304" pitchFamily="18" charset="0"/>
                          <a:cs typeface="B Nazanin" panose="00000400000000000000" pitchFamily="2" charset="-78"/>
                        </a:rPr>
                        <a:t>36.2</a:t>
                      </a:r>
                      <a:endParaRPr lang="en-US" sz="2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07000"/>
                        </a:lnSpc>
                        <a:spcAft>
                          <a:spcPts val="0"/>
                        </a:spcAft>
                      </a:pPr>
                      <a:r>
                        <a:rPr lang="ar-SA" sz="2000" dirty="0">
                          <a:solidFill>
                            <a:srgbClr val="000000"/>
                          </a:solidFill>
                          <a:effectLst/>
                          <a:latin typeface="Calibri" panose="020F0502020204030204" pitchFamily="34" charset="0"/>
                          <a:ea typeface="Times New Roman" panose="02020603050405020304" pitchFamily="18" charset="0"/>
                          <a:cs typeface="B Nazanin" panose="00000400000000000000" pitchFamily="2" charset="-78"/>
                        </a:rPr>
                        <a:t>28.3</a:t>
                      </a:r>
                      <a:endParaRPr lang="en-US" sz="2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07000"/>
                        </a:lnSpc>
                        <a:spcAft>
                          <a:spcPts val="0"/>
                        </a:spcAft>
                      </a:pPr>
                      <a:r>
                        <a:rPr lang="ar-SA" sz="2000" dirty="0">
                          <a:solidFill>
                            <a:srgbClr val="000000"/>
                          </a:solidFill>
                          <a:effectLst/>
                          <a:latin typeface="Calibri" panose="020F0502020204030204" pitchFamily="34" charset="0"/>
                          <a:ea typeface="Times New Roman" panose="02020603050405020304" pitchFamily="18" charset="0"/>
                          <a:cs typeface="B Nazanin" panose="00000400000000000000" pitchFamily="2" charset="-78"/>
                        </a:rPr>
                        <a:t>8.9</a:t>
                      </a:r>
                      <a:endParaRPr lang="en-US" sz="2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07000"/>
                        </a:lnSpc>
                        <a:spcAft>
                          <a:spcPts val="0"/>
                        </a:spcAft>
                      </a:pPr>
                      <a:r>
                        <a:rPr lang="ar-SA" sz="2000">
                          <a:solidFill>
                            <a:srgbClr val="000000"/>
                          </a:solidFill>
                          <a:effectLst/>
                          <a:latin typeface="Calibri" panose="020F0502020204030204" pitchFamily="34" charset="0"/>
                          <a:ea typeface="Times New Roman" panose="02020603050405020304" pitchFamily="18" charset="0"/>
                          <a:cs typeface="B Nazanin" panose="00000400000000000000" pitchFamily="2" charset="-78"/>
                        </a:rPr>
                        <a:t>21.8</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13053">
                <a:tc>
                  <a:txBody>
                    <a:bodyPr/>
                    <a:lstStyle/>
                    <a:p>
                      <a:pPr algn="ctr" rtl="1">
                        <a:lnSpc>
                          <a:spcPct val="107000"/>
                        </a:lnSpc>
                        <a:spcAft>
                          <a:spcPts val="0"/>
                        </a:spcAft>
                      </a:pPr>
                      <a:r>
                        <a:rPr lang="ar-SA" sz="2000">
                          <a:solidFill>
                            <a:srgbClr val="000000"/>
                          </a:solidFill>
                          <a:effectLst/>
                          <a:latin typeface="Calibri" panose="020F0502020204030204" pitchFamily="34" charset="0"/>
                          <a:ea typeface="Times New Roman" panose="02020603050405020304" pitchFamily="18" charset="0"/>
                          <a:cs typeface="B Nazanin" panose="00000400000000000000" pitchFamily="2" charset="-78"/>
                        </a:rPr>
                        <a:t>1385</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07000"/>
                        </a:lnSpc>
                        <a:spcAft>
                          <a:spcPts val="0"/>
                        </a:spcAft>
                      </a:pPr>
                      <a:r>
                        <a:rPr lang="ar-SA" sz="2000">
                          <a:solidFill>
                            <a:srgbClr val="000000"/>
                          </a:solidFill>
                          <a:effectLst/>
                          <a:latin typeface="Calibri" panose="020F0502020204030204" pitchFamily="34" charset="0"/>
                          <a:ea typeface="Times New Roman" panose="02020603050405020304" pitchFamily="18" charset="0"/>
                          <a:cs typeface="B Nazanin" panose="00000400000000000000" pitchFamily="2" charset="-78"/>
                        </a:rPr>
                        <a:t>80.9</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07000"/>
                        </a:lnSpc>
                        <a:spcAft>
                          <a:spcPts val="0"/>
                        </a:spcAft>
                      </a:pPr>
                      <a:r>
                        <a:rPr lang="ar-SA" sz="2000">
                          <a:solidFill>
                            <a:srgbClr val="000000"/>
                          </a:solidFill>
                          <a:effectLst/>
                          <a:latin typeface="Calibri" panose="020F0502020204030204" pitchFamily="34" charset="0"/>
                          <a:ea typeface="Times New Roman" panose="02020603050405020304" pitchFamily="18" charset="0"/>
                          <a:cs typeface="B Nazanin" panose="00000400000000000000" pitchFamily="2" charset="-78"/>
                        </a:rPr>
                        <a:t>5.6</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07000"/>
                        </a:lnSpc>
                        <a:spcAft>
                          <a:spcPts val="0"/>
                        </a:spcAft>
                      </a:pPr>
                      <a:r>
                        <a:rPr lang="ar-SA" sz="2000" dirty="0">
                          <a:solidFill>
                            <a:srgbClr val="000000"/>
                          </a:solidFill>
                          <a:effectLst/>
                          <a:latin typeface="Calibri" panose="020F0502020204030204" pitchFamily="34" charset="0"/>
                          <a:ea typeface="Times New Roman" panose="02020603050405020304" pitchFamily="18" charset="0"/>
                          <a:cs typeface="B Nazanin" panose="00000400000000000000" pitchFamily="2" charset="-78"/>
                        </a:rPr>
                        <a:t>32.2</a:t>
                      </a:r>
                      <a:endParaRPr lang="en-US" sz="2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07000"/>
                        </a:lnSpc>
                        <a:spcAft>
                          <a:spcPts val="0"/>
                        </a:spcAft>
                      </a:pPr>
                      <a:r>
                        <a:rPr lang="ar-SA" sz="2000" dirty="0">
                          <a:solidFill>
                            <a:srgbClr val="000000"/>
                          </a:solidFill>
                          <a:effectLst/>
                          <a:latin typeface="Calibri" panose="020F0502020204030204" pitchFamily="34" charset="0"/>
                          <a:ea typeface="Times New Roman" panose="02020603050405020304" pitchFamily="18" charset="0"/>
                          <a:cs typeface="B Nazanin" panose="00000400000000000000" pitchFamily="2" charset="-78"/>
                        </a:rPr>
                        <a:t>32.5</a:t>
                      </a:r>
                      <a:endParaRPr lang="en-US" sz="2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07000"/>
                        </a:lnSpc>
                        <a:spcAft>
                          <a:spcPts val="0"/>
                        </a:spcAft>
                      </a:pPr>
                      <a:r>
                        <a:rPr lang="ar-SA" sz="2000" dirty="0">
                          <a:solidFill>
                            <a:srgbClr val="000000"/>
                          </a:solidFill>
                          <a:effectLst/>
                          <a:latin typeface="Calibri" panose="020F0502020204030204" pitchFamily="34" charset="0"/>
                          <a:ea typeface="Times New Roman" panose="02020603050405020304" pitchFamily="18" charset="0"/>
                          <a:cs typeface="B Nazanin" panose="00000400000000000000" pitchFamily="2" charset="-78"/>
                        </a:rPr>
                        <a:t>10.6</a:t>
                      </a:r>
                      <a:endParaRPr lang="en-US" sz="2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07000"/>
                        </a:lnSpc>
                        <a:spcAft>
                          <a:spcPts val="0"/>
                        </a:spcAft>
                      </a:pPr>
                      <a:r>
                        <a:rPr lang="ar-SA" sz="2000" dirty="0">
                          <a:solidFill>
                            <a:srgbClr val="000000"/>
                          </a:solidFill>
                          <a:effectLst/>
                          <a:latin typeface="Calibri" panose="020F0502020204030204" pitchFamily="34" charset="0"/>
                          <a:ea typeface="Times New Roman" panose="02020603050405020304" pitchFamily="18" charset="0"/>
                          <a:cs typeface="B Nazanin" panose="00000400000000000000" pitchFamily="2" charset="-78"/>
                        </a:rPr>
                        <a:t>18.5</a:t>
                      </a:r>
                      <a:endParaRPr lang="en-US" sz="2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13053">
                <a:tc>
                  <a:txBody>
                    <a:bodyPr/>
                    <a:lstStyle/>
                    <a:p>
                      <a:pPr algn="ctr" rtl="1">
                        <a:lnSpc>
                          <a:spcPct val="107000"/>
                        </a:lnSpc>
                        <a:spcAft>
                          <a:spcPts val="0"/>
                        </a:spcAft>
                      </a:pPr>
                      <a:r>
                        <a:rPr lang="ar-SA" sz="2000">
                          <a:solidFill>
                            <a:srgbClr val="000000"/>
                          </a:solidFill>
                          <a:effectLst/>
                          <a:latin typeface="Calibri" panose="020F0502020204030204" pitchFamily="34" charset="0"/>
                          <a:ea typeface="Times New Roman" panose="02020603050405020304" pitchFamily="18" charset="0"/>
                          <a:cs typeface="B Nazanin" panose="00000400000000000000" pitchFamily="2" charset="-78"/>
                        </a:rPr>
                        <a:t>1390</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07000"/>
                        </a:lnSpc>
                        <a:spcAft>
                          <a:spcPts val="0"/>
                        </a:spcAft>
                      </a:pPr>
                      <a:r>
                        <a:rPr lang="ar-SA" sz="2000">
                          <a:solidFill>
                            <a:srgbClr val="000000"/>
                          </a:solidFill>
                          <a:effectLst/>
                          <a:latin typeface="Calibri" panose="020F0502020204030204" pitchFamily="34" charset="0"/>
                          <a:ea typeface="Times New Roman" panose="02020603050405020304" pitchFamily="18" charset="0"/>
                          <a:cs typeface="B Nazanin" panose="00000400000000000000" pitchFamily="2" charset="-78"/>
                        </a:rPr>
                        <a:t>82.6</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07000"/>
                        </a:lnSpc>
                        <a:spcAft>
                          <a:spcPts val="0"/>
                        </a:spcAft>
                      </a:pPr>
                      <a:r>
                        <a:rPr lang="ar-SA" sz="2000">
                          <a:solidFill>
                            <a:srgbClr val="000000"/>
                          </a:solidFill>
                          <a:effectLst/>
                          <a:latin typeface="Calibri" panose="020F0502020204030204" pitchFamily="34" charset="0"/>
                          <a:ea typeface="Times New Roman" panose="02020603050405020304" pitchFamily="18" charset="0"/>
                          <a:cs typeface="B Nazanin" panose="00000400000000000000" pitchFamily="2" charset="-78"/>
                        </a:rPr>
                        <a:t>4</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07000"/>
                        </a:lnSpc>
                        <a:spcAft>
                          <a:spcPts val="0"/>
                        </a:spcAft>
                      </a:pPr>
                      <a:r>
                        <a:rPr lang="ar-SA" sz="2000">
                          <a:solidFill>
                            <a:srgbClr val="000000"/>
                          </a:solidFill>
                          <a:effectLst/>
                          <a:latin typeface="Calibri" panose="020F0502020204030204" pitchFamily="34" charset="0"/>
                          <a:ea typeface="Times New Roman" panose="02020603050405020304" pitchFamily="18" charset="0"/>
                          <a:cs typeface="B Nazanin" panose="00000400000000000000" pitchFamily="2" charset="-78"/>
                        </a:rPr>
                        <a:t>33</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07000"/>
                        </a:lnSpc>
                        <a:spcAft>
                          <a:spcPts val="0"/>
                        </a:spcAft>
                      </a:pPr>
                      <a:r>
                        <a:rPr lang="ar-SA" sz="2000" dirty="0">
                          <a:solidFill>
                            <a:srgbClr val="000000"/>
                          </a:solidFill>
                          <a:effectLst/>
                          <a:latin typeface="Calibri" panose="020F0502020204030204" pitchFamily="34" charset="0"/>
                          <a:ea typeface="Times New Roman" panose="02020603050405020304" pitchFamily="18" charset="0"/>
                          <a:cs typeface="B Nazanin" panose="00000400000000000000" pitchFamily="2" charset="-78"/>
                        </a:rPr>
                        <a:t>39</a:t>
                      </a:r>
                      <a:endParaRPr lang="en-US" sz="2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07000"/>
                        </a:lnSpc>
                        <a:spcAft>
                          <a:spcPts val="0"/>
                        </a:spcAft>
                      </a:pPr>
                      <a:r>
                        <a:rPr lang="ar-SA" sz="2000" dirty="0">
                          <a:solidFill>
                            <a:srgbClr val="000000"/>
                          </a:solidFill>
                          <a:effectLst/>
                          <a:latin typeface="Calibri" panose="020F0502020204030204" pitchFamily="34" charset="0"/>
                          <a:ea typeface="Times New Roman" panose="02020603050405020304" pitchFamily="18" charset="0"/>
                          <a:cs typeface="B Nazanin" panose="00000400000000000000" pitchFamily="2" charset="-78"/>
                        </a:rPr>
                        <a:t>6.7</a:t>
                      </a:r>
                      <a:endParaRPr lang="en-US" sz="2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07000"/>
                        </a:lnSpc>
                        <a:spcAft>
                          <a:spcPts val="0"/>
                        </a:spcAft>
                      </a:pPr>
                      <a:r>
                        <a:rPr lang="ar-SA" sz="2000" dirty="0">
                          <a:solidFill>
                            <a:srgbClr val="000000"/>
                          </a:solidFill>
                          <a:effectLst/>
                          <a:latin typeface="Calibri" panose="020F0502020204030204" pitchFamily="34" charset="0"/>
                          <a:ea typeface="Times New Roman" panose="02020603050405020304" pitchFamily="18" charset="0"/>
                          <a:cs typeface="B Nazanin" panose="00000400000000000000" pitchFamily="2" charset="-78"/>
                        </a:rPr>
                        <a:t>17.4</a:t>
                      </a:r>
                      <a:endParaRPr lang="en-US" sz="2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13053">
                <a:tc>
                  <a:txBody>
                    <a:bodyPr/>
                    <a:lstStyle/>
                    <a:p>
                      <a:pPr algn="ctr" rtl="1">
                        <a:lnSpc>
                          <a:spcPct val="107000"/>
                        </a:lnSpc>
                        <a:spcAft>
                          <a:spcPts val="0"/>
                        </a:spcAft>
                      </a:pPr>
                      <a:r>
                        <a:rPr lang="ar-SA" sz="2000">
                          <a:solidFill>
                            <a:srgbClr val="000000"/>
                          </a:solidFill>
                          <a:effectLst/>
                          <a:latin typeface="Calibri" panose="020F0502020204030204" pitchFamily="34" charset="0"/>
                          <a:ea typeface="Times New Roman" panose="02020603050405020304" pitchFamily="18" charset="0"/>
                          <a:cs typeface="B Nazanin" panose="00000400000000000000" pitchFamily="2" charset="-78"/>
                        </a:rPr>
                        <a:t>1391</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07000"/>
                        </a:lnSpc>
                        <a:spcAft>
                          <a:spcPts val="0"/>
                        </a:spcAft>
                      </a:pPr>
                      <a:r>
                        <a:rPr lang="ar-SA" sz="2000">
                          <a:solidFill>
                            <a:srgbClr val="000000"/>
                          </a:solidFill>
                          <a:effectLst/>
                          <a:latin typeface="Calibri" panose="020F0502020204030204" pitchFamily="34" charset="0"/>
                          <a:ea typeface="Times New Roman" panose="02020603050405020304" pitchFamily="18" charset="0"/>
                          <a:cs typeface="B Nazanin" panose="00000400000000000000" pitchFamily="2" charset="-78"/>
                        </a:rPr>
                        <a:t>83</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07000"/>
                        </a:lnSpc>
                        <a:spcAft>
                          <a:spcPts val="0"/>
                        </a:spcAft>
                      </a:pPr>
                      <a:r>
                        <a:rPr lang="ar-SA" sz="2000">
                          <a:solidFill>
                            <a:srgbClr val="000000"/>
                          </a:solidFill>
                          <a:effectLst/>
                          <a:latin typeface="Calibri" panose="020F0502020204030204" pitchFamily="34" charset="0"/>
                          <a:ea typeface="Times New Roman" panose="02020603050405020304" pitchFamily="18" charset="0"/>
                          <a:cs typeface="B Nazanin" panose="00000400000000000000" pitchFamily="2" charset="-78"/>
                        </a:rPr>
                        <a:t>3.7</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07000"/>
                        </a:lnSpc>
                        <a:spcAft>
                          <a:spcPts val="0"/>
                        </a:spcAft>
                      </a:pPr>
                      <a:r>
                        <a:rPr lang="ar-SA" sz="2000">
                          <a:solidFill>
                            <a:srgbClr val="000000"/>
                          </a:solidFill>
                          <a:effectLst/>
                          <a:latin typeface="Calibri" panose="020F0502020204030204" pitchFamily="34" charset="0"/>
                          <a:ea typeface="Times New Roman" panose="02020603050405020304" pitchFamily="18" charset="0"/>
                          <a:cs typeface="B Nazanin" panose="00000400000000000000" pitchFamily="2" charset="-78"/>
                        </a:rPr>
                        <a:t>33.2</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07000"/>
                        </a:lnSpc>
                        <a:spcAft>
                          <a:spcPts val="0"/>
                        </a:spcAft>
                      </a:pPr>
                      <a:r>
                        <a:rPr lang="ar-SA" sz="2000">
                          <a:solidFill>
                            <a:srgbClr val="000000"/>
                          </a:solidFill>
                          <a:effectLst/>
                          <a:latin typeface="Calibri" panose="020F0502020204030204" pitchFamily="34" charset="0"/>
                          <a:ea typeface="Times New Roman" panose="02020603050405020304" pitchFamily="18" charset="0"/>
                          <a:cs typeface="B Nazanin" panose="00000400000000000000" pitchFamily="2" charset="-78"/>
                        </a:rPr>
                        <a:t>39.1</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07000"/>
                        </a:lnSpc>
                        <a:spcAft>
                          <a:spcPts val="0"/>
                        </a:spcAft>
                      </a:pPr>
                      <a:r>
                        <a:rPr lang="ar-SA" sz="2000" dirty="0">
                          <a:solidFill>
                            <a:srgbClr val="000000"/>
                          </a:solidFill>
                          <a:effectLst/>
                          <a:latin typeface="Calibri" panose="020F0502020204030204" pitchFamily="34" charset="0"/>
                          <a:ea typeface="Times New Roman" panose="02020603050405020304" pitchFamily="18" charset="0"/>
                          <a:cs typeface="B Nazanin" panose="00000400000000000000" pitchFamily="2" charset="-78"/>
                        </a:rPr>
                        <a:t>6.9</a:t>
                      </a:r>
                      <a:endParaRPr lang="en-US" sz="2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07000"/>
                        </a:lnSpc>
                        <a:spcAft>
                          <a:spcPts val="0"/>
                        </a:spcAft>
                      </a:pPr>
                      <a:r>
                        <a:rPr lang="ar-SA" sz="2000" dirty="0">
                          <a:solidFill>
                            <a:srgbClr val="000000"/>
                          </a:solidFill>
                          <a:effectLst/>
                          <a:latin typeface="Calibri" panose="020F0502020204030204" pitchFamily="34" charset="0"/>
                          <a:ea typeface="Times New Roman" panose="02020603050405020304" pitchFamily="18" charset="0"/>
                          <a:cs typeface="B Nazanin" panose="00000400000000000000" pitchFamily="2" charset="-78"/>
                        </a:rPr>
                        <a:t>17</a:t>
                      </a:r>
                      <a:endParaRPr lang="en-US" sz="2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13053">
                <a:tc>
                  <a:txBody>
                    <a:bodyPr/>
                    <a:lstStyle/>
                    <a:p>
                      <a:pPr algn="ctr" rtl="1">
                        <a:lnSpc>
                          <a:spcPct val="107000"/>
                        </a:lnSpc>
                        <a:spcAft>
                          <a:spcPts val="0"/>
                        </a:spcAft>
                      </a:pPr>
                      <a:r>
                        <a:rPr lang="ar-SA" sz="2000">
                          <a:solidFill>
                            <a:srgbClr val="000000"/>
                          </a:solidFill>
                          <a:effectLst/>
                          <a:latin typeface="Calibri" panose="020F0502020204030204" pitchFamily="34" charset="0"/>
                          <a:ea typeface="Times New Roman" panose="02020603050405020304" pitchFamily="18" charset="0"/>
                          <a:cs typeface="B Nazanin" panose="00000400000000000000" pitchFamily="2" charset="-78"/>
                        </a:rPr>
                        <a:t>1392</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07000"/>
                        </a:lnSpc>
                        <a:spcAft>
                          <a:spcPts val="0"/>
                        </a:spcAft>
                      </a:pPr>
                      <a:r>
                        <a:rPr lang="ar-SA" sz="2000">
                          <a:solidFill>
                            <a:srgbClr val="000000"/>
                          </a:solidFill>
                          <a:effectLst/>
                          <a:latin typeface="Calibri" panose="020F0502020204030204" pitchFamily="34" charset="0"/>
                          <a:ea typeface="Times New Roman" panose="02020603050405020304" pitchFamily="18" charset="0"/>
                          <a:cs typeface="B Nazanin" panose="00000400000000000000" pitchFamily="2" charset="-78"/>
                        </a:rPr>
                        <a:t>82.9</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07000"/>
                        </a:lnSpc>
                        <a:spcAft>
                          <a:spcPts val="0"/>
                        </a:spcAft>
                      </a:pPr>
                      <a:r>
                        <a:rPr lang="ar-SA" sz="2000">
                          <a:solidFill>
                            <a:srgbClr val="000000"/>
                          </a:solidFill>
                          <a:effectLst/>
                          <a:latin typeface="Calibri" panose="020F0502020204030204" pitchFamily="34" charset="0"/>
                          <a:ea typeface="Times New Roman" panose="02020603050405020304" pitchFamily="18" charset="0"/>
                          <a:cs typeface="B Nazanin" panose="00000400000000000000" pitchFamily="2" charset="-78"/>
                        </a:rPr>
                        <a:t>3.9</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07000"/>
                        </a:lnSpc>
                        <a:spcAft>
                          <a:spcPts val="0"/>
                        </a:spcAft>
                      </a:pPr>
                      <a:r>
                        <a:rPr lang="ar-SA" sz="2000">
                          <a:solidFill>
                            <a:srgbClr val="000000"/>
                          </a:solidFill>
                          <a:effectLst/>
                          <a:latin typeface="Calibri" panose="020F0502020204030204" pitchFamily="34" charset="0"/>
                          <a:ea typeface="Times New Roman" panose="02020603050405020304" pitchFamily="18" charset="0"/>
                          <a:cs typeface="B Nazanin" panose="00000400000000000000" pitchFamily="2" charset="-78"/>
                        </a:rPr>
                        <a:t>35.8</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07000"/>
                        </a:lnSpc>
                        <a:spcAft>
                          <a:spcPts val="0"/>
                        </a:spcAft>
                      </a:pPr>
                      <a:r>
                        <a:rPr lang="ar-SA" sz="2000">
                          <a:solidFill>
                            <a:srgbClr val="000000"/>
                          </a:solidFill>
                          <a:effectLst/>
                          <a:latin typeface="Calibri" panose="020F0502020204030204" pitchFamily="34" charset="0"/>
                          <a:ea typeface="Times New Roman" panose="02020603050405020304" pitchFamily="18" charset="0"/>
                          <a:cs typeface="B Nazanin" panose="00000400000000000000" pitchFamily="2" charset="-78"/>
                        </a:rPr>
                        <a:t>38</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07000"/>
                        </a:lnSpc>
                        <a:spcAft>
                          <a:spcPts val="0"/>
                        </a:spcAft>
                      </a:pPr>
                      <a:r>
                        <a:rPr lang="ar-SA" sz="2000">
                          <a:solidFill>
                            <a:srgbClr val="000000"/>
                          </a:solidFill>
                          <a:effectLst/>
                          <a:latin typeface="Calibri" panose="020F0502020204030204" pitchFamily="34" charset="0"/>
                          <a:ea typeface="Times New Roman" panose="02020603050405020304" pitchFamily="18" charset="0"/>
                          <a:cs typeface="B Nazanin" panose="00000400000000000000" pitchFamily="2" charset="-78"/>
                        </a:rPr>
                        <a:t>5.2</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07000"/>
                        </a:lnSpc>
                        <a:spcAft>
                          <a:spcPts val="0"/>
                        </a:spcAft>
                      </a:pPr>
                      <a:r>
                        <a:rPr lang="ar-SA" sz="2000" dirty="0">
                          <a:solidFill>
                            <a:srgbClr val="000000"/>
                          </a:solidFill>
                          <a:effectLst/>
                          <a:latin typeface="Calibri" panose="020F0502020204030204" pitchFamily="34" charset="0"/>
                          <a:ea typeface="Times New Roman" panose="02020603050405020304" pitchFamily="18" charset="0"/>
                          <a:cs typeface="B Nazanin" panose="00000400000000000000" pitchFamily="2" charset="-78"/>
                        </a:rPr>
                        <a:t>17.1</a:t>
                      </a:r>
                      <a:endParaRPr lang="en-US" sz="2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13053">
                <a:tc>
                  <a:txBody>
                    <a:bodyPr/>
                    <a:lstStyle/>
                    <a:p>
                      <a:pPr algn="ctr" rtl="1">
                        <a:lnSpc>
                          <a:spcPct val="107000"/>
                        </a:lnSpc>
                        <a:spcAft>
                          <a:spcPts val="0"/>
                        </a:spcAft>
                      </a:pPr>
                      <a:r>
                        <a:rPr lang="ar-SA" sz="2000">
                          <a:solidFill>
                            <a:srgbClr val="000000"/>
                          </a:solidFill>
                          <a:effectLst/>
                          <a:latin typeface="Calibri" panose="020F0502020204030204" pitchFamily="34" charset="0"/>
                          <a:ea typeface="Times New Roman" panose="02020603050405020304" pitchFamily="18" charset="0"/>
                          <a:cs typeface="B Nazanin" panose="00000400000000000000" pitchFamily="2" charset="-78"/>
                        </a:rPr>
                        <a:t>1393</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07000"/>
                        </a:lnSpc>
                        <a:spcAft>
                          <a:spcPts val="0"/>
                        </a:spcAft>
                      </a:pPr>
                      <a:r>
                        <a:rPr lang="ar-SA" sz="2000">
                          <a:solidFill>
                            <a:srgbClr val="000000"/>
                          </a:solidFill>
                          <a:effectLst/>
                          <a:latin typeface="Calibri" panose="020F0502020204030204" pitchFamily="34" charset="0"/>
                          <a:ea typeface="Times New Roman" panose="02020603050405020304" pitchFamily="18" charset="0"/>
                          <a:cs typeface="B Nazanin" panose="00000400000000000000" pitchFamily="2" charset="-78"/>
                        </a:rPr>
                        <a:t>83.1</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07000"/>
                        </a:lnSpc>
                        <a:spcAft>
                          <a:spcPts val="0"/>
                        </a:spcAft>
                      </a:pPr>
                      <a:r>
                        <a:rPr lang="ar-SA" sz="2000">
                          <a:solidFill>
                            <a:srgbClr val="000000"/>
                          </a:solidFill>
                          <a:effectLst/>
                          <a:latin typeface="Calibri" panose="020F0502020204030204" pitchFamily="34" charset="0"/>
                          <a:ea typeface="Times New Roman" panose="02020603050405020304" pitchFamily="18" charset="0"/>
                          <a:cs typeface="B Nazanin" panose="00000400000000000000" pitchFamily="2" charset="-78"/>
                        </a:rPr>
                        <a:t>3.7</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07000"/>
                        </a:lnSpc>
                        <a:spcAft>
                          <a:spcPts val="0"/>
                        </a:spcAft>
                      </a:pPr>
                      <a:r>
                        <a:rPr lang="ar-SA" sz="2000">
                          <a:solidFill>
                            <a:srgbClr val="000000"/>
                          </a:solidFill>
                          <a:effectLst/>
                          <a:latin typeface="Calibri" panose="020F0502020204030204" pitchFamily="34" charset="0"/>
                          <a:ea typeface="Times New Roman" panose="02020603050405020304" pitchFamily="18" charset="0"/>
                          <a:cs typeface="B Nazanin" panose="00000400000000000000" pitchFamily="2" charset="-78"/>
                        </a:rPr>
                        <a:t>35.4</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07000"/>
                        </a:lnSpc>
                        <a:spcAft>
                          <a:spcPts val="0"/>
                        </a:spcAft>
                      </a:pPr>
                      <a:r>
                        <a:rPr lang="ar-SA" sz="2000">
                          <a:solidFill>
                            <a:srgbClr val="000000"/>
                          </a:solidFill>
                          <a:effectLst/>
                          <a:latin typeface="Calibri" panose="020F0502020204030204" pitchFamily="34" charset="0"/>
                          <a:ea typeface="Times New Roman" panose="02020603050405020304" pitchFamily="18" charset="0"/>
                          <a:cs typeface="B Nazanin" panose="00000400000000000000" pitchFamily="2" charset="-78"/>
                        </a:rPr>
                        <a:t>39.1</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07000"/>
                        </a:lnSpc>
                        <a:spcAft>
                          <a:spcPts val="0"/>
                        </a:spcAft>
                      </a:pPr>
                      <a:r>
                        <a:rPr lang="ar-SA" sz="2000">
                          <a:solidFill>
                            <a:srgbClr val="000000"/>
                          </a:solidFill>
                          <a:effectLst/>
                          <a:latin typeface="Calibri" panose="020F0502020204030204" pitchFamily="34" charset="0"/>
                          <a:ea typeface="Times New Roman" panose="02020603050405020304" pitchFamily="18" charset="0"/>
                          <a:cs typeface="B Nazanin" panose="00000400000000000000" pitchFamily="2" charset="-78"/>
                        </a:rPr>
                        <a:t>4.9</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07000"/>
                        </a:lnSpc>
                        <a:spcAft>
                          <a:spcPts val="0"/>
                        </a:spcAft>
                      </a:pPr>
                      <a:r>
                        <a:rPr lang="ar-SA" sz="2000" dirty="0">
                          <a:solidFill>
                            <a:srgbClr val="000000"/>
                          </a:solidFill>
                          <a:effectLst/>
                          <a:latin typeface="Calibri" panose="020F0502020204030204" pitchFamily="34" charset="0"/>
                          <a:ea typeface="Times New Roman" panose="02020603050405020304" pitchFamily="18" charset="0"/>
                          <a:cs typeface="B Nazanin" panose="00000400000000000000" pitchFamily="2" charset="-78"/>
                        </a:rPr>
                        <a:t>16.9</a:t>
                      </a:r>
                      <a:endParaRPr lang="en-US" sz="2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13053">
                <a:tc>
                  <a:txBody>
                    <a:bodyPr/>
                    <a:lstStyle/>
                    <a:p>
                      <a:pPr algn="ctr" rtl="1">
                        <a:lnSpc>
                          <a:spcPct val="107000"/>
                        </a:lnSpc>
                        <a:spcAft>
                          <a:spcPts val="0"/>
                        </a:spcAft>
                      </a:pPr>
                      <a:r>
                        <a:rPr lang="ar-SA" sz="2000">
                          <a:solidFill>
                            <a:srgbClr val="000000"/>
                          </a:solidFill>
                          <a:effectLst/>
                          <a:latin typeface="Calibri" panose="020F0502020204030204" pitchFamily="34" charset="0"/>
                          <a:ea typeface="Times New Roman" panose="02020603050405020304" pitchFamily="18" charset="0"/>
                          <a:cs typeface="B Nazanin" panose="00000400000000000000" pitchFamily="2" charset="-78"/>
                        </a:rPr>
                        <a:t>1394</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07000"/>
                        </a:lnSpc>
                        <a:spcAft>
                          <a:spcPts val="0"/>
                        </a:spcAft>
                      </a:pPr>
                      <a:r>
                        <a:rPr lang="ar-SA" sz="2000">
                          <a:solidFill>
                            <a:srgbClr val="000000"/>
                          </a:solidFill>
                          <a:effectLst/>
                          <a:latin typeface="Calibri" panose="020F0502020204030204" pitchFamily="34" charset="0"/>
                          <a:ea typeface="Times New Roman" panose="02020603050405020304" pitchFamily="18" charset="0"/>
                          <a:cs typeface="B Nazanin" panose="00000400000000000000" pitchFamily="2" charset="-78"/>
                        </a:rPr>
                        <a:t>83.3</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07000"/>
                        </a:lnSpc>
                        <a:spcAft>
                          <a:spcPts val="0"/>
                        </a:spcAft>
                      </a:pPr>
                      <a:r>
                        <a:rPr lang="ar-SA" sz="2000">
                          <a:solidFill>
                            <a:srgbClr val="000000"/>
                          </a:solidFill>
                          <a:effectLst/>
                          <a:latin typeface="Calibri" panose="020F0502020204030204" pitchFamily="34" charset="0"/>
                          <a:ea typeface="Times New Roman" panose="02020603050405020304" pitchFamily="18" charset="0"/>
                          <a:cs typeface="B Nazanin" panose="00000400000000000000" pitchFamily="2" charset="-78"/>
                        </a:rPr>
                        <a:t>3.8</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07000"/>
                        </a:lnSpc>
                        <a:spcAft>
                          <a:spcPts val="0"/>
                        </a:spcAft>
                      </a:pPr>
                      <a:r>
                        <a:rPr lang="ar-SA" sz="2000">
                          <a:solidFill>
                            <a:srgbClr val="000000"/>
                          </a:solidFill>
                          <a:effectLst/>
                          <a:latin typeface="Calibri" panose="020F0502020204030204" pitchFamily="34" charset="0"/>
                          <a:ea typeface="Times New Roman" panose="02020603050405020304" pitchFamily="18" charset="0"/>
                          <a:cs typeface="B Nazanin" panose="00000400000000000000" pitchFamily="2" charset="-78"/>
                        </a:rPr>
                        <a:t>35.1</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07000"/>
                        </a:lnSpc>
                        <a:spcAft>
                          <a:spcPts val="0"/>
                        </a:spcAft>
                      </a:pPr>
                      <a:r>
                        <a:rPr lang="ar-SA" sz="2000" dirty="0">
                          <a:solidFill>
                            <a:srgbClr val="000000"/>
                          </a:solidFill>
                          <a:effectLst/>
                          <a:latin typeface="Calibri" panose="020F0502020204030204" pitchFamily="34" charset="0"/>
                          <a:ea typeface="Times New Roman" panose="02020603050405020304" pitchFamily="18" charset="0"/>
                          <a:cs typeface="B Nazanin" panose="00000400000000000000" pitchFamily="2" charset="-78"/>
                        </a:rPr>
                        <a:t>39.3</a:t>
                      </a:r>
                      <a:endParaRPr lang="en-US" sz="2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07000"/>
                        </a:lnSpc>
                        <a:spcAft>
                          <a:spcPts val="0"/>
                        </a:spcAft>
                      </a:pPr>
                      <a:r>
                        <a:rPr lang="ar-SA" sz="2000" dirty="0">
                          <a:solidFill>
                            <a:srgbClr val="000000"/>
                          </a:solidFill>
                          <a:effectLst/>
                          <a:latin typeface="Calibri" panose="020F0502020204030204" pitchFamily="34" charset="0"/>
                          <a:ea typeface="Times New Roman" panose="02020603050405020304" pitchFamily="18" charset="0"/>
                          <a:cs typeface="B Nazanin" panose="00000400000000000000" pitchFamily="2" charset="-78"/>
                        </a:rPr>
                        <a:t>5.1</a:t>
                      </a:r>
                      <a:endParaRPr lang="en-US" sz="2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07000"/>
                        </a:lnSpc>
                        <a:spcAft>
                          <a:spcPts val="0"/>
                        </a:spcAft>
                      </a:pPr>
                      <a:r>
                        <a:rPr lang="ar-SA" sz="2000" dirty="0">
                          <a:solidFill>
                            <a:srgbClr val="000000"/>
                          </a:solidFill>
                          <a:effectLst/>
                          <a:latin typeface="Calibri" panose="020F0502020204030204" pitchFamily="34" charset="0"/>
                          <a:ea typeface="Times New Roman" panose="02020603050405020304" pitchFamily="18" charset="0"/>
                          <a:cs typeface="B Nazanin" panose="00000400000000000000" pitchFamily="2" charset="-78"/>
                        </a:rPr>
                        <a:t>16.7</a:t>
                      </a:r>
                      <a:endParaRPr lang="en-US" sz="2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4" name="Rectangle 3"/>
          <p:cNvSpPr/>
          <p:nvPr/>
        </p:nvSpPr>
        <p:spPr>
          <a:xfrm>
            <a:off x="5050416" y="229888"/>
            <a:ext cx="1737976" cy="400110"/>
          </a:xfrm>
          <a:prstGeom prst="rect">
            <a:avLst/>
          </a:prstGeom>
        </p:spPr>
        <p:txBody>
          <a:bodyPr wrap="none">
            <a:spAutoFit/>
          </a:bodyPr>
          <a:lstStyle/>
          <a:p>
            <a:r>
              <a:rPr lang="fa-IR" sz="2000" b="1" dirty="0">
                <a:effectLst>
                  <a:outerShdw blurRad="38100" dist="38100" dir="2700000" algn="tl">
                    <a:srgbClr val="000000">
                      <a:alpha val="43137"/>
                    </a:srgbClr>
                  </a:outerShdw>
                </a:effectLst>
                <a:latin typeface="Times New Roman" panose="02020603050405020304" pitchFamily="18" charset="0"/>
                <a:ea typeface="Calibri" panose="020F0502020204030204" pitchFamily="34" charset="0"/>
                <a:cs typeface="B Nazanin" panose="00000400000000000000" pitchFamily="2" charset="-78"/>
              </a:rPr>
              <a:t>وضعیت نیروی کار</a:t>
            </a:r>
            <a:endParaRPr lang="fa-IR" sz="2000" b="1" dirty="0">
              <a:effectLst>
                <a:outerShdw blurRad="38100" dist="38100" dir="2700000" algn="tl">
                  <a:srgbClr val="000000">
                    <a:alpha val="43137"/>
                  </a:srgbClr>
                </a:outerShdw>
              </a:effectLst>
              <a:cs typeface="B Nazanin" panose="00000400000000000000" pitchFamily="2" charset="-78"/>
            </a:endParaRPr>
          </a:p>
        </p:txBody>
      </p:sp>
      <p:sp>
        <p:nvSpPr>
          <p:cNvPr id="5" name="TextBox 4"/>
          <p:cNvSpPr txBox="1"/>
          <p:nvPr/>
        </p:nvSpPr>
        <p:spPr>
          <a:xfrm>
            <a:off x="6347012" y="6488668"/>
            <a:ext cx="564777" cy="369332"/>
          </a:xfrm>
          <a:prstGeom prst="rect">
            <a:avLst/>
          </a:prstGeom>
          <a:noFill/>
        </p:spPr>
        <p:txBody>
          <a:bodyPr wrap="square" rtlCol="1">
            <a:spAutoFit/>
          </a:bodyPr>
          <a:lstStyle/>
          <a:p>
            <a:r>
              <a:rPr lang="fa-IR" dirty="0" smtClean="0"/>
              <a:t>92</a:t>
            </a:r>
            <a:endParaRPr lang="fa-IR" dirty="0"/>
          </a:p>
        </p:txBody>
      </p:sp>
    </p:spTree>
    <p:extLst>
      <p:ext uri="{BB962C8B-B14F-4D97-AF65-F5344CB8AC3E}">
        <p14:creationId xmlns:p14="http://schemas.microsoft.com/office/powerpoint/2010/main" val="19410431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935554" y="220688"/>
            <a:ext cx="2473755" cy="400110"/>
          </a:xfrm>
          <a:prstGeom prst="rect">
            <a:avLst/>
          </a:prstGeom>
        </p:spPr>
        <p:txBody>
          <a:bodyPr wrap="none">
            <a:spAutoFit/>
          </a:bodyPr>
          <a:lstStyle/>
          <a:p>
            <a:r>
              <a:rPr lang="ar-SA" sz="2000" b="1" dirty="0">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B Nazanin" panose="00000400000000000000" pitchFamily="2" charset="-78"/>
              </a:rPr>
              <a:t>وضعیت شاخص گردشگری</a:t>
            </a:r>
            <a:endParaRPr lang="fa-IR" sz="2000" b="1" dirty="0">
              <a:effectLst>
                <a:outerShdw blurRad="38100" dist="38100" dir="2700000" algn="tl">
                  <a:srgbClr val="000000">
                    <a:alpha val="43137"/>
                  </a:srgbClr>
                </a:outerShdw>
              </a:effectLst>
              <a:cs typeface="B Nazanin" panose="00000400000000000000" pitchFamily="2" charset="-78"/>
            </a:endParaRPr>
          </a:p>
        </p:txBody>
      </p:sp>
      <p:sp>
        <p:nvSpPr>
          <p:cNvPr id="3" name="Rectangle 2"/>
          <p:cNvSpPr/>
          <p:nvPr/>
        </p:nvSpPr>
        <p:spPr>
          <a:xfrm>
            <a:off x="3774178" y="750770"/>
            <a:ext cx="4796506" cy="421654"/>
          </a:xfrm>
          <a:prstGeom prst="rect">
            <a:avLst/>
          </a:prstGeom>
        </p:spPr>
        <p:txBody>
          <a:bodyPr wrap="none">
            <a:spAutoFit/>
          </a:bodyPr>
          <a:lstStyle/>
          <a:p>
            <a:pPr algn="ctr">
              <a:lnSpc>
                <a:spcPct val="107000"/>
              </a:lnSpc>
              <a:spcAft>
                <a:spcPts val="800"/>
              </a:spcAft>
            </a:pPr>
            <a:r>
              <a:rPr lang="fa-IR" sz="2000" b="1" dirty="0">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B Nazanin" panose="00000400000000000000" pitchFamily="2" charset="-78"/>
              </a:rPr>
              <a:t>تعداد خانوارها برحسب وضعيت سفر به تفکیک فصول</a:t>
            </a:r>
            <a:endParaRPr lang="en-US" sz="2000" b="1" dirty="0">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B Nazanin" panose="00000400000000000000" pitchFamily="2" charset="-78"/>
            </a:endParaRPr>
          </a:p>
        </p:txBody>
      </p:sp>
      <p:graphicFrame>
        <p:nvGraphicFramePr>
          <p:cNvPr id="4" name="Table 3"/>
          <p:cNvGraphicFramePr>
            <a:graphicFrameLocks noGrp="1"/>
          </p:cNvGraphicFramePr>
          <p:nvPr>
            <p:extLst>
              <p:ext uri="{D42A27DB-BD31-4B8C-83A1-F6EECF244321}">
                <p14:modId xmlns:p14="http://schemas.microsoft.com/office/powerpoint/2010/main" val="2009784692"/>
              </p:ext>
            </p:extLst>
          </p:nvPr>
        </p:nvGraphicFramePr>
        <p:xfrm>
          <a:off x="1775012" y="1172421"/>
          <a:ext cx="9130553" cy="4663602"/>
        </p:xfrm>
        <a:graphic>
          <a:graphicData uri="http://schemas.openxmlformats.org/drawingml/2006/table">
            <a:tbl>
              <a:tblPr rtl="1" firstRow="1" firstCol="1" bandRow="1"/>
              <a:tblGrid>
                <a:gridCol w="1524267"/>
                <a:gridCol w="1981118"/>
                <a:gridCol w="1981118"/>
                <a:gridCol w="1822025"/>
                <a:gridCol w="1822025"/>
              </a:tblGrid>
              <a:tr h="518178">
                <a:tc gridSpan="2">
                  <a:txBody>
                    <a:bodyPr/>
                    <a:lstStyle/>
                    <a:p>
                      <a:pPr algn="ctr" rtl="1">
                        <a:lnSpc>
                          <a:spcPct val="107000"/>
                        </a:lnSpc>
                        <a:spcAft>
                          <a:spcPts val="0"/>
                        </a:spcAft>
                      </a:pPr>
                      <a:r>
                        <a:rPr lang="fa-IR" sz="2000" b="1" dirty="0">
                          <a:effectLst/>
                          <a:latin typeface="Tahoma" panose="020B0604030504040204" pitchFamily="34" charset="0"/>
                          <a:ea typeface="Times New Roman" panose="02020603050405020304" pitchFamily="18" charset="0"/>
                          <a:cs typeface="B Nazanin" panose="00000400000000000000" pitchFamily="2" charset="-78"/>
                        </a:rPr>
                        <a:t>وضعیت سفر</a:t>
                      </a:r>
                      <a:endParaRPr lang="en-US" sz="2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hMerge="1">
                  <a:txBody>
                    <a:bodyPr/>
                    <a:lstStyle/>
                    <a:p>
                      <a:pPr rtl="1"/>
                      <a:endParaRPr lang="fa-IR"/>
                    </a:p>
                  </a:txBody>
                  <a:tcPr/>
                </a:tc>
                <a:tc>
                  <a:txBody>
                    <a:bodyPr/>
                    <a:lstStyle/>
                    <a:p>
                      <a:pPr algn="r" rtl="1">
                        <a:lnSpc>
                          <a:spcPct val="107000"/>
                        </a:lnSpc>
                        <a:spcAft>
                          <a:spcPts val="0"/>
                        </a:spcAft>
                      </a:pPr>
                      <a:r>
                        <a:rPr lang="fa-IR" sz="2000">
                          <a:effectLst/>
                          <a:latin typeface="Tahoma" panose="020B0604030504040204" pitchFamily="34" charset="0"/>
                          <a:ea typeface="Times New Roman" panose="02020603050405020304" pitchFamily="18" charset="0"/>
                          <a:cs typeface="B Nazanin" panose="00000400000000000000" pitchFamily="2" charset="-78"/>
                        </a:rPr>
                        <a:t>کل</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1">
                        <a:lnSpc>
                          <a:spcPct val="107000"/>
                        </a:lnSpc>
                        <a:spcAft>
                          <a:spcPts val="0"/>
                        </a:spcAft>
                      </a:pPr>
                      <a:r>
                        <a:rPr lang="fa-IR" sz="2000">
                          <a:effectLst/>
                          <a:latin typeface="Tahoma" panose="020B0604030504040204" pitchFamily="34" charset="0"/>
                          <a:ea typeface="Times New Roman" panose="02020603050405020304" pitchFamily="18" charset="0"/>
                          <a:cs typeface="B Nazanin" panose="00000400000000000000" pitchFamily="2" charset="-78"/>
                        </a:rPr>
                        <a:t>سفر رفته</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1">
                        <a:lnSpc>
                          <a:spcPct val="107000"/>
                        </a:lnSpc>
                        <a:spcAft>
                          <a:spcPts val="0"/>
                        </a:spcAft>
                      </a:pPr>
                      <a:r>
                        <a:rPr lang="fa-IR" sz="2000">
                          <a:effectLst/>
                          <a:latin typeface="Tahoma" panose="020B0604030504040204" pitchFamily="34" charset="0"/>
                          <a:ea typeface="Times New Roman" panose="02020603050405020304" pitchFamily="18" charset="0"/>
                          <a:cs typeface="B Nazanin" panose="00000400000000000000" pitchFamily="2" charset="-78"/>
                        </a:rPr>
                        <a:t>سفر نرفته</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18178">
                <a:tc rowSpan="2">
                  <a:txBody>
                    <a:bodyPr/>
                    <a:lstStyle/>
                    <a:p>
                      <a:pPr algn="ctr" rtl="1">
                        <a:lnSpc>
                          <a:spcPct val="107000"/>
                        </a:lnSpc>
                        <a:spcAft>
                          <a:spcPts val="0"/>
                        </a:spcAft>
                      </a:pPr>
                      <a:r>
                        <a:rPr lang="fa-IR" sz="2000" b="1" dirty="0">
                          <a:effectLst/>
                          <a:latin typeface="Tahoma" panose="020B0604030504040204" pitchFamily="34" charset="0"/>
                          <a:ea typeface="Times New Roman" panose="02020603050405020304" pitchFamily="18" charset="0"/>
                          <a:cs typeface="B Nazanin" panose="00000400000000000000" pitchFamily="2" charset="-78"/>
                        </a:rPr>
                        <a:t>1387</a:t>
                      </a:r>
                      <a:endParaRPr lang="en-US" sz="2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1">
                        <a:lnSpc>
                          <a:spcPct val="107000"/>
                        </a:lnSpc>
                        <a:spcAft>
                          <a:spcPts val="0"/>
                        </a:spcAft>
                      </a:pPr>
                      <a:r>
                        <a:rPr lang="fa-IR" sz="2000" b="1" dirty="0">
                          <a:effectLst/>
                          <a:latin typeface="Tahoma" panose="020B0604030504040204" pitchFamily="34" charset="0"/>
                          <a:ea typeface="Times New Roman" panose="02020603050405020304" pitchFamily="18" charset="0"/>
                          <a:cs typeface="B Nazanin" panose="00000400000000000000" pitchFamily="2" charset="-78"/>
                        </a:rPr>
                        <a:t>بهار </a:t>
                      </a:r>
                      <a:endParaRPr lang="en-US" sz="2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1">
                        <a:lnSpc>
                          <a:spcPct val="107000"/>
                        </a:lnSpc>
                        <a:spcAft>
                          <a:spcPts val="0"/>
                        </a:spcAft>
                      </a:pPr>
                      <a:r>
                        <a:rPr lang="fa-IR" sz="2000">
                          <a:effectLst/>
                          <a:latin typeface="Tahoma" panose="020B0604030504040204" pitchFamily="34" charset="0"/>
                          <a:ea typeface="Times New Roman" panose="02020603050405020304" pitchFamily="18" charset="0"/>
                          <a:cs typeface="B Nazanin" panose="00000400000000000000" pitchFamily="2" charset="-78"/>
                        </a:rPr>
                        <a:t>17582219</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07000"/>
                        </a:lnSpc>
                        <a:spcAft>
                          <a:spcPts val="0"/>
                        </a:spcAft>
                      </a:pPr>
                      <a:r>
                        <a:rPr lang="fa-IR" sz="2000">
                          <a:effectLst/>
                          <a:latin typeface="Tahoma" panose="020B0604030504040204" pitchFamily="34" charset="0"/>
                          <a:ea typeface="Times New Roman" panose="02020603050405020304" pitchFamily="18" charset="0"/>
                          <a:cs typeface="B Nazanin" panose="00000400000000000000" pitchFamily="2" charset="-78"/>
                        </a:rPr>
                        <a:t>9902308</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07000"/>
                        </a:lnSpc>
                        <a:spcAft>
                          <a:spcPts val="0"/>
                        </a:spcAft>
                      </a:pPr>
                      <a:r>
                        <a:rPr lang="fa-IR" sz="2000">
                          <a:effectLst/>
                          <a:latin typeface="Tahoma" panose="020B0604030504040204" pitchFamily="34" charset="0"/>
                          <a:ea typeface="Times New Roman" panose="02020603050405020304" pitchFamily="18" charset="0"/>
                          <a:cs typeface="B Nazanin" panose="00000400000000000000" pitchFamily="2" charset="-78"/>
                        </a:rPr>
                        <a:t>7679911</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18178">
                <a:tc vMerge="1">
                  <a:txBody>
                    <a:bodyPr/>
                    <a:lstStyle/>
                    <a:p>
                      <a:pPr rtl="1"/>
                      <a:endParaRPr lang="fa-IR"/>
                    </a:p>
                  </a:txBody>
                  <a:tcPr/>
                </a:tc>
                <a:tc>
                  <a:txBody>
                    <a:bodyPr/>
                    <a:lstStyle/>
                    <a:p>
                      <a:pPr algn="ctr" rtl="1">
                        <a:lnSpc>
                          <a:spcPct val="107000"/>
                        </a:lnSpc>
                        <a:spcAft>
                          <a:spcPts val="0"/>
                        </a:spcAft>
                      </a:pPr>
                      <a:r>
                        <a:rPr lang="fa-IR" sz="2000" b="1" dirty="0">
                          <a:effectLst/>
                          <a:latin typeface="Tahoma" panose="020B0604030504040204" pitchFamily="34" charset="0"/>
                          <a:ea typeface="Times New Roman" panose="02020603050405020304" pitchFamily="18" charset="0"/>
                          <a:cs typeface="B Nazanin" panose="00000400000000000000" pitchFamily="2" charset="-78"/>
                        </a:rPr>
                        <a:t>تابستان </a:t>
                      </a:r>
                      <a:endParaRPr lang="en-US" sz="2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1">
                        <a:lnSpc>
                          <a:spcPct val="107000"/>
                        </a:lnSpc>
                        <a:spcAft>
                          <a:spcPts val="0"/>
                        </a:spcAft>
                      </a:pPr>
                      <a:r>
                        <a:rPr lang="fa-IR" sz="2000">
                          <a:effectLst/>
                          <a:latin typeface="Tahoma" panose="020B0604030504040204" pitchFamily="34" charset="0"/>
                          <a:ea typeface="Times New Roman" panose="02020603050405020304" pitchFamily="18" charset="0"/>
                          <a:cs typeface="B Nazanin" panose="00000400000000000000" pitchFamily="2" charset="-78"/>
                        </a:rPr>
                        <a:t>17647126</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07000"/>
                        </a:lnSpc>
                        <a:spcAft>
                          <a:spcPts val="0"/>
                        </a:spcAft>
                      </a:pPr>
                      <a:r>
                        <a:rPr lang="fa-IR" sz="2000">
                          <a:effectLst/>
                          <a:latin typeface="Tahoma" panose="020B0604030504040204" pitchFamily="34" charset="0"/>
                          <a:ea typeface="Times New Roman" panose="02020603050405020304" pitchFamily="18" charset="0"/>
                          <a:cs typeface="B Nazanin" panose="00000400000000000000" pitchFamily="2" charset="-78"/>
                        </a:rPr>
                        <a:t>9165084</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07000"/>
                        </a:lnSpc>
                        <a:spcAft>
                          <a:spcPts val="0"/>
                        </a:spcAft>
                      </a:pPr>
                      <a:r>
                        <a:rPr lang="fa-IR" sz="2000">
                          <a:effectLst/>
                          <a:latin typeface="Tahoma" panose="020B0604030504040204" pitchFamily="34" charset="0"/>
                          <a:ea typeface="Times New Roman" panose="02020603050405020304" pitchFamily="18" charset="0"/>
                          <a:cs typeface="B Nazanin" panose="00000400000000000000" pitchFamily="2" charset="-78"/>
                        </a:rPr>
                        <a:t>8482042</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18178">
                <a:tc rowSpan="2">
                  <a:txBody>
                    <a:bodyPr/>
                    <a:lstStyle/>
                    <a:p>
                      <a:pPr algn="ctr" rtl="1">
                        <a:lnSpc>
                          <a:spcPct val="107000"/>
                        </a:lnSpc>
                        <a:spcAft>
                          <a:spcPts val="0"/>
                        </a:spcAft>
                      </a:pPr>
                      <a:r>
                        <a:rPr lang="fa-IR" sz="2000" b="1">
                          <a:effectLst/>
                          <a:latin typeface="Tahoma" panose="020B0604030504040204" pitchFamily="34" charset="0"/>
                          <a:ea typeface="Times New Roman" panose="02020603050405020304" pitchFamily="18" charset="0"/>
                          <a:cs typeface="B Nazanin" panose="00000400000000000000" pitchFamily="2" charset="-78"/>
                        </a:rPr>
                        <a:t>1390</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1">
                        <a:lnSpc>
                          <a:spcPct val="107000"/>
                        </a:lnSpc>
                        <a:spcAft>
                          <a:spcPts val="0"/>
                        </a:spcAft>
                      </a:pPr>
                      <a:r>
                        <a:rPr lang="fa-IR" sz="2000" b="1" dirty="0">
                          <a:effectLst/>
                          <a:latin typeface="Tahoma" panose="020B0604030504040204" pitchFamily="34" charset="0"/>
                          <a:ea typeface="Times New Roman" panose="02020603050405020304" pitchFamily="18" charset="0"/>
                          <a:cs typeface="B Nazanin" panose="00000400000000000000" pitchFamily="2" charset="-78"/>
                        </a:rPr>
                        <a:t>بهار </a:t>
                      </a:r>
                      <a:endParaRPr lang="en-US" sz="2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1">
                        <a:lnSpc>
                          <a:spcPct val="107000"/>
                        </a:lnSpc>
                        <a:spcAft>
                          <a:spcPts val="0"/>
                        </a:spcAft>
                      </a:pPr>
                      <a:r>
                        <a:rPr lang="fa-IR" sz="2000" dirty="0">
                          <a:effectLst/>
                          <a:latin typeface="Tahoma" panose="020B0604030504040204" pitchFamily="34" charset="0"/>
                          <a:ea typeface="Times New Roman" panose="02020603050405020304" pitchFamily="18" charset="0"/>
                          <a:cs typeface="B Nazanin" panose="00000400000000000000" pitchFamily="2" charset="-78"/>
                        </a:rPr>
                        <a:t>20384000</a:t>
                      </a:r>
                      <a:endParaRPr lang="en-US" sz="2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07000"/>
                        </a:lnSpc>
                        <a:spcAft>
                          <a:spcPts val="0"/>
                        </a:spcAft>
                      </a:pPr>
                      <a:r>
                        <a:rPr lang="fa-IR" sz="2000" dirty="0">
                          <a:effectLst/>
                          <a:latin typeface="Tahoma" panose="020B0604030504040204" pitchFamily="34" charset="0"/>
                          <a:ea typeface="Times New Roman" panose="02020603050405020304" pitchFamily="18" charset="0"/>
                          <a:cs typeface="B Nazanin" panose="00000400000000000000" pitchFamily="2" charset="-78"/>
                        </a:rPr>
                        <a:t>11801481</a:t>
                      </a:r>
                      <a:endParaRPr lang="en-US" sz="2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07000"/>
                        </a:lnSpc>
                        <a:spcAft>
                          <a:spcPts val="0"/>
                        </a:spcAft>
                      </a:pPr>
                      <a:r>
                        <a:rPr lang="fa-IR" sz="2000">
                          <a:effectLst/>
                          <a:latin typeface="Tahoma" panose="020B0604030504040204" pitchFamily="34" charset="0"/>
                          <a:ea typeface="Times New Roman" panose="02020603050405020304" pitchFamily="18" charset="0"/>
                          <a:cs typeface="B Nazanin" panose="00000400000000000000" pitchFamily="2" charset="-78"/>
                        </a:rPr>
                        <a:t>8582519</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18178">
                <a:tc vMerge="1">
                  <a:txBody>
                    <a:bodyPr/>
                    <a:lstStyle/>
                    <a:p>
                      <a:pPr rtl="1"/>
                      <a:endParaRPr lang="fa-IR"/>
                    </a:p>
                  </a:txBody>
                  <a:tcPr/>
                </a:tc>
                <a:tc>
                  <a:txBody>
                    <a:bodyPr/>
                    <a:lstStyle/>
                    <a:p>
                      <a:pPr algn="ctr" rtl="1">
                        <a:lnSpc>
                          <a:spcPct val="107000"/>
                        </a:lnSpc>
                        <a:spcAft>
                          <a:spcPts val="0"/>
                        </a:spcAft>
                      </a:pPr>
                      <a:r>
                        <a:rPr lang="fa-IR" sz="2000" b="1">
                          <a:effectLst/>
                          <a:latin typeface="Tahoma" panose="020B0604030504040204" pitchFamily="34" charset="0"/>
                          <a:ea typeface="Times New Roman" panose="02020603050405020304" pitchFamily="18" charset="0"/>
                          <a:cs typeface="B Nazanin" panose="00000400000000000000" pitchFamily="2" charset="-78"/>
                        </a:rPr>
                        <a:t>تابستان </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1">
                        <a:lnSpc>
                          <a:spcPct val="107000"/>
                        </a:lnSpc>
                        <a:spcAft>
                          <a:spcPts val="0"/>
                        </a:spcAft>
                      </a:pPr>
                      <a:r>
                        <a:rPr lang="fa-IR" sz="2000">
                          <a:effectLst/>
                          <a:latin typeface="Tahoma" panose="020B0604030504040204" pitchFamily="34" charset="0"/>
                          <a:ea typeface="Times New Roman" panose="02020603050405020304" pitchFamily="18" charset="0"/>
                          <a:cs typeface="B Nazanin" panose="00000400000000000000" pitchFamily="2" charset="-78"/>
                        </a:rPr>
                        <a:t>20570000</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07000"/>
                        </a:lnSpc>
                        <a:spcAft>
                          <a:spcPts val="0"/>
                        </a:spcAft>
                      </a:pPr>
                      <a:r>
                        <a:rPr lang="fa-IR" sz="2000" dirty="0">
                          <a:effectLst/>
                          <a:latin typeface="Tahoma" panose="020B0604030504040204" pitchFamily="34" charset="0"/>
                          <a:ea typeface="Times New Roman" panose="02020603050405020304" pitchFamily="18" charset="0"/>
                          <a:cs typeface="B Nazanin" panose="00000400000000000000" pitchFamily="2" charset="-78"/>
                        </a:rPr>
                        <a:t>11121995</a:t>
                      </a:r>
                      <a:endParaRPr lang="en-US" sz="2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07000"/>
                        </a:lnSpc>
                        <a:spcAft>
                          <a:spcPts val="0"/>
                        </a:spcAft>
                      </a:pPr>
                      <a:r>
                        <a:rPr lang="fa-IR" sz="2000">
                          <a:effectLst/>
                          <a:latin typeface="Tahoma" panose="020B0604030504040204" pitchFamily="34" charset="0"/>
                          <a:ea typeface="Times New Roman" panose="02020603050405020304" pitchFamily="18" charset="0"/>
                          <a:cs typeface="B Nazanin" panose="00000400000000000000" pitchFamily="2" charset="-78"/>
                        </a:rPr>
                        <a:t>9448005</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18178">
                <a:tc rowSpan="2">
                  <a:txBody>
                    <a:bodyPr/>
                    <a:lstStyle/>
                    <a:p>
                      <a:pPr algn="ctr" rtl="1">
                        <a:lnSpc>
                          <a:spcPct val="107000"/>
                        </a:lnSpc>
                        <a:spcAft>
                          <a:spcPts val="0"/>
                        </a:spcAft>
                      </a:pPr>
                      <a:r>
                        <a:rPr lang="fa-IR" sz="2000" b="1">
                          <a:effectLst/>
                          <a:latin typeface="Tahoma" panose="020B0604030504040204" pitchFamily="34" charset="0"/>
                          <a:ea typeface="Times New Roman" panose="02020603050405020304" pitchFamily="18" charset="0"/>
                          <a:cs typeface="B Nazanin" panose="00000400000000000000" pitchFamily="2" charset="-78"/>
                        </a:rPr>
                        <a:t>1391</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1">
                        <a:lnSpc>
                          <a:spcPct val="107000"/>
                        </a:lnSpc>
                        <a:spcAft>
                          <a:spcPts val="0"/>
                        </a:spcAft>
                      </a:pPr>
                      <a:r>
                        <a:rPr lang="fa-IR" sz="2000" b="1">
                          <a:effectLst/>
                          <a:latin typeface="Tahoma" panose="020B0604030504040204" pitchFamily="34" charset="0"/>
                          <a:ea typeface="Times New Roman" panose="02020603050405020304" pitchFamily="18" charset="0"/>
                          <a:cs typeface="B Nazanin" panose="00000400000000000000" pitchFamily="2" charset="-78"/>
                        </a:rPr>
                        <a:t>بهار </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1">
                        <a:lnSpc>
                          <a:spcPct val="107000"/>
                        </a:lnSpc>
                        <a:spcAft>
                          <a:spcPts val="0"/>
                        </a:spcAft>
                      </a:pPr>
                      <a:r>
                        <a:rPr lang="fa-IR" sz="2000">
                          <a:effectLst/>
                          <a:latin typeface="Tahoma" panose="020B0604030504040204" pitchFamily="34" charset="0"/>
                          <a:ea typeface="Times New Roman" panose="02020603050405020304" pitchFamily="18" charset="0"/>
                          <a:cs typeface="B Nazanin" panose="00000400000000000000" pitchFamily="2" charset="-78"/>
                        </a:rPr>
                        <a:t>21561000</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07000"/>
                        </a:lnSpc>
                        <a:spcAft>
                          <a:spcPts val="0"/>
                        </a:spcAft>
                      </a:pPr>
                      <a:r>
                        <a:rPr lang="fa-IR" sz="2000" dirty="0">
                          <a:effectLst/>
                          <a:latin typeface="Tahoma" panose="020B0604030504040204" pitchFamily="34" charset="0"/>
                          <a:ea typeface="Times New Roman" panose="02020603050405020304" pitchFamily="18" charset="0"/>
                          <a:cs typeface="B Nazanin" panose="00000400000000000000" pitchFamily="2" charset="-78"/>
                        </a:rPr>
                        <a:t>12900722</a:t>
                      </a:r>
                      <a:endParaRPr lang="en-US" sz="2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07000"/>
                        </a:lnSpc>
                        <a:spcAft>
                          <a:spcPts val="0"/>
                        </a:spcAft>
                      </a:pPr>
                      <a:r>
                        <a:rPr lang="fa-IR" sz="2000" dirty="0">
                          <a:effectLst/>
                          <a:latin typeface="Tahoma" panose="020B0604030504040204" pitchFamily="34" charset="0"/>
                          <a:ea typeface="Times New Roman" panose="02020603050405020304" pitchFamily="18" charset="0"/>
                          <a:cs typeface="B Nazanin" panose="00000400000000000000" pitchFamily="2" charset="-78"/>
                        </a:rPr>
                        <a:t>8660278</a:t>
                      </a:r>
                      <a:endParaRPr lang="en-US" sz="2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18178">
                <a:tc vMerge="1">
                  <a:txBody>
                    <a:bodyPr/>
                    <a:lstStyle/>
                    <a:p>
                      <a:pPr rtl="1"/>
                      <a:endParaRPr lang="fa-IR"/>
                    </a:p>
                  </a:txBody>
                  <a:tcPr/>
                </a:tc>
                <a:tc>
                  <a:txBody>
                    <a:bodyPr/>
                    <a:lstStyle/>
                    <a:p>
                      <a:pPr algn="ctr" rtl="1">
                        <a:lnSpc>
                          <a:spcPct val="107000"/>
                        </a:lnSpc>
                        <a:spcAft>
                          <a:spcPts val="0"/>
                        </a:spcAft>
                      </a:pPr>
                      <a:r>
                        <a:rPr lang="fa-IR" sz="2000" b="1">
                          <a:effectLst/>
                          <a:latin typeface="Tahoma" panose="020B0604030504040204" pitchFamily="34" charset="0"/>
                          <a:ea typeface="Times New Roman" panose="02020603050405020304" pitchFamily="18" charset="0"/>
                          <a:cs typeface="B Nazanin" panose="00000400000000000000" pitchFamily="2" charset="-78"/>
                        </a:rPr>
                        <a:t>تابستان </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1">
                        <a:lnSpc>
                          <a:spcPct val="107000"/>
                        </a:lnSpc>
                        <a:spcAft>
                          <a:spcPts val="0"/>
                        </a:spcAft>
                      </a:pPr>
                      <a:r>
                        <a:rPr lang="fa-IR" sz="2000">
                          <a:effectLst/>
                          <a:latin typeface="Tahoma" panose="020B0604030504040204" pitchFamily="34" charset="0"/>
                          <a:ea typeface="Times New Roman" panose="02020603050405020304" pitchFamily="18" charset="0"/>
                          <a:cs typeface="B Nazanin" panose="00000400000000000000" pitchFamily="2" charset="-78"/>
                        </a:rPr>
                        <a:t>21749000</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07000"/>
                        </a:lnSpc>
                        <a:spcAft>
                          <a:spcPts val="0"/>
                        </a:spcAft>
                      </a:pPr>
                      <a:r>
                        <a:rPr lang="fa-IR" sz="2000">
                          <a:effectLst/>
                          <a:latin typeface="Tahoma" panose="020B0604030504040204" pitchFamily="34" charset="0"/>
                          <a:ea typeface="Times New Roman" panose="02020603050405020304" pitchFamily="18" charset="0"/>
                          <a:cs typeface="B Nazanin" panose="00000400000000000000" pitchFamily="2" charset="-78"/>
                        </a:rPr>
                        <a:t>12485316</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07000"/>
                        </a:lnSpc>
                        <a:spcAft>
                          <a:spcPts val="0"/>
                        </a:spcAft>
                      </a:pPr>
                      <a:r>
                        <a:rPr lang="fa-IR" sz="2000" dirty="0">
                          <a:effectLst/>
                          <a:latin typeface="Tahoma" panose="020B0604030504040204" pitchFamily="34" charset="0"/>
                          <a:ea typeface="Times New Roman" panose="02020603050405020304" pitchFamily="18" charset="0"/>
                          <a:cs typeface="B Nazanin" panose="00000400000000000000" pitchFamily="2" charset="-78"/>
                        </a:rPr>
                        <a:t>9263684</a:t>
                      </a:r>
                      <a:endParaRPr lang="en-US" sz="2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18178">
                <a:tc rowSpan="2">
                  <a:txBody>
                    <a:bodyPr/>
                    <a:lstStyle/>
                    <a:p>
                      <a:pPr algn="ctr" rtl="1">
                        <a:lnSpc>
                          <a:spcPct val="107000"/>
                        </a:lnSpc>
                        <a:spcAft>
                          <a:spcPts val="0"/>
                        </a:spcAft>
                      </a:pPr>
                      <a:r>
                        <a:rPr lang="fa-IR" sz="2000" b="1">
                          <a:effectLst/>
                          <a:latin typeface="Tahoma" panose="020B0604030504040204" pitchFamily="34" charset="0"/>
                          <a:ea typeface="Times New Roman" panose="02020603050405020304" pitchFamily="18" charset="0"/>
                          <a:cs typeface="B Nazanin" panose="00000400000000000000" pitchFamily="2" charset="-78"/>
                        </a:rPr>
                        <a:t>1392</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1">
                        <a:lnSpc>
                          <a:spcPct val="107000"/>
                        </a:lnSpc>
                        <a:spcAft>
                          <a:spcPts val="0"/>
                        </a:spcAft>
                      </a:pPr>
                      <a:r>
                        <a:rPr lang="fa-IR" sz="2000" b="1">
                          <a:effectLst/>
                          <a:latin typeface="Tahoma" panose="020B0604030504040204" pitchFamily="34" charset="0"/>
                          <a:ea typeface="Times New Roman" panose="02020603050405020304" pitchFamily="18" charset="0"/>
                          <a:cs typeface="B Nazanin" panose="00000400000000000000" pitchFamily="2" charset="-78"/>
                        </a:rPr>
                        <a:t>بهار </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1">
                        <a:lnSpc>
                          <a:spcPct val="107000"/>
                        </a:lnSpc>
                        <a:spcAft>
                          <a:spcPts val="0"/>
                        </a:spcAft>
                      </a:pPr>
                      <a:r>
                        <a:rPr lang="fa-IR" sz="2000">
                          <a:effectLst/>
                          <a:latin typeface="Tahoma" panose="020B0604030504040204" pitchFamily="34" charset="0"/>
                          <a:ea typeface="Times New Roman" panose="02020603050405020304" pitchFamily="18" charset="0"/>
                          <a:cs typeface="B Nazanin" panose="00000400000000000000" pitchFamily="2" charset="-78"/>
                        </a:rPr>
                        <a:t>22227000</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07000"/>
                        </a:lnSpc>
                        <a:spcAft>
                          <a:spcPts val="0"/>
                        </a:spcAft>
                      </a:pPr>
                      <a:r>
                        <a:rPr lang="fa-IR" sz="2000">
                          <a:effectLst/>
                          <a:latin typeface="Tahoma" panose="020B0604030504040204" pitchFamily="34" charset="0"/>
                          <a:ea typeface="Times New Roman" panose="02020603050405020304" pitchFamily="18" charset="0"/>
                          <a:cs typeface="B Nazanin" panose="00000400000000000000" pitchFamily="2" charset="-78"/>
                        </a:rPr>
                        <a:t>11694727</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07000"/>
                        </a:lnSpc>
                        <a:spcAft>
                          <a:spcPts val="0"/>
                        </a:spcAft>
                      </a:pPr>
                      <a:r>
                        <a:rPr lang="fa-IR" sz="2000" dirty="0">
                          <a:effectLst/>
                          <a:latin typeface="Tahoma" panose="020B0604030504040204" pitchFamily="34" charset="0"/>
                          <a:ea typeface="Times New Roman" panose="02020603050405020304" pitchFamily="18" charset="0"/>
                          <a:cs typeface="B Nazanin" panose="00000400000000000000" pitchFamily="2" charset="-78"/>
                        </a:rPr>
                        <a:t>10532273</a:t>
                      </a:r>
                      <a:endParaRPr lang="en-US" sz="2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18178">
                <a:tc vMerge="1">
                  <a:txBody>
                    <a:bodyPr/>
                    <a:lstStyle/>
                    <a:p>
                      <a:pPr rtl="1"/>
                      <a:endParaRPr lang="fa-IR"/>
                    </a:p>
                  </a:txBody>
                  <a:tcPr/>
                </a:tc>
                <a:tc>
                  <a:txBody>
                    <a:bodyPr/>
                    <a:lstStyle/>
                    <a:p>
                      <a:pPr algn="ctr" rtl="1">
                        <a:lnSpc>
                          <a:spcPct val="107000"/>
                        </a:lnSpc>
                        <a:spcAft>
                          <a:spcPts val="0"/>
                        </a:spcAft>
                      </a:pPr>
                      <a:r>
                        <a:rPr lang="fa-IR" sz="2000" b="1">
                          <a:effectLst/>
                          <a:latin typeface="Tahoma" panose="020B0604030504040204" pitchFamily="34" charset="0"/>
                          <a:ea typeface="Times New Roman" panose="02020603050405020304" pitchFamily="18" charset="0"/>
                          <a:cs typeface="B Nazanin" panose="00000400000000000000" pitchFamily="2" charset="-78"/>
                        </a:rPr>
                        <a:t>تابستان </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1">
                        <a:lnSpc>
                          <a:spcPct val="107000"/>
                        </a:lnSpc>
                        <a:spcAft>
                          <a:spcPts val="0"/>
                        </a:spcAft>
                      </a:pPr>
                      <a:r>
                        <a:rPr lang="fa-IR" sz="2000">
                          <a:effectLst/>
                          <a:latin typeface="Tahoma" panose="020B0604030504040204" pitchFamily="34" charset="0"/>
                          <a:ea typeface="Times New Roman" panose="02020603050405020304" pitchFamily="18" charset="0"/>
                          <a:cs typeface="B Nazanin" panose="00000400000000000000" pitchFamily="2" charset="-78"/>
                        </a:rPr>
                        <a:t>22415000</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07000"/>
                        </a:lnSpc>
                        <a:spcAft>
                          <a:spcPts val="0"/>
                        </a:spcAft>
                      </a:pPr>
                      <a:r>
                        <a:rPr lang="fa-IR" sz="2000">
                          <a:effectLst/>
                          <a:latin typeface="Tahoma" panose="020B0604030504040204" pitchFamily="34" charset="0"/>
                          <a:ea typeface="Times New Roman" panose="02020603050405020304" pitchFamily="18" charset="0"/>
                          <a:cs typeface="B Nazanin" panose="00000400000000000000" pitchFamily="2" charset="-78"/>
                        </a:rPr>
                        <a:t>12108270</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07000"/>
                        </a:lnSpc>
                        <a:spcAft>
                          <a:spcPts val="0"/>
                        </a:spcAft>
                      </a:pPr>
                      <a:r>
                        <a:rPr lang="fa-IR" sz="2000" dirty="0">
                          <a:effectLst/>
                          <a:latin typeface="Tahoma" panose="020B0604030504040204" pitchFamily="34" charset="0"/>
                          <a:ea typeface="Times New Roman" panose="02020603050405020304" pitchFamily="18" charset="0"/>
                          <a:cs typeface="B Nazanin" panose="00000400000000000000" pitchFamily="2" charset="-78"/>
                        </a:rPr>
                        <a:t>10306730</a:t>
                      </a:r>
                      <a:endParaRPr lang="en-US" sz="2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5" name="TextBox 4"/>
          <p:cNvSpPr txBox="1"/>
          <p:nvPr/>
        </p:nvSpPr>
        <p:spPr>
          <a:xfrm>
            <a:off x="5876365" y="6078071"/>
            <a:ext cx="658906" cy="369332"/>
          </a:xfrm>
          <a:prstGeom prst="rect">
            <a:avLst/>
          </a:prstGeom>
          <a:noFill/>
        </p:spPr>
        <p:txBody>
          <a:bodyPr wrap="square" rtlCol="1">
            <a:spAutoFit/>
          </a:bodyPr>
          <a:lstStyle/>
          <a:p>
            <a:r>
              <a:rPr lang="fa-IR" dirty="0" smtClean="0"/>
              <a:t>93</a:t>
            </a:r>
            <a:endParaRPr lang="fa-IR" dirty="0"/>
          </a:p>
        </p:txBody>
      </p:sp>
    </p:spTree>
    <p:extLst>
      <p:ext uri="{BB962C8B-B14F-4D97-AF65-F5344CB8AC3E}">
        <p14:creationId xmlns:p14="http://schemas.microsoft.com/office/powerpoint/2010/main" val="36360883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8500747" y="572794"/>
            <a:ext cx="2414444" cy="400110"/>
          </a:xfrm>
          <a:prstGeom prst="rect">
            <a:avLst/>
          </a:prstGeom>
        </p:spPr>
        <p:txBody>
          <a:bodyPr wrap="none">
            <a:spAutoFit/>
          </a:bodyPr>
          <a:lstStyle/>
          <a:p>
            <a:r>
              <a:rPr lang="ar-SA" sz="2000" b="1" dirty="0">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B Nazanin" panose="00000400000000000000" pitchFamily="2" charset="-78"/>
              </a:rPr>
              <a:t>وضعیت حمل و نقل هوایی</a:t>
            </a:r>
            <a:endParaRPr lang="fa-IR" sz="2000" b="1" dirty="0">
              <a:effectLst>
                <a:outerShdw blurRad="38100" dist="38100" dir="2700000" algn="tl">
                  <a:srgbClr val="000000">
                    <a:alpha val="43137"/>
                  </a:srgbClr>
                </a:outerShdw>
              </a:effectLst>
              <a:cs typeface="B Nazanin" panose="00000400000000000000" pitchFamily="2" charset="-78"/>
            </a:endParaRPr>
          </a:p>
        </p:txBody>
      </p:sp>
      <p:sp>
        <p:nvSpPr>
          <p:cNvPr id="5" name="Rectangle 4"/>
          <p:cNvSpPr/>
          <p:nvPr/>
        </p:nvSpPr>
        <p:spPr>
          <a:xfrm>
            <a:off x="3059098" y="1149729"/>
            <a:ext cx="8101898" cy="400110"/>
          </a:xfrm>
          <a:prstGeom prst="rect">
            <a:avLst/>
          </a:prstGeom>
        </p:spPr>
        <p:txBody>
          <a:bodyPr wrap="none">
            <a:spAutoFit/>
          </a:bodyPr>
          <a:lstStyle/>
          <a:p>
            <a:r>
              <a:rPr lang="fa-IR" sz="2000" b="1" dirty="0">
                <a:solidFill>
                  <a:srgbClr val="000000"/>
                </a:solidFill>
                <a:effectLst>
                  <a:outerShdw blurRad="38100" dist="38100" dir="2700000" algn="tl">
                    <a:srgbClr val="000000">
                      <a:alpha val="43137"/>
                    </a:srgbClr>
                  </a:outerShdw>
                </a:effectLst>
                <a:latin typeface="Arial" panose="020B0604020202020204" pitchFamily="34" charset="0"/>
                <a:ea typeface="Times New Roman" panose="02020603050405020304" pitchFamily="18" charset="0"/>
                <a:cs typeface="Nazanin" panose="00000400000000000000" pitchFamily="2" charset="-78"/>
              </a:rPr>
              <a:t>تعداد مسافران خروجي و ورودي فرودگاه‌ها برحسب پروازهاي داخلي و بين المللي (هزار نفر)</a:t>
            </a:r>
            <a:endParaRPr lang="fa-IR" sz="2000" dirty="0">
              <a:effectLst>
                <a:outerShdw blurRad="38100" dist="38100" dir="2700000" algn="tl">
                  <a:srgbClr val="000000">
                    <a:alpha val="43137"/>
                  </a:srgbClr>
                </a:outerShdw>
              </a:effectLst>
            </a:endParaRPr>
          </a:p>
        </p:txBody>
      </p:sp>
      <p:graphicFrame>
        <p:nvGraphicFramePr>
          <p:cNvPr id="6" name="Table 5"/>
          <p:cNvGraphicFramePr>
            <a:graphicFrameLocks noGrp="1"/>
          </p:cNvGraphicFramePr>
          <p:nvPr>
            <p:extLst>
              <p:ext uri="{D42A27DB-BD31-4B8C-83A1-F6EECF244321}">
                <p14:modId xmlns:p14="http://schemas.microsoft.com/office/powerpoint/2010/main" val="1927747636"/>
              </p:ext>
            </p:extLst>
          </p:nvPr>
        </p:nvGraphicFramePr>
        <p:xfrm>
          <a:off x="2097738" y="1863808"/>
          <a:ext cx="8074571" cy="3337769"/>
        </p:xfrm>
        <a:graphic>
          <a:graphicData uri="http://schemas.openxmlformats.org/drawingml/2006/table">
            <a:tbl>
              <a:tblPr rtl="1" firstRow="1" firstCol="1" bandRow="1"/>
              <a:tblGrid>
                <a:gridCol w="1554101"/>
                <a:gridCol w="1030437"/>
                <a:gridCol w="1030437"/>
                <a:gridCol w="1199361"/>
                <a:gridCol w="1030437"/>
                <a:gridCol w="1030437"/>
                <a:gridCol w="1199361"/>
              </a:tblGrid>
              <a:tr h="335365">
                <a:tc>
                  <a:txBody>
                    <a:bodyPr/>
                    <a:lstStyle/>
                    <a:p>
                      <a:pPr algn="ctr" rtl="1">
                        <a:lnSpc>
                          <a:spcPct val="107000"/>
                        </a:lnSpc>
                        <a:spcAft>
                          <a:spcPts val="0"/>
                        </a:spcAft>
                      </a:pPr>
                      <a:r>
                        <a:rPr lang="fa-IR" sz="2000" b="1" dirty="0">
                          <a:solidFill>
                            <a:srgbClr val="000000"/>
                          </a:solidFill>
                          <a:effectLst/>
                          <a:latin typeface="Arial" panose="020B0604020202020204" pitchFamily="34" charset="0"/>
                          <a:ea typeface="Times New Roman" panose="02020603050405020304" pitchFamily="18" charset="0"/>
                          <a:cs typeface="Nazanin" panose="00000400000000000000" pitchFamily="2" charset="-78"/>
                        </a:rPr>
                        <a:t>سال</a:t>
                      </a:r>
                      <a:endParaRPr lang="en-US" sz="20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gridSpan="3">
                  <a:txBody>
                    <a:bodyPr/>
                    <a:lstStyle/>
                    <a:p>
                      <a:pPr algn="ctr" rtl="1">
                        <a:lnSpc>
                          <a:spcPct val="107000"/>
                        </a:lnSpc>
                        <a:spcAft>
                          <a:spcPts val="0"/>
                        </a:spcAft>
                      </a:pPr>
                      <a:r>
                        <a:rPr lang="fa-IR" sz="2000" b="1" dirty="0">
                          <a:solidFill>
                            <a:srgbClr val="000000"/>
                          </a:solidFill>
                          <a:effectLst/>
                          <a:latin typeface="Arial" panose="020B0604020202020204" pitchFamily="34" charset="0"/>
                          <a:ea typeface="Times New Roman" panose="02020603050405020304" pitchFamily="18" charset="0"/>
                          <a:cs typeface="Nazanin" panose="00000400000000000000" pitchFamily="2" charset="-78"/>
                        </a:rPr>
                        <a:t>خروجي</a:t>
                      </a:r>
                      <a:endParaRPr lang="en-US" sz="20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pPr rtl="1"/>
                      <a:endParaRPr lang="fa-IR"/>
                    </a:p>
                  </a:txBody>
                  <a:tcPr/>
                </a:tc>
                <a:tc hMerge="1">
                  <a:txBody>
                    <a:bodyPr/>
                    <a:lstStyle/>
                    <a:p>
                      <a:pPr rtl="1"/>
                      <a:endParaRPr lang="fa-IR"/>
                    </a:p>
                  </a:txBody>
                  <a:tcPr/>
                </a:tc>
                <a:tc gridSpan="3">
                  <a:txBody>
                    <a:bodyPr/>
                    <a:lstStyle/>
                    <a:p>
                      <a:pPr algn="ctr" rtl="1">
                        <a:lnSpc>
                          <a:spcPct val="107000"/>
                        </a:lnSpc>
                        <a:spcAft>
                          <a:spcPts val="0"/>
                        </a:spcAft>
                      </a:pPr>
                      <a:r>
                        <a:rPr lang="fa-IR" sz="2000" b="1">
                          <a:solidFill>
                            <a:srgbClr val="000000"/>
                          </a:solidFill>
                          <a:effectLst/>
                          <a:latin typeface="Arial" panose="020B0604020202020204" pitchFamily="34" charset="0"/>
                          <a:ea typeface="Times New Roman" panose="02020603050405020304" pitchFamily="18" charset="0"/>
                          <a:cs typeface="Nazanin" panose="00000400000000000000" pitchFamily="2" charset="-78"/>
                        </a:rPr>
                        <a:t>ورودي</a:t>
                      </a:r>
                      <a:endParaRPr lang="en-US" sz="20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pPr rtl="1"/>
                      <a:endParaRPr lang="fa-IR"/>
                    </a:p>
                  </a:txBody>
                  <a:tcPr/>
                </a:tc>
                <a:tc hMerge="1">
                  <a:txBody>
                    <a:bodyPr/>
                    <a:lstStyle/>
                    <a:p>
                      <a:pPr rtl="1"/>
                      <a:endParaRPr lang="fa-IR"/>
                    </a:p>
                  </a:txBody>
                  <a:tcPr/>
                </a:tc>
              </a:tr>
              <a:tr h="335365">
                <a:tc>
                  <a:txBody>
                    <a:bodyPr/>
                    <a:lstStyle/>
                    <a:p>
                      <a:pPr algn="ctr" rtl="0">
                        <a:lnSpc>
                          <a:spcPct val="107000"/>
                        </a:lnSpc>
                        <a:spcAft>
                          <a:spcPts val="0"/>
                        </a:spcAft>
                      </a:pPr>
                      <a:r>
                        <a:rPr lang="en-US" sz="2000" b="1" dirty="0">
                          <a:solidFill>
                            <a:srgbClr val="000000"/>
                          </a:solidFill>
                          <a:effectLst/>
                          <a:latin typeface="Arial" panose="020B0604020202020204" pitchFamily="34" charset="0"/>
                          <a:ea typeface="Times New Roman" panose="02020603050405020304" pitchFamily="18" charset="0"/>
                          <a:cs typeface="Nazanin" panose="00000400000000000000" pitchFamily="2" charset="-78"/>
                        </a:rPr>
                        <a:t> </a:t>
                      </a:r>
                      <a:endParaRPr lang="en-US" sz="20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1">
                        <a:lnSpc>
                          <a:spcPct val="107000"/>
                        </a:lnSpc>
                        <a:spcAft>
                          <a:spcPts val="0"/>
                        </a:spcAft>
                      </a:pPr>
                      <a:r>
                        <a:rPr lang="fa-IR" sz="2000" b="1">
                          <a:solidFill>
                            <a:srgbClr val="000000"/>
                          </a:solidFill>
                          <a:effectLst/>
                          <a:latin typeface="Arial" panose="020B0604020202020204" pitchFamily="34" charset="0"/>
                          <a:ea typeface="Times New Roman" panose="02020603050405020304" pitchFamily="18" charset="0"/>
                          <a:cs typeface="Nazanin" panose="00000400000000000000" pitchFamily="2" charset="-78"/>
                        </a:rPr>
                        <a:t>جمع</a:t>
                      </a:r>
                      <a:endParaRPr lang="en-US" sz="2000" b="1">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1">
                        <a:lnSpc>
                          <a:spcPct val="107000"/>
                        </a:lnSpc>
                        <a:spcAft>
                          <a:spcPts val="0"/>
                        </a:spcAft>
                      </a:pPr>
                      <a:r>
                        <a:rPr lang="fa-IR" sz="2000" b="1" dirty="0">
                          <a:solidFill>
                            <a:srgbClr val="000000"/>
                          </a:solidFill>
                          <a:effectLst/>
                          <a:latin typeface="Arial" panose="020B0604020202020204" pitchFamily="34" charset="0"/>
                          <a:ea typeface="Times New Roman" panose="02020603050405020304" pitchFamily="18" charset="0"/>
                          <a:cs typeface="Nazanin" panose="00000400000000000000" pitchFamily="2" charset="-78"/>
                        </a:rPr>
                        <a:t>داخلي</a:t>
                      </a:r>
                      <a:endParaRPr lang="en-US" sz="20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1">
                        <a:lnSpc>
                          <a:spcPct val="107000"/>
                        </a:lnSpc>
                        <a:spcAft>
                          <a:spcPts val="0"/>
                        </a:spcAft>
                      </a:pPr>
                      <a:r>
                        <a:rPr lang="fa-IR" sz="2000" b="1" dirty="0">
                          <a:solidFill>
                            <a:srgbClr val="000000"/>
                          </a:solidFill>
                          <a:effectLst/>
                          <a:latin typeface="Arial" panose="020B0604020202020204" pitchFamily="34" charset="0"/>
                          <a:ea typeface="Times New Roman" panose="02020603050405020304" pitchFamily="18" charset="0"/>
                          <a:cs typeface="Nazanin" panose="00000400000000000000" pitchFamily="2" charset="-78"/>
                        </a:rPr>
                        <a:t>بين‌المللي</a:t>
                      </a:r>
                      <a:endParaRPr lang="en-US" sz="20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1">
                        <a:lnSpc>
                          <a:spcPct val="107000"/>
                        </a:lnSpc>
                        <a:spcAft>
                          <a:spcPts val="0"/>
                        </a:spcAft>
                      </a:pPr>
                      <a:r>
                        <a:rPr lang="fa-IR" sz="2000" b="1" dirty="0">
                          <a:solidFill>
                            <a:srgbClr val="000000"/>
                          </a:solidFill>
                          <a:effectLst/>
                          <a:latin typeface="Arial" panose="020B0604020202020204" pitchFamily="34" charset="0"/>
                          <a:ea typeface="Times New Roman" panose="02020603050405020304" pitchFamily="18" charset="0"/>
                          <a:cs typeface="Nazanin" panose="00000400000000000000" pitchFamily="2" charset="-78"/>
                        </a:rPr>
                        <a:t>جمع</a:t>
                      </a:r>
                      <a:endParaRPr lang="en-US" sz="20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1">
                        <a:lnSpc>
                          <a:spcPct val="107000"/>
                        </a:lnSpc>
                        <a:spcAft>
                          <a:spcPts val="0"/>
                        </a:spcAft>
                      </a:pPr>
                      <a:r>
                        <a:rPr lang="fa-IR" sz="2000" b="1" dirty="0">
                          <a:solidFill>
                            <a:srgbClr val="000000"/>
                          </a:solidFill>
                          <a:effectLst/>
                          <a:latin typeface="Arial" panose="020B0604020202020204" pitchFamily="34" charset="0"/>
                          <a:ea typeface="Times New Roman" panose="02020603050405020304" pitchFamily="18" charset="0"/>
                          <a:cs typeface="Nazanin" panose="00000400000000000000" pitchFamily="2" charset="-78"/>
                        </a:rPr>
                        <a:t>داخلي</a:t>
                      </a:r>
                      <a:endParaRPr lang="en-US" sz="20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1">
                        <a:lnSpc>
                          <a:spcPct val="107000"/>
                        </a:lnSpc>
                        <a:spcAft>
                          <a:spcPts val="0"/>
                        </a:spcAft>
                      </a:pPr>
                      <a:r>
                        <a:rPr lang="fa-IR" sz="2000" b="1" dirty="0">
                          <a:solidFill>
                            <a:srgbClr val="000000"/>
                          </a:solidFill>
                          <a:effectLst/>
                          <a:latin typeface="Arial" panose="020B0604020202020204" pitchFamily="34" charset="0"/>
                          <a:ea typeface="Times New Roman" panose="02020603050405020304" pitchFamily="18" charset="0"/>
                          <a:cs typeface="Nazanin" panose="00000400000000000000" pitchFamily="2" charset="-78"/>
                        </a:rPr>
                        <a:t>بين‌المللي</a:t>
                      </a:r>
                      <a:endParaRPr lang="en-US" sz="20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35365">
                <a:tc>
                  <a:txBody>
                    <a:bodyPr/>
                    <a:lstStyle/>
                    <a:p>
                      <a:pPr algn="ctr" rtl="1">
                        <a:lnSpc>
                          <a:spcPct val="107000"/>
                        </a:lnSpc>
                        <a:spcAft>
                          <a:spcPts val="0"/>
                        </a:spcAft>
                      </a:pPr>
                      <a:r>
                        <a:rPr lang="fa-IR" sz="1600" b="1" dirty="0" smtClean="0">
                          <a:solidFill>
                            <a:srgbClr val="000000"/>
                          </a:solidFill>
                          <a:effectLst/>
                          <a:latin typeface="Arial" panose="020B0604020202020204" pitchFamily="34" charset="0"/>
                          <a:ea typeface="Times New Roman" panose="02020603050405020304" pitchFamily="18" charset="0"/>
                          <a:cs typeface="Nazanin" panose="00000400000000000000" pitchFamily="2" charset="-78"/>
                        </a:rPr>
                        <a:t>١٣٧٥</a:t>
                      </a:r>
                      <a:endParaRPr lang="en-US" sz="16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a:lnSpc>
                          <a:spcPct val="107000"/>
                        </a:lnSpc>
                        <a:spcAft>
                          <a:spcPts val="0"/>
                        </a:spcAft>
                      </a:pPr>
                      <a:r>
                        <a:rPr lang="en-US" sz="1600" dirty="0">
                          <a:solidFill>
                            <a:srgbClr val="000000"/>
                          </a:solidFill>
                          <a:effectLst/>
                          <a:latin typeface="A2-Yekan" pitchFamily="2" charset="0"/>
                          <a:ea typeface="Times New Roman" panose="02020603050405020304" pitchFamily="18" charset="0"/>
                          <a:cs typeface="Nazanin" panose="00000400000000000000" pitchFamily="2" charset="-78"/>
                        </a:rPr>
                        <a:t>9306</a:t>
                      </a:r>
                      <a:endParaRPr lang="en-US" sz="1600" dirty="0">
                        <a:effectLst/>
                        <a:latin typeface="A2-Yekan" pitchFamily="2"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a:lnSpc>
                          <a:spcPct val="107000"/>
                        </a:lnSpc>
                        <a:spcAft>
                          <a:spcPts val="0"/>
                        </a:spcAft>
                      </a:pPr>
                      <a:r>
                        <a:rPr lang="en-US" sz="1600">
                          <a:solidFill>
                            <a:srgbClr val="000000"/>
                          </a:solidFill>
                          <a:effectLst/>
                          <a:latin typeface="A2-Yekan" pitchFamily="2" charset="0"/>
                          <a:ea typeface="Times New Roman" panose="02020603050405020304" pitchFamily="18" charset="0"/>
                          <a:cs typeface="Nazanin" panose="00000400000000000000" pitchFamily="2" charset="-78"/>
                        </a:rPr>
                        <a:t>8363</a:t>
                      </a:r>
                      <a:endParaRPr lang="en-US" sz="1600">
                        <a:effectLst/>
                        <a:latin typeface="A2-Yekan" pitchFamily="2"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a:lnSpc>
                          <a:spcPct val="107000"/>
                        </a:lnSpc>
                        <a:spcAft>
                          <a:spcPts val="0"/>
                        </a:spcAft>
                      </a:pPr>
                      <a:r>
                        <a:rPr lang="en-US" sz="1600">
                          <a:solidFill>
                            <a:srgbClr val="000000"/>
                          </a:solidFill>
                          <a:effectLst/>
                          <a:latin typeface="A2-Yekan" pitchFamily="2" charset="0"/>
                          <a:ea typeface="Times New Roman" panose="02020603050405020304" pitchFamily="18" charset="0"/>
                          <a:cs typeface="Nazanin" panose="00000400000000000000" pitchFamily="2" charset="-78"/>
                        </a:rPr>
                        <a:t>943</a:t>
                      </a:r>
                      <a:endParaRPr lang="en-US" sz="1600">
                        <a:effectLst/>
                        <a:latin typeface="A2-Yekan" pitchFamily="2"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a:lnSpc>
                          <a:spcPct val="107000"/>
                        </a:lnSpc>
                        <a:spcAft>
                          <a:spcPts val="0"/>
                        </a:spcAft>
                      </a:pPr>
                      <a:r>
                        <a:rPr lang="en-US" sz="1600">
                          <a:solidFill>
                            <a:srgbClr val="000000"/>
                          </a:solidFill>
                          <a:effectLst/>
                          <a:latin typeface="A2-Yekan" pitchFamily="2" charset="0"/>
                          <a:ea typeface="Times New Roman" panose="02020603050405020304" pitchFamily="18" charset="0"/>
                          <a:cs typeface="Nazanin" panose="00000400000000000000" pitchFamily="2" charset="-78"/>
                        </a:rPr>
                        <a:t>9250</a:t>
                      </a:r>
                      <a:endParaRPr lang="en-US" sz="1600">
                        <a:effectLst/>
                        <a:latin typeface="A2-Yekan" pitchFamily="2"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a:lnSpc>
                          <a:spcPct val="107000"/>
                        </a:lnSpc>
                        <a:spcAft>
                          <a:spcPts val="0"/>
                        </a:spcAft>
                      </a:pPr>
                      <a:r>
                        <a:rPr lang="en-US" sz="1600">
                          <a:solidFill>
                            <a:srgbClr val="000000"/>
                          </a:solidFill>
                          <a:effectLst/>
                          <a:latin typeface="A2-Yekan" pitchFamily="2" charset="0"/>
                          <a:ea typeface="Times New Roman" panose="02020603050405020304" pitchFamily="18" charset="0"/>
                          <a:cs typeface="Nazanin" panose="00000400000000000000" pitchFamily="2" charset="-78"/>
                        </a:rPr>
                        <a:t>8363</a:t>
                      </a:r>
                      <a:endParaRPr lang="en-US" sz="1600">
                        <a:effectLst/>
                        <a:latin typeface="A2-Yekan" pitchFamily="2"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a:lnSpc>
                          <a:spcPct val="107000"/>
                        </a:lnSpc>
                        <a:spcAft>
                          <a:spcPts val="0"/>
                        </a:spcAft>
                      </a:pPr>
                      <a:r>
                        <a:rPr lang="en-US" sz="1600">
                          <a:solidFill>
                            <a:srgbClr val="000000"/>
                          </a:solidFill>
                          <a:effectLst/>
                          <a:latin typeface="A2-Yekan" pitchFamily="2" charset="0"/>
                          <a:ea typeface="Times New Roman" panose="02020603050405020304" pitchFamily="18" charset="0"/>
                          <a:cs typeface="Nazanin" panose="00000400000000000000" pitchFamily="2" charset="-78"/>
                        </a:rPr>
                        <a:t>886</a:t>
                      </a:r>
                      <a:endParaRPr lang="en-US" sz="1600">
                        <a:effectLst/>
                        <a:latin typeface="A2-Yekan" pitchFamily="2"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35365">
                <a:tc>
                  <a:txBody>
                    <a:bodyPr/>
                    <a:lstStyle/>
                    <a:p>
                      <a:pPr algn="ctr" rtl="1">
                        <a:lnSpc>
                          <a:spcPct val="107000"/>
                        </a:lnSpc>
                        <a:spcAft>
                          <a:spcPts val="0"/>
                        </a:spcAft>
                      </a:pPr>
                      <a:r>
                        <a:rPr lang="fa-IR" sz="1600" b="1" dirty="0" smtClean="0">
                          <a:solidFill>
                            <a:srgbClr val="000000"/>
                          </a:solidFill>
                          <a:effectLst/>
                          <a:latin typeface="Arial" panose="020B0604020202020204" pitchFamily="34" charset="0"/>
                          <a:ea typeface="Times New Roman" panose="02020603050405020304" pitchFamily="18" charset="0"/>
                          <a:cs typeface="Nazanin" panose="00000400000000000000" pitchFamily="2" charset="-78"/>
                        </a:rPr>
                        <a:t>١٣٨٠</a:t>
                      </a:r>
                      <a:endParaRPr lang="en-US" sz="16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a:lnSpc>
                          <a:spcPct val="107000"/>
                        </a:lnSpc>
                        <a:spcAft>
                          <a:spcPts val="0"/>
                        </a:spcAft>
                      </a:pPr>
                      <a:r>
                        <a:rPr lang="en-US" sz="1600" dirty="0">
                          <a:solidFill>
                            <a:srgbClr val="000000"/>
                          </a:solidFill>
                          <a:effectLst/>
                          <a:latin typeface="A2-Yekan" pitchFamily="2" charset="0"/>
                          <a:ea typeface="Times New Roman" panose="02020603050405020304" pitchFamily="18" charset="0"/>
                          <a:cs typeface="Nazanin" panose="00000400000000000000" pitchFamily="2" charset="-78"/>
                        </a:rPr>
                        <a:t>10101</a:t>
                      </a:r>
                      <a:endParaRPr lang="en-US" sz="1600" dirty="0">
                        <a:effectLst/>
                        <a:latin typeface="A2-Yekan" pitchFamily="2"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a:lnSpc>
                          <a:spcPct val="107000"/>
                        </a:lnSpc>
                        <a:spcAft>
                          <a:spcPts val="0"/>
                        </a:spcAft>
                      </a:pPr>
                      <a:r>
                        <a:rPr lang="en-US" sz="1600">
                          <a:solidFill>
                            <a:srgbClr val="000000"/>
                          </a:solidFill>
                          <a:effectLst/>
                          <a:latin typeface="A2-Yekan" pitchFamily="2" charset="0"/>
                          <a:ea typeface="Times New Roman" panose="02020603050405020304" pitchFamily="18" charset="0"/>
                          <a:cs typeface="Nazanin" panose="00000400000000000000" pitchFamily="2" charset="-78"/>
                        </a:rPr>
                        <a:t>8564</a:t>
                      </a:r>
                      <a:endParaRPr lang="en-US" sz="1600">
                        <a:effectLst/>
                        <a:latin typeface="A2-Yekan" pitchFamily="2"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a:lnSpc>
                          <a:spcPct val="107000"/>
                        </a:lnSpc>
                        <a:spcAft>
                          <a:spcPts val="0"/>
                        </a:spcAft>
                      </a:pPr>
                      <a:r>
                        <a:rPr lang="en-US" sz="1600">
                          <a:solidFill>
                            <a:srgbClr val="000000"/>
                          </a:solidFill>
                          <a:effectLst/>
                          <a:latin typeface="A2-Yekan" pitchFamily="2" charset="0"/>
                          <a:ea typeface="Times New Roman" panose="02020603050405020304" pitchFamily="18" charset="0"/>
                          <a:cs typeface="Nazanin" panose="00000400000000000000" pitchFamily="2" charset="-78"/>
                        </a:rPr>
                        <a:t>1537</a:t>
                      </a:r>
                      <a:endParaRPr lang="en-US" sz="1600">
                        <a:effectLst/>
                        <a:latin typeface="A2-Yekan" pitchFamily="2"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a:lnSpc>
                          <a:spcPct val="107000"/>
                        </a:lnSpc>
                        <a:spcAft>
                          <a:spcPts val="0"/>
                        </a:spcAft>
                      </a:pPr>
                      <a:r>
                        <a:rPr lang="en-US" sz="1600">
                          <a:solidFill>
                            <a:srgbClr val="000000"/>
                          </a:solidFill>
                          <a:effectLst/>
                          <a:latin typeface="A2-Yekan" pitchFamily="2" charset="0"/>
                          <a:ea typeface="Times New Roman" panose="02020603050405020304" pitchFamily="18" charset="0"/>
                          <a:cs typeface="Nazanin" panose="00000400000000000000" pitchFamily="2" charset="-78"/>
                        </a:rPr>
                        <a:t>10039</a:t>
                      </a:r>
                      <a:endParaRPr lang="en-US" sz="1600">
                        <a:effectLst/>
                        <a:latin typeface="A2-Yekan" pitchFamily="2"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a:lnSpc>
                          <a:spcPct val="107000"/>
                        </a:lnSpc>
                        <a:spcAft>
                          <a:spcPts val="0"/>
                        </a:spcAft>
                      </a:pPr>
                      <a:r>
                        <a:rPr lang="en-US" sz="1600">
                          <a:solidFill>
                            <a:srgbClr val="000000"/>
                          </a:solidFill>
                          <a:effectLst/>
                          <a:latin typeface="A2-Yekan" pitchFamily="2" charset="0"/>
                          <a:ea typeface="Times New Roman" panose="02020603050405020304" pitchFamily="18" charset="0"/>
                          <a:cs typeface="Nazanin" panose="00000400000000000000" pitchFamily="2" charset="-78"/>
                        </a:rPr>
                        <a:t>8564</a:t>
                      </a:r>
                      <a:endParaRPr lang="en-US" sz="1600">
                        <a:effectLst/>
                        <a:latin typeface="A2-Yekan" pitchFamily="2"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a:lnSpc>
                          <a:spcPct val="107000"/>
                        </a:lnSpc>
                        <a:spcAft>
                          <a:spcPts val="0"/>
                        </a:spcAft>
                      </a:pPr>
                      <a:r>
                        <a:rPr lang="en-US" sz="1600">
                          <a:solidFill>
                            <a:srgbClr val="000000"/>
                          </a:solidFill>
                          <a:effectLst/>
                          <a:latin typeface="A2-Yekan" pitchFamily="2" charset="0"/>
                          <a:ea typeface="Times New Roman" panose="02020603050405020304" pitchFamily="18" charset="0"/>
                          <a:cs typeface="Nazanin" panose="00000400000000000000" pitchFamily="2" charset="-78"/>
                        </a:rPr>
                        <a:t>1475</a:t>
                      </a:r>
                      <a:endParaRPr lang="en-US" sz="1600">
                        <a:effectLst/>
                        <a:latin typeface="A2-Yekan" pitchFamily="2"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35365">
                <a:tc>
                  <a:txBody>
                    <a:bodyPr/>
                    <a:lstStyle/>
                    <a:p>
                      <a:pPr algn="ctr" rtl="1">
                        <a:lnSpc>
                          <a:spcPct val="107000"/>
                        </a:lnSpc>
                        <a:spcAft>
                          <a:spcPts val="0"/>
                        </a:spcAft>
                      </a:pPr>
                      <a:r>
                        <a:rPr lang="fa-IR" sz="1600" b="1" dirty="0" smtClean="0">
                          <a:solidFill>
                            <a:srgbClr val="000000"/>
                          </a:solidFill>
                          <a:effectLst/>
                          <a:latin typeface="Arial" panose="020B0604020202020204" pitchFamily="34" charset="0"/>
                          <a:ea typeface="Times New Roman" panose="02020603050405020304" pitchFamily="18" charset="0"/>
                          <a:cs typeface="Nazanin" panose="00000400000000000000" pitchFamily="2" charset="-78"/>
                        </a:rPr>
                        <a:t>١٣٨٥</a:t>
                      </a:r>
                      <a:endParaRPr lang="en-US" sz="16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a:lnSpc>
                          <a:spcPct val="107000"/>
                        </a:lnSpc>
                        <a:spcAft>
                          <a:spcPts val="0"/>
                        </a:spcAft>
                      </a:pPr>
                      <a:r>
                        <a:rPr lang="en-US" sz="1600" dirty="0">
                          <a:solidFill>
                            <a:srgbClr val="000000"/>
                          </a:solidFill>
                          <a:effectLst/>
                          <a:latin typeface="A2-Yekan" pitchFamily="2" charset="0"/>
                          <a:ea typeface="Times New Roman" panose="02020603050405020304" pitchFamily="18" charset="0"/>
                          <a:cs typeface="Nazanin" panose="00000400000000000000" pitchFamily="2" charset="-78"/>
                        </a:rPr>
                        <a:t>15286</a:t>
                      </a:r>
                      <a:endParaRPr lang="en-US" sz="1600" dirty="0">
                        <a:effectLst/>
                        <a:latin typeface="A2-Yekan" pitchFamily="2"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a:lnSpc>
                          <a:spcPct val="107000"/>
                        </a:lnSpc>
                        <a:spcAft>
                          <a:spcPts val="0"/>
                        </a:spcAft>
                      </a:pPr>
                      <a:r>
                        <a:rPr lang="en-US" sz="1600" dirty="0">
                          <a:solidFill>
                            <a:srgbClr val="000000"/>
                          </a:solidFill>
                          <a:effectLst/>
                          <a:latin typeface="A2-Yekan" pitchFamily="2" charset="0"/>
                          <a:ea typeface="Times New Roman" panose="02020603050405020304" pitchFamily="18" charset="0"/>
                          <a:cs typeface="Nazanin" panose="00000400000000000000" pitchFamily="2" charset="-78"/>
                        </a:rPr>
                        <a:t>12423</a:t>
                      </a:r>
                      <a:endParaRPr lang="en-US" sz="1600" dirty="0">
                        <a:effectLst/>
                        <a:latin typeface="A2-Yekan" pitchFamily="2"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a:lnSpc>
                          <a:spcPct val="107000"/>
                        </a:lnSpc>
                        <a:spcAft>
                          <a:spcPts val="0"/>
                        </a:spcAft>
                      </a:pPr>
                      <a:r>
                        <a:rPr lang="en-US" sz="1600">
                          <a:solidFill>
                            <a:srgbClr val="000000"/>
                          </a:solidFill>
                          <a:effectLst/>
                          <a:latin typeface="A2-Yekan" pitchFamily="2" charset="0"/>
                          <a:ea typeface="Times New Roman" panose="02020603050405020304" pitchFamily="18" charset="0"/>
                          <a:cs typeface="Nazanin" panose="00000400000000000000" pitchFamily="2" charset="-78"/>
                        </a:rPr>
                        <a:t>2862</a:t>
                      </a:r>
                      <a:endParaRPr lang="en-US" sz="1600">
                        <a:effectLst/>
                        <a:latin typeface="A2-Yekan" pitchFamily="2"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a:lnSpc>
                          <a:spcPct val="107000"/>
                        </a:lnSpc>
                        <a:spcAft>
                          <a:spcPts val="0"/>
                        </a:spcAft>
                      </a:pPr>
                      <a:r>
                        <a:rPr lang="en-US" sz="1600">
                          <a:solidFill>
                            <a:srgbClr val="000000"/>
                          </a:solidFill>
                          <a:effectLst/>
                          <a:latin typeface="A2-Yekan" pitchFamily="2" charset="0"/>
                          <a:ea typeface="Times New Roman" panose="02020603050405020304" pitchFamily="18" charset="0"/>
                          <a:cs typeface="Nazanin" panose="00000400000000000000" pitchFamily="2" charset="-78"/>
                        </a:rPr>
                        <a:t>15245</a:t>
                      </a:r>
                      <a:endParaRPr lang="en-US" sz="1600">
                        <a:effectLst/>
                        <a:latin typeface="A2-Yekan" pitchFamily="2"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a:lnSpc>
                          <a:spcPct val="107000"/>
                        </a:lnSpc>
                        <a:spcAft>
                          <a:spcPts val="0"/>
                        </a:spcAft>
                      </a:pPr>
                      <a:r>
                        <a:rPr lang="en-US" sz="1600">
                          <a:solidFill>
                            <a:srgbClr val="000000"/>
                          </a:solidFill>
                          <a:effectLst/>
                          <a:latin typeface="A2-Yekan" pitchFamily="2" charset="0"/>
                          <a:ea typeface="Times New Roman" panose="02020603050405020304" pitchFamily="18" charset="0"/>
                          <a:cs typeface="Nazanin" panose="00000400000000000000" pitchFamily="2" charset="-78"/>
                        </a:rPr>
                        <a:t>12423</a:t>
                      </a:r>
                      <a:endParaRPr lang="en-US" sz="1600">
                        <a:effectLst/>
                        <a:latin typeface="A2-Yekan" pitchFamily="2"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a:lnSpc>
                          <a:spcPct val="107000"/>
                        </a:lnSpc>
                        <a:spcAft>
                          <a:spcPts val="0"/>
                        </a:spcAft>
                      </a:pPr>
                      <a:r>
                        <a:rPr lang="en-US" sz="1600">
                          <a:solidFill>
                            <a:srgbClr val="000000"/>
                          </a:solidFill>
                          <a:effectLst/>
                          <a:latin typeface="A2-Yekan" pitchFamily="2" charset="0"/>
                          <a:ea typeface="Times New Roman" panose="02020603050405020304" pitchFamily="18" charset="0"/>
                          <a:cs typeface="Nazanin" panose="00000400000000000000" pitchFamily="2" charset="-78"/>
                        </a:rPr>
                        <a:t>2822</a:t>
                      </a:r>
                      <a:endParaRPr lang="en-US" sz="1600">
                        <a:effectLst/>
                        <a:latin typeface="A2-Yekan" pitchFamily="2"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35365">
                <a:tc>
                  <a:txBody>
                    <a:bodyPr/>
                    <a:lstStyle/>
                    <a:p>
                      <a:pPr algn="ctr" rtl="1">
                        <a:lnSpc>
                          <a:spcPct val="107000"/>
                        </a:lnSpc>
                        <a:spcAft>
                          <a:spcPts val="0"/>
                        </a:spcAft>
                      </a:pPr>
                      <a:r>
                        <a:rPr lang="fa-IR" sz="1600" b="1" dirty="0" smtClean="0">
                          <a:solidFill>
                            <a:srgbClr val="000000"/>
                          </a:solidFill>
                          <a:effectLst/>
                          <a:latin typeface="Arial" panose="020B0604020202020204" pitchFamily="34" charset="0"/>
                          <a:ea typeface="Times New Roman" panose="02020603050405020304" pitchFamily="18" charset="0"/>
                          <a:cs typeface="Nazanin" panose="00000400000000000000" pitchFamily="2" charset="-78"/>
                        </a:rPr>
                        <a:t>١٣٩٠</a:t>
                      </a:r>
                      <a:endParaRPr lang="en-US" sz="16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a:lnSpc>
                          <a:spcPct val="107000"/>
                        </a:lnSpc>
                        <a:spcAft>
                          <a:spcPts val="0"/>
                        </a:spcAft>
                      </a:pPr>
                      <a:r>
                        <a:rPr lang="en-US" sz="1600">
                          <a:solidFill>
                            <a:srgbClr val="000000"/>
                          </a:solidFill>
                          <a:effectLst/>
                          <a:latin typeface="A2-Yekan" pitchFamily="2" charset="0"/>
                          <a:ea typeface="Times New Roman" panose="02020603050405020304" pitchFamily="18" charset="0"/>
                          <a:cs typeface="Nazanin" panose="00000400000000000000" pitchFamily="2" charset="-78"/>
                        </a:rPr>
                        <a:t>20885</a:t>
                      </a:r>
                      <a:endParaRPr lang="en-US" sz="1600">
                        <a:effectLst/>
                        <a:latin typeface="A2-Yekan" pitchFamily="2"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a:lnSpc>
                          <a:spcPct val="107000"/>
                        </a:lnSpc>
                        <a:spcAft>
                          <a:spcPts val="0"/>
                        </a:spcAft>
                      </a:pPr>
                      <a:r>
                        <a:rPr lang="en-US" sz="1600" dirty="0">
                          <a:solidFill>
                            <a:srgbClr val="000000"/>
                          </a:solidFill>
                          <a:effectLst/>
                          <a:latin typeface="A2-Yekan" pitchFamily="2" charset="0"/>
                          <a:ea typeface="Times New Roman" panose="02020603050405020304" pitchFamily="18" charset="0"/>
                          <a:cs typeface="Nazanin" panose="00000400000000000000" pitchFamily="2" charset="-78"/>
                        </a:rPr>
                        <a:t>16481</a:t>
                      </a:r>
                      <a:endParaRPr lang="en-US" sz="1600" dirty="0">
                        <a:effectLst/>
                        <a:latin typeface="A2-Yekan" pitchFamily="2"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a:lnSpc>
                          <a:spcPct val="107000"/>
                        </a:lnSpc>
                        <a:spcAft>
                          <a:spcPts val="0"/>
                        </a:spcAft>
                      </a:pPr>
                      <a:r>
                        <a:rPr lang="en-US" sz="1600" dirty="0">
                          <a:solidFill>
                            <a:srgbClr val="000000"/>
                          </a:solidFill>
                          <a:effectLst/>
                          <a:latin typeface="A2-Yekan" pitchFamily="2" charset="0"/>
                          <a:ea typeface="Times New Roman" panose="02020603050405020304" pitchFamily="18" charset="0"/>
                          <a:cs typeface="Nazanin" panose="00000400000000000000" pitchFamily="2" charset="-78"/>
                        </a:rPr>
                        <a:t>4404</a:t>
                      </a:r>
                      <a:endParaRPr lang="en-US" sz="1600" dirty="0">
                        <a:effectLst/>
                        <a:latin typeface="A2-Yekan" pitchFamily="2"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a:lnSpc>
                          <a:spcPct val="107000"/>
                        </a:lnSpc>
                        <a:spcAft>
                          <a:spcPts val="0"/>
                        </a:spcAft>
                      </a:pPr>
                      <a:r>
                        <a:rPr lang="en-US" sz="1600">
                          <a:solidFill>
                            <a:srgbClr val="000000"/>
                          </a:solidFill>
                          <a:effectLst/>
                          <a:latin typeface="A2-Yekan" pitchFamily="2" charset="0"/>
                          <a:ea typeface="Times New Roman" panose="02020603050405020304" pitchFamily="18" charset="0"/>
                          <a:cs typeface="Nazanin" panose="00000400000000000000" pitchFamily="2" charset="-78"/>
                        </a:rPr>
                        <a:t>20860</a:t>
                      </a:r>
                      <a:endParaRPr lang="en-US" sz="1600">
                        <a:effectLst/>
                        <a:latin typeface="A2-Yekan" pitchFamily="2"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a:lnSpc>
                          <a:spcPct val="107000"/>
                        </a:lnSpc>
                        <a:spcAft>
                          <a:spcPts val="0"/>
                        </a:spcAft>
                      </a:pPr>
                      <a:r>
                        <a:rPr lang="en-US" sz="1600">
                          <a:solidFill>
                            <a:srgbClr val="000000"/>
                          </a:solidFill>
                          <a:effectLst/>
                          <a:latin typeface="A2-Yekan" pitchFamily="2" charset="0"/>
                          <a:ea typeface="Times New Roman" panose="02020603050405020304" pitchFamily="18" charset="0"/>
                          <a:cs typeface="Nazanin" panose="00000400000000000000" pitchFamily="2" charset="-78"/>
                        </a:rPr>
                        <a:t>16481</a:t>
                      </a:r>
                      <a:endParaRPr lang="en-US" sz="1600">
                        <a:effectLst/>
                        <a:latin typeface="A2-Yekan" pitchFamily="2"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a:lnSpc>
                          <a:spcPct val="107000"/>
                        </a:lnSpc>
                        <a:spcAft>
                          <a:spcPts val="0"/>
                        </a:spcAft>
                      </a:pPr>
                      <a:r>
                        <a:rPr lang="en-US" sz="1600">
                          <a:solidFill>
                            <a:srgbClr val="000000"/>
                          </a:solidFill>
                          <a:effectLst/>
                          <a:latin typeface="A2-Yekan" pitchFamily="2" charset="0"/>
                          <a:ea typeface="Times New Roman" panose="02020603050405020304" pitchFamily="18" charset="0"/>
                          <a:cs typeface="Nazanin" panose="00000400000000000000" pitchFamily="2" charset="-78"/>
                        </a:rPr>
                        <a:t>4379</a:t>
                      </a:r>
                      <a:endParaRPr lang="en-US" sz="1600">
                        <a:effectLst/>
                        <a:latin typeface="A2-Yekan" pitchFamily="2"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19484">
                <a:tc>
                  <a:txBody>
                    <a:bodyPr/>
                    <a:lstStyle/>
                    <a:p>
                      <a:pPr algn="ctr" rtl="1">
                        <a:lnSpc>
                          <a:spcPct val="107000"/>
                        </a:lnSpc>
                        <a:spcAft>
                          <a:spcPts val="0"/>
                        </a:spcAft>
                      </a:pPr>
                      <a:r>
                        <a:rPr lang="fa-IR" sz="1600" b="1" dirty="0" smtClean="0">
                          <a:solidFill>
                            <a:srgbClr val="000000"/>
                          </a:solidFill>
                          <a:effectLst/>
                          <a:latin typeface="Arial" panose="020B0604020202020204" pitchFamily="34" charset="0"/>
                          <a:ea typeface="Times New Roman" panose="02020603050405020304" pitchFamily="18" charset="0"/>
                          <a:cs typeface="Nazanin" panose="00000400000000000000" pitchFamily="2" charset="-78"/>
                        </a:rPr>
                        <a:t>١٣٩١</a:t>
                      </a:r>
                      <a:endParaRPr lang="en-US" sz="16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a:lnSpc>
                          <a:spcPct val="107000"/>
                        </a:lnSpc>
                        <a:spcAft>
                          <a:spcPts val="0"/>
                        </a:spcAft>
                      </a:pPr>
                      <a:r>
                        <a:rPr lang="en-US" sz="1600">
                          <a:solidFill>
                            <a:srgbClr val="000000"/>
                          </a:solidFill>
                          <a:effectLst/>
                          <a:latin typeface="A2-Yekan" pitchFamily="2" charset="0"/>
                          <a:ea typeface="Times New Roman" panose="02020603050405020304" pitchFamily="18" charset="0"/>
                          <a:cs typeface="Nazanin" panose="00000400000000000000" pitchFamily="2" charset="-78"/>
                        </a:rPr>
                        <a:t>20793</a:t>
                      </a:r>
                      <a:endParaRPr lang="en-US" sz="1600">
                        <a:effectLst/>
                        <a:latin typeface="A2-Yekan" pitchFamily="2"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a:lnSpc>
                          <a:spcPct val="107000"/>
                        </a:lnSpc>
                        <a:spcAft>
                          <a:spcPts val="0"/>
                        </a:spcAft>
                      </a:pPr>
                      <a:r>
                        <a:rPr lang="en-US" sz="1600" dirty="0">
                          <a:solidFill>
                            <a:srgbClr val="000000"/>
                          </a:solidFill>
                          <a:effectLst/>
                          <a:latin typeface="A2-Yekan" pitchFamily="2" charset="0"/>
                          <a:ea typeface="Times New Roman" panose="02020603050405020304" pitchFamily="18" charset="0"/>
                          <a:cs typeface="Nazanin" panose="00000400000000000000" pitchFamily="2" charset="-78"/>
                        </a:rPr>
                        <a:t>16655</a:t>
                      </a:r>
                      <a:endParaRPr lang="en-US" sz="1600" dirty="0">
                        <a:effectLst/>
                        <a:latin typeface="A2-Yekan" pitchFamily="2"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a:lnSpc>
                          <a:spcPct val="107000"/>
                        </a:lnSpc>
                        <a:spcAft>
                          <a:spcPts val="0"/>
                        </a:spcAft>
                      </a:pPr>
                      <a:r>
                        <a:rPr lang="en-US" sz="1600" dirty="0">
                          <a:solidFill>
                            <a:srgbClr val="000000"/>
                          </a:solidFill>
                          <a:effectLst/>
                          <a:latin typeface="A2-Yekan" pitchFamily="2" charset="0"/>
                          <a:ea typeface="Times New Roman" panose="02020603050405020304" pitchFamily="18" charset="0"/>
                          <a:cs typeface="Nazanin" panose="00000400000000000000" pitchFamily="2" charset="-78"/>
                        </a:rPr>
                        <a:t>4138</a:t>
                      </a:r>
                      <a:endParaRPr lang="en-US" sz="1600" dirty="0">
                        <a:effectLst/>
                        <a:latin typeface="A2-Yekan" pitchFamily="2"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a:lnSpc>
                          <a:spcPct val="107000"/>
                        </a:lnSpc>
                        <a:spcAft>
                          <a:spcPts val="0"/>
                        </a:spcAft>
                      </a:pPr>
                      <a:r>
                        <a:rPr lang="en-US" sz="1600" dirty="0">
                          <a:solidFill>
                            <a:srgbClr val="000000"/>
                          </a:solidFill>
                          <a:effectLst/>
                          <a:latin typeface="A2-Yekan" pitchFamily="2" charset="0"/>
                          <a:ea typeface="Times New Roman" panose="02020603050405020304" pitchFamily="18" charset="0"/>
                          <a:cs typeface="Nazanin" panose="00000400000000000000" pitchFamily="2" charset="-78"/>
                        </a:rPr>
                        <a:t>20734</a:t>
                      </a:r>
                      <a:endParaRPr lang="en-US" sz="1600" dirty="0">
                        <a:effectLst/>
                        <a:latin typeface="A2-Yekan" pitchFamily="2"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a:lnSpc>
                          <a:spcPct val="107000"/>
                        </a:lnSpc>
                        <a:spcAft>
                          <a:spcPts val="0"/>
                        </a:spcAft>
                      </a:pPr>
                      <a:r>
                        <a:rPr lang="en-US" sz="1600">
                          <a:solidFill>
                            <a:srgbClr val="000000"/>
                          </a:solidFill>
                          <a:effectLst/>
                          <a:latin typeface="A2-Yekan" pitchFamily="2" charset="0"/>
                          <a:ea typeface="Times New Roman" panose="02020603050405020304" pitchFamily="18" charset="0"/>
                          <a:cs typeface="Nazanin" panose="00000400000000000000" pitchFamily="2" charset="-78"/>
                        </a:rPr>
                        <a:t>16655</a:t>
                      </a:r>
                      <a:endParaRPr lang="en-US" sz="1600">
                        <a:effectLst/>
                        <a:latin typeface="A2-Yekan" pitchFamily="2"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a:lnSpc>
                          <a:spcPct val="107000"/>
                        </a:lnSpc>
                        <a:spcAft>
                          <a:spcPts val="0"/>
                        </a:spcAft>
                      </a:pPr>
                      <a:r>
                        <a:rPr lang="en-US" sz="1600">
                          <a:solidFill>
                            <a:srgbClr val="000000"/>
                          </a:solidFill>
                          <a:effectLst/>
                          <a:latin typeface="A2-Yekan" pitchFamily="2" charset="0"/>
                          <a:ea typeface="Times New Roman" panose="02020603050405020304" pitchFamily="18" charset="0"/>
                          <a:cs typeface="Nazanin" panose="00000400000000000000" pitchFamily="2" charset="-78"/>
                        </a:rPr>
                        <a:t>4079</a:t>
                      </a:r>
                      <a:endParaRPr lang="en-US" sz="1600">
                        <a:effectLst/>
                        <a:latin typeface="A2-Yekan" pitchFamily="2"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35365">
                <a:tc>
                  <a:txBody>
                    <a:bodyPr/>
                    <a:lstStyle/>
                    <a:p>
                      <a:pPr algn="ctr" rtl="1">
                        <a:lnSpc>
                          <a:spcPct val="107000"/>
                        </a:lnSpc>
                        <a:spcAft>
                          <a:spcPts val="0"/>
                        </a:spcAft>
                      </a:pPr>
                      <a:r>
                        <a:rPr lang="fa-IR" sz="1600" b="1" dirty="0" smtClean="0">
                          <a:solidFill>
                            <a:srgbClr val="000000"/>
                          </a:solidFill>
                          <a:effectLst/>
                          <a:latin typeface="Arial" panose="020B0604020202020204" pitchFamily="34" charset="0"/>
                          <a:ea typeface="Times New Roman" panose="02020603050405020304" pitchFamily="18" charset="0"/>
                          <a:cs typeface="Nazanin" panose="00000400000000000000" pitchFamily="2" charset="-78"/>
                        </a:rPr>
                        <a:t>١٣٩٢</a:t>
                      </a:r>
                      <a:endParaRPr lang="en-US" sz="16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a:lnSpc>
                          <a:spcPct val="107000"/>
                        </a:lnSpc>
                        <a:spcAft>
                          <a:spcPts val="0"/>
                        </a:spcAft>
                      </a:pPr>
                      <a:r>
                        <a:rPr lang="en-US" sz="1600">
                          <a:solidFill>
                            <a:srgbClr val="000000"/>
                          </a:solidFill>
                          <a:effectLst/>
                          <a:latin typeface="A2-Yekan" pitchFamily="2" charset="0"/>
                          <a:ea typeface="Times New Roman" panose="02020603050405020304" pitchFamily="18" charset="0"/>
                          <a:cs typeface="Nazanin" panose="00000400000000000000" pitchFamily="2" charset="-78"/>
                        </a:rPr>
                        <a:t>19687</a:t>
                      </a:r>
                      <a:endParaRPr lang="en-US" sz="1600">
                        <a:effectLst/>
                        <a:latin typeface="A2-Yekan" pitchFamily="2"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a:lnSpc>
                          <a:spcPct val="107000"/>
                        </a:lnSpc>
                        <a:spcAft>
                          <a:spcPts val="0"/>
                        </a:spcAft>
                      </a:pPr>
                      <a:r>
                        <a:rPr lang="en-US" sz="1600">
                          <a:solidFill>
                            <a:srgbClr val="000000"/>
                          </a:solidFill>
                          <a:effectLst/>
                          <a:latin typeface="A2-Yekan" pitchFamily="2" charset="0"/>
                          <a:ea typeface="Times New Roman" panose="02020603050405020304" pitchFamily="18" charset="0"/>
                          <a:cs typeface="Nazanin" panose="00000400000000000000" pitchFamily="2" charset="-78"/>
                        </a:rPr>
                        <a:t>16617</a:t>
                      </a:r>
                      <a:endParaRPr lang="en-US" sz="1600">
                        <a:effectLst/>
                        <a:latin typeface="A2-Yekan" pitchFamily="2"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a:lnSpc>
                          <a:spcPct val="107000"/>
                        </a:lnSpc>
                        <a:spcAft>
                          <a:spcPts val="0"/>
                        </a:spcAft>
                      </a:pPr>
                      <a:r>
                        <a:rPr lang="en-US" sz="1600" dirty="0">
                          <a:solidFill>
                            <a:srgbClr val="000000"/>
                          </a:solidFill>
                          <a:effectLst/>
                          <a:latin typeface="A2-Yekan" pitchFamily="2" charset="0"/>
                          <a:ea typeface="Times New Roman" panose="02020603050405020304" pitchFamily="18" charset="0"/>
                          <a:cs typeface="Nazanin" panose="00000400000000000000" pitchFamily="2" charset="-78"/>
                        </a:rPr>
                        <a:t>3070</a:t>
                      </a:r>
                      <a:endParaRPr lang="en-US" sz="1600" dirty="0">
                        <a:effectLst/>
                        <a:latin typeface="A2-Yekan" pitchFamily="2"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a:lnSpc>
                          <a:spcPct val="107000"/>
                        </a:lnSpc>
                        <a:spcAft>
                          <a:spcPts val="0"/>
                        </a:spcAft>
                      </a:pPr>
                      <a:r>
                        <a:rPr lang="en-US" sz="1600" dirty="0">
                          <a:solidFill>
                            <a:srgbClr val="000000"/>
                          </a:solidFill>
                          <a:effectLst/>
                          <a:latin typeface="A2-Yekan" pitchFamily="2" charset="0"/>
                          <a:ea typeface="Times New Roman" panose="02020603050405020304" pitchFamily="18" charset="0"/>
                          <a:cs typeface="Nazanin" panose="00000400000000000000" pitchFamily="2" charset="-78"/>
                        </a:rPr>
                        <a:t>19618</a:t>
                      </a:r>
                      <a:endParaRPr lang="en-US" sz="1600" dirty="0">
                        <a:effectLst/>
                        <a:latin typeface="A2-Yekan" pitchFamily="2"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a:lnSpc>
                          <a:spcPct val="107000"/>
                        </a:lnSpc>
                        <a:spcAft>
                          <a:spcPts val="0"/>
                        </a:spcAft>
                      </a:pPr>
                      <a:r>
                        <a:rPr lang="en-US" sz="1600" dirty="0">
                          <a:solidFill>
                            <a:srgbClr val="000000"/>
                          </a:solidFill>
                          <a:effectLst/>
                          <a:latin typeface="A2-Yekan" pitchFamily="2" charset="0"/>
                          <a:ea typeface="Times New Roman" panose="02020603050405020304" pitchFamily="18" charset="0"/>
                          <a:cs typeface="Nazanin" panose="00000400000000000000" pitchFamily="2" charset="-78"/>
                        </a:rPr>
                        <a:t>16617</a:t>
                      </a:r>
                      <a:endParaRPr lang="en-US" sz="1600" dirty="0">
                        <a:effectLst/>
                        <a:latin typeface="A2-Yekan" pitchFamily="2"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a:lnSpc>
                          <a:spcPct val="107000"/>
                        </a:lnSpc>
                        <a:spcAft>
                          <a:spcPts val="0"/>
                        </a:spcAft>
                      </a:pPr>
                      <a:r>
                        <a:rPr lang="en-US" sz="1600">
                          <a:solidFill>
                            <a:srgbClr val="000000"/>
                          </a:solidFill>
                          <a:effectLst/>
                          <a:latin typeface="A2-Yekan" pitchFamily="2" charset="0"/>
                          <a:ea typeface="Times New Roman" panose="02020603050405020304" pitchFamily="18" charset="0"/>
                          <a:cs typeface="Nazanin" panose="00000400000000000000" pitchFamily="2" charset="-78"/>
                        </a:rPr>
                        <a:t>3001</a:t>
                      </a:r>
                      <a:endParaRPr lang="en-US" sz="1600">
                        <a:effectLst/>
                        <a:latin typeface="A2-Yekan" pitchFamily="2"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35365">
                <a:tc>
                  <a:txBody>
                    <a:bodyPr/>
                    <a:lstStyle/>
                    <a:p>
                      <a:pPr algn="ctr" rtl="1">
                        <a:lnSpc>
                          <a:spcPct val="107000"/>
                        </a:lnSpc>
                        <a:spcAft>
                          <a:spcPts val="0"/>
                        </a:spcAft>
                      </a:pPr>
                      <a:r>
                        <a:rPr lang="fa-IR" sz="1600" b="1" dirty="0" smtClean="0">
                          <a:solidFill>
                            <a:srgbClr val="000000"/>
                          </a:solidFill>
                          <a:effectLst/>
                          <a:latin typeface="Arial" panose="020B0604020202020204" pitchFamily="34" charset="0"/>
                          <a:ea typeface="Times New Roman" panose="02020603050405020304" pitchFamily="18" charset="0"/>
                          <a:cs typeface="Nazanin" panose="00000400000000000000" pitchFamily="2" charset="-78"/>
                        </a:rPr>
                        <a:t>١٣٩٣</a:t>
                      </a:r>
                      <a:endParaRPr lang="en-US" sz="16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a:lnSpc>
                          <a:spcPct val="107000"/>
                        </a:lnSpc>
                        <a:spcAft>
                          <a:spcPts val="0"/>
                        </a:spcAft>
                      </a:pPr>
                      <a:r>
                        <a:rPr lang="en-US" sz="1600">
                          <a:solidFill>
                            <a:srgbClr val="000000"/>
                          </a:solidFill>
                          <a:effectLst/>
                          <a:latin typeface="A2-Yekan" pitchFamily="2" charset="0"/>
                          <a:ea typeface="Times New Roman" panose="02020603050405020304" pitchFamily="18" charset="0"/>
                          <a:cs typeface="Nazanin" panose="00000400000000000000" pitchFamily="2" charset="-78"/>
                        </a:rPr>
                        <a:t>22822</a:t>
                      </a:r>
                      <a:endParaRPr lang="en-US" sz="1600">
                        <a:effectLst/>
                        <a:latin typeface="A2-Yekan" pitchFamily="2"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a:lnSpc>
                          <a:spcPct val="107000"/>
                        </a:lnSpc>
                        <a:spcAft>
                          <a:spcPts val="0"/>
                        </a:spcAft>
                      </a:pPr>
                      <a:r>
                        <a:rPr lang="en-US" sz="1600">
                          <a:solidFill>
                            <a:srgbClr val="000000"/>
                          </a:solidFill>
                          <a:effectLst/>
                          <a:latin typeface="A2-Yekan" pitchFamily="2" charset="0"/>
                          <a:ea typeface="Times New Roman" panose="02020603050405020304" pitchFamily="18" charset="0"/>
                          <a:cs typeface="Nazanin" panose="00000400000000000000" pitchFamily="2" charset="-78"/>
                        </a:rPr>
                        <a:t>17462</a:t>
                      </a:r>
                      <a:endParaRPr lang="en-US" sz="1600">
                        <a:effectLst/>
                        <a:latin typeface="A2-Yekan" pitchFamily="2"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a:lnSpc>
                          <a:spcPct val="107000"/>
                        </a:lnSpc>
                        <a:spcAft>
                          <a:spcPts val="0"/>
                        </a:spcAft>
                      </a:pPr>
                      <a:r>
                        <a:rPr lang="en-US" sz="1600">
                          <a:solidFill>
                            <a:srgbClr val="000000"/>
                          </a:solidFill>
                          <a:effectLst/>
                          <a:latin typeface="A2-Yekan" pitchFamily="2" charset="0"/>
                          <a:ea typeface="Times New Roman" panose="02020603050405020304" pitchFamily="18" charset="0"/>
                          <a:cs typeface="Nazanin" panose="00000400000000000000" pitchFamily="2" charset="-78"/>
                        </a:rPr>
                        <a:t>5360</a:t>
                      </a:r>
                      <a:endParaRPr lang="en-US" sz="1600">
                        <a:effectLst/>
                        <a:latin typeface="A2-Yekan" pitchFamily="2"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a:lnSpc>
                          <a:spcPct val="107000"/>
                        </a:lnSpc>
                        <a:spcAft>
                          <a:spcPts val="0"/>
                        </a:spcAft>
                      </a:pPr>
                      <a:r>
                        <a:rPr lang="en-US" sz="1600" dirty="0">
                          <a:solidFill>
                            <a:srgbClr val="000000"/>
                          </a:solidFill>
                          <a:effectLst/>
                          <a:latin typeface="A2-Yekan" pitchFamily="2" charset="0"/>
                          <a:ea typeface="Times New Roman" panose="02020603050405020304" pitchFamily="18" charset="0"/>
                          <a:cs typeface="Nazanin" panose="00000400000000000000" pitchFamily="2" charset="-78"/>
                        </a:rPr>
                        <a:t>22812</a:t>
                      </a:r>
                      <a:endParaRPr lang="en-US" sz="1600" dirty="0">
                        <a:effectLst/>
                        <a:latin typeface="A2-Yekan" pitchFamily="2"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a:lnSpc>
                          <a:spcPct val="107000"/>
                        </a:lnSpc>
                        <a:spcAft>
                          <a:spcPts val="0"/>
                        </a:spcAft>
                      </a:pPr>
                      <a:r>
                        <a:rPr lang="en-US" sz="1600" dirty="0">
                          <a:solidFill>
                            <a:srgbClr val="000000"/>
                          </a:solidFill>
                          <a:effectLst/>
                          <a:latin typeface="A2-Yekan" pitchFamily="2" charset="0"/>
                          <a:ea typeface="Times New Roman" panose="02020603050405020304" pitchFamily="18" charset="0"/>
                          <a:cs typeface="Nazanin" panose="00000400000000000000" pitchFamily="2" charset="-78"/>
                        </a:rPr>
                        <a:t>17462</a:t>
                      </a:r>
                      <a:endParaRPr lang="en-US" sz="1600" dirty="0">
                        <a:effectLst/>
                        <a:latin typeface="A2-Yekan" pitchFamily="2"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a:lnSpc>
                          <a:spcPct val="107000"/>
                        </a:lnSpc>
                        <a:spcAft>
                          <a:spcPts val="0"/>
                        </a:spcAft>
                      </a:pPr>
                      <a:r>
                        <a:rPr lang="en-US" sz="1600" dirty="0">
                          <a:solidFill>
                            <a:srgbClr val="000000"/>
                          </a:solidFill>
                          <a:effectLst/>
                          <a:latin typeface="A2-Yekan" pitchFamily="2" charset="0"/>
                          <a:ea typeface="Times New Roman" panose="02020603050405020304" pitchFamily="18" charset="0"/>
                          <a:cs typeface="Nazanin" panose="00000400000000000000" pitchFamily="2" charset="-78"/>
                        </a:rPr>
                        <a:t>5350</a:t>
                      </a:r>
                      <a:endParaRPr lang="en-US" sz="1600" dirty="0">
                        <a:effectLst/>
                        <a:latin typeface="A2-Yekan" pitchFamily="2"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35365">
                <a:tc>
                  <a:txBody>
                    <a:bodyPr/>
                    <a:lstStyle/>
                    <a:p>
                      <a:pPr algn="ctr" rtl="1">
                        <a:lnSpc>
                          <a:spcPct val="107000"/>
                        </a:lnSpc>
                        <a:spcAft>
                          <a:spcPts val="0"/>
                        </a:spcAft>
                      </a:pPr>
                      <a:r>
                        <a:rPr lang="fa-IR" sz="1600" b="1" dirty="0" smtClean="0">
                          <a:solidFill>
                            <a:srgbClr val="000000"/>
                          </a:solidFill>
                          <a:effectLst/>
                          <a:latin typeface="Arial" panose="020B0604020202020204" pitchFamily="34" charset="0"/>
                          <a:ea typeface="Times New Roman" panose="02020603050405020304" pitchFamily="18" charset="0"/>
                          <a:cs typeface="Nazanin" panose="00000400000000000000" pitchFamily="2" charset="-78"/>
                        </a:rPr>
                        <a:t>١٣٩٤</a:t>
                      </a:r>
                      <a:endParaRPr lang="en-US" sz="16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a:lnSpc>
                          <a:spcPct val="107000"/>
                        </a:lnSpc>
                        <a:spcAft>
                          <a:spcPts val="0"/>
                        </a:spcAft>
                      </a:pPr>
                      <a:r>
                        <a:rPr lang="en-US" sz="1600">
                          <a:solidFill>
                            <a:srgbClr val="000000"/>
                          </a:solidFill>
                          <a:effectLst/>
                          <a:latin typeface="A2-Yekan" pitchFamily="2" charset="0"/>
                          <a:ea typeface="Times New Roman" panose="02020603050405020304" pitchFamily="18" charset="0"/>
                          <a:cs typeface="Nazanin" panose="00000400000000000000" pitchFamily="2" charset="-78"/>
                        </a:rPr>
                        <a:t>23584</a:t>
                      </a:r>
                      <a:endParaRPr lang="en-US" sz="1600">
                        <a:effectLst/>
                        <a:latin typeface="A2-Yekan" pitchFamily="2"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a:lnSpc>
                          <a:spcPct val="107000"/>
                        </a:lnSpc>
                        <a:spcAft>
                          <a:spcPts val="0"/>
                        </a:spcAft>
                      </a:pPr>
                      <a:r>
                        <a:rPr lang="en-US" sz="1600">
                          <a:solidFill>
                            <a:srgbClr val="000000"/>
                          </a:solidFill>
                          <a:effectLst/>
                          <a:latin typeface="A2-Yekan" pitchFamily="2" charset="0"/>
                          <a:ea typeface="Times New Roman" panose="02020603050405020304" pitchFamily="18" charset="0"/>
                          <a:cs typeface="Nazanin" panose="00000400000000000000" pitchFamily="2" charset="-78"/>
                        </a:rPr>
                        <a:t>18252</a:t>
                      </a:r>
                      <a:endParaRPr lang="en-US" sz="1600">
                        <a:effectLst/>
                        <a:latin typeface="A2-Yekan" pitchFamily="2"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a:lnSpc>
                          <a:spcPct val="107000"/>
                        </a:lnSpc>
                        <a:spcAft>
                          <a:spcPts val="0"/>
                        </a:spcAft>
                      </a:pPr>
                      <a:r>
                        <a:rPr lang="en-US" sz="1600">
                          <a:solidFill>
                            <a:srgbClr val="000000"/>
                          </a:solidFill>
                          <a:effectLst/>
                          <a:latin typeface="A2-Yekan" pitchFamily="2" charset="0"/>
                          <a:ea typeface="Times New Roman" panose="02020603050405020304" pitchFamily="18" charset="0"/>
                          <a:cs typeface="Nazanin" panose="00000400000000000000" pitchFamily="2" charset="-78"/>
                        </a:rPr>
                        <a:t>5332</a:t>
                      </a:r>
                      <a:endParaRPr lang="en-US" sz="1600">
                        <a:effectLst/>
                        <a:latin typeface="A2-Yekan" pitchFamily="2"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a:lnSpc>
                          <a:spcPct val="107000"/>
                        </a:lnSpc>
                        <a:spcAft>
                          <a:spcPts val="0"/>
                        </a:spcAft>
                      </a:pPr>
                      <a:r>
                        <a:rPr lang="en-US" sz="1600" dirty="0">
                          <a:solidFill>
                            <a:srgbClr val="000000"/>
                          </a:solidFill>
                          <a:effectLst/>
                          <a:latin typeface="A2-Yekan" pitchFamily="2" charset="0"/>
                          <a:ea typeface="Times New Roman" panose="02020603050405020304" pitchFamily="18" charset="0"/>
                          <a:cs typeface="Nazanin" panose="00000400000000000000" pitchFamily="2" charset="-78"/>
                        </a:rPr>
                        <a:t>23546</a:t>
                      </a:r>
                      <a:endParaRPr lang="en-US" sz="1600" dirty="0">
                        <a:effectLst/>
                        <a:latin typeface="A2-Yekan" pitchFamily="2"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a:lnSpc>
                          <a:spcPct val="107000"/>
                        </a:lnSpc>
                        <a:spcAft>
                          <a:spcPts val="0"/>
                        </a:spcAft>
                      </a:pPr>
                      <a:r>
                        <a:rPr lang="en-US" sz="1600" dirty="0">
                          <a:solidFill>
                            <a:srgbClr val="000000"/>
                          </a:solidFill>
                          <a:effectLst/>
                          <a:latin typeface="A2-Yekan" pitchFamily="2" charset="0"/>
                          <a:ea typeface="Times New Roman" panose="02020603050405020304" pitchFamily="18" charset="0"/>
                          <a:cs typeface="Nazanin" panose="00000400000000000000" pitchFamily="2" charset="-78"/>
                        </a:rPr>
                        <a:t>18252</a:t>
                      </a:r>
                      <a:endParaRPr lang="en-US" sz="1600" dirty="0">
                        <a:effectLst/>
                        <a:latin typeface="A2-Yekan" pitchFamily="2"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a:lnSpc>
                          <a:spcPct val="107000"/>
                        </a:lnSpc>
                        <a:spcAft>
                          <a:spcPts val="0"/>
                        </a:spcAft>
                      </a:pPr>
                      <a:r>
                        <a:rPr lang="en-US" sz="1600" dirty="0">
                          <a:solidFill>
                            <a:srgbClr val="000000"/>
                          </a:solidFill>
                          <a:effectLst/>
                          <a:latin typeface="A2-Yekan" pitchFamily="2" charset="0"/>
                          <a:ea typeface="Times New Roman" panose="02020603050405020304" pitchFamily="18" charset="0"/>
                          <a:cs typeface="Nazanin" panose="00000400000000000000" pitchFamily="2" charset="-78"/>
                        </a:rPr>
                        <a:t>5294</a:t>
                      </a:r>
                      <a:endParaRPr lang="en-US" sz="1600" dirty="0">
                        <a:effectLst/>
                        <a:latin typeface="A2-Yekan" pitchFamily="2"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graphicFrame>
        <p:nvGraphicFramePr>
          <p:cNvPr id="7" name="Table 6"/>
          <p:cNvGraphicFramePr>
            <a:graphicFrameLocks noGrp="1"/>
          </p:cNvGraphicFramePr>
          <p:nvPr>
            <p:extLst>
              <p:ext uri="{D42A27DB-BD31-4B8C-83A1-F6EECF244321}">
                <p14:modId xmlns:p14="http://schemas.microsoft.com/office/powerpoint/2010/main" val="197376943"/>
              </p:ext>
            </p:extLst>
          </p:nvPr>
        </p:nvGraphicFramePr>
        <p:xfrm>
          <a:off x="3947172" y="5757611"/>
          <a:ext cx="6070600" cy="554488"/>
        </p:xfrm>
        <a:graphic>
          <a:graphicData uri="http://schemas.openxmlformats.org/drawingml/2006/table">
            <a:tbl>
              <a:tblPr rtl="1" firstRow="1" firstCol="1" bandRow="1"/>
              <a:tblGrid>
                <a:gridCol w="6070600"/>
              </a:tblGrid>
              <a:tr h="293566">
                <a:tc>
                  <a:txBody>
                    <a:bodyPr/>
                    <a:lstStyle/>
                    <a:p>
                      <a:pPr algn="r" rtl="1">
                        <a:lnSpc>
                          <a:spcPct val="107000"/>
                        </a:lnSpc>
                        <a:spcAft>
                          <a:spcPts val="0"/>
                        </a:spcAft>
                      </a:pPr>
                      <a:r>
                        <a:rPr lang="fa-IR" sz="1600" b="1" i="0" dirty="0">
                          <a:solidFill>
                            <a:srgbClr val="000000"/>
                          </a:solidFill>
                          <a:effectLst/>
                          <a:latin typeface="Arial" panose="020B0604020202020204" pitchFamily="34" charset="0"/>
                          <a:ea typeface="Times New Roman" panose="02020603050405020304" pitchFamily="18" charset="0"/>
                          <a:cs typeface="Nazanin" panose="00000400000000000000" pitchFamily="2" charset="-78"/>
                        </a:rPr>
                        <a:t>مأخذ - سازمان هواپيمايي كشوري(ر.پ).</a:t>
                      </a:r>
                      <a:endParaRPr lang="en-US" sz="1600" b="1" i="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a:noFill/>
                    </a:lnL>
                    <a:lnR>
                      <a:noFill/>
                    </a:lnR>
                    <a:lnT w="19050" cap="flat" cmpd="sng" algn="ctr">
                      <a:solidFill>
                        <a:srgbClr val="000000"/>
                      </a:solidFill>
                      <a:prstDash val="solid"/>
                      <a:round/>
                      <a:headEnd type="none" w="med" len="med"/>
                      <a:tailEnd type="none" w="med" len="med"/>
                    </a:lnT>
                    <a:lnB>
                      <a:noFill/>
                    </a:lnB>
                  </a:tcPr>
                </a:tc>
              </a:tr>
              <a:tr h="0">
                <a:tc>
                  <a:txBody>
                    <a:bodyPr/>
                    <a:lstStyle/>
                    <a:p>
                      <a:pPr algn="r" rtl="1">
                        <a:lnSpc>
                          <a:spcPct val="107000"/>
                        </a:lnSpc>
                        <a:spcAft>
                          <a:spcPts val="0"/>
                        </a:spcAft>
                      </a:pPr>
                      <a:r>
                        <a:rPr lang="fa-IR" sz="1600" b="1" i="0" dirty="0">
                          <a:solidFill>
                            <a:srgbClr val="000000"/>
                          </a:solidFill>
                          <a:effectLst/>
                          <a:latin typeface="Arial" panose="020B0604020202020204" pitchFamily="34" charset="0"/>
                          <a:ea typeface="Times New Roman" panose="02020603050405020304" pitchFamily="18" charset="0"/>
                          <a:cs typeface="Nazanin" panose="00000400000000000000" pitchFamily="2" charset="-78"/>
                        </a:rPr>
                        <a:t>- سازمان هواپيمايي كشوري. دفتر فناوري اطلاعات و بررسي هاي آماري</a:t>
                      </a:r>
                      <a:endParaRPr lang="en-US" sz="1600" b="1" i="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lnL>
                      <a:noFill/>
                    </a:lnL>
                    <a:lnR>
                      <a:noFill/>
                    </a:lnR>
                    <a:lnT>
                      <a:noFill/>
                    </a:lnT>
                    <a:lnB>
                      <a:noFill/>
                    </a:lnB>
                  </a:tcPr>
                </a:tc>
              </a:tr>
            </a:tbl>
          </a:graphicData>
        </a:graphic>
      </p:graphicFrame>
      <p:sp>
        <p:nvSpPr>
          <p:cNvPr id="2" name="TextBox 1"/>
          <p:cNvSpPr txBox="1"/>
          <p:nvPr/>
        </p:nvSpPr>
        <p:spPr>
          <a:xfrm>
            <a:off x="6481482" y="6488668"/>
            <a:ext cx="524436" cy="369332"/>
          </a:xfrm>
          <a:prstGeom prst="rect">
            <a:avLst/>
          </a:prstGeom>
          <a:noFill/>
        </p:spPr>
        <p:txBody>
          <a:bodyPr wrap="square" rtlCol="1">
            <a:spAutoFit/>
          </a:bodyPr>
          <a:lstStyle/>
          <a:p>
            <a:r>
              <a:rPr lang="fa-IR" dirty="0" smtClean="0"/>
              <a:t>94</a:t>
            </a:r>
            <a:endParaRPr lang="fa-IR" dirty="0"/>
          </a:p>
        </p:txBody>
      </p:sp>
    </p:spTree>
    <p:extLst>
      <p:ext uri="{BB962C8B-B14F-4D97-AF65-F5344CB8AC3E}">
        <p14:creationId xmlns:p14="http://schemas.microsoft.com/office/powerpoint/2010/main" val="15225801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083212" y="665983"/>
            <a:ext cx="10297551" cy="400110"/>
          </a:xfrm>
          <a:prstGeom prst="rect">
            <a:avLst/>
          </a:prstGeom>
        </p:spPr>
        <p:txBody>
          <a:bodyPr wrap="square">
            <a:spAutoFit/>
          </a:bodyPr>
          <a:lstStyle/>
          <a:p>
            <a:r>
              <a:rPr lang="fa-IR" sz="2000" b="1" dirty="0">
                <a:solidFill>
                  <a:srgbClr val="000000"/>
                </a:solidFill>
                <a:effectLst>
                  <a:outerShdw blurRad="38100" dist="38100" dir="2700000" algn="tl">
                    <a:srgbClr val="000000">
                      <a:alpha val="43137"/>
                    </a:srgbClr>
                  </a:outerShdw>
                </a:effectLst>
                <a:latin typeface="Arial" panose="020B0604020202020204" pitchFamily="34" charset="0"/>
                <a:ea typeface="Times New Roman" panose="02020603050405020304" pitchFamily="18" charset="0"/>
                <a:cs typeface="B Nazanin" panose="00000400000000000000" pitchFamily="2" charset="-78"/>
              </a:rPr>
              <a:t>مسافران حمل شده توسط شرکت های هواپیمایی داخلی در پروازهاي‌ بين‌المللي برحسب فرودگاه‌هاي داخلي و خارجي</a:t>
            </a:r>
            <a:endParaRPr lang="fa-IR" sz="2000" dirty="0">
              <a:effectLst>
                <a:outerShdw blurRad="38100" dist="38100" dir="2700000" algn="tl">
                  <a:srgbClr val="000000">
                    <a:alpha val="43137"/>
                  </a:srgbClr>
                </a:outerShdw>
              </a:effectLst>
            </a:endParaRPr>
          </a:p>
        </p:txBody>
      </p:sp>
      <p:graphicFrame>
        <p:nvGraphicFramePr>
          <p:cNvPr id="3" name="Table 2"/>
          <p:cNvGraphicFramePr>
            <a:graphicFrameLocks noGrp="1"/>
          </p:cNvGraphicFramePr>
          <p:nvPr>
            <p:extLst>
              <p:ext uri="{D42A27DB-BD31-4B8C-83A1-F6EECF244321}">
                <p14:modId xmlns:p14="http://schemas.microsoft.com/office/powerpoint/2010/main" val="2954587260"/>
              </p:ext>
            </p:extLst>
          </p:nvPr>
        </p:nvGraphicFramePr>
        <p:xfrm>
          <a:off x="766482" y="1290918"/>
          <a:ext cx="10313895" cy="4518211"/>
        </p:xfrm>
        <a:graphic>
          <a:graphicData uri="http://schemas.openxmlformats.org/drawingml/2006/table">
            <a:tbl>
              <a:tblPr rtl="1" firstRow="1" firstCol="1" bandRow="1">
                <a:tableStyleId>{F2DE63D5-997A-4646-A377-4702673A728D}</a:tableStyleId>
              </a:tblPr>
              <a:tblGrid>
                <a:gridCol w="1945479"/>
                <a:gridCol w="1053216"/>
                <a:gridCol w="766482"/>
                <a:gridCol w="914400"/>
                <a:gridCol w="820271"/>
                <a:gridCol w="965911"/>
                <a:gridCol w="731592"/>
                <a:gridCol w="826680"/>
                <a:gridCol w="731592"/>
                <a:gridCol w="826680"/>
                <a:gridCol w="731592"/>
              </a:tblGrid>
              <a:tr h="658933">
                <a:tc>
                  <a:txBody>
                    <a:bodyPr/>
                    <a:lstStyle/>
                    <a:p>
                      <a:pPr algn="ctr" rtl="1">
                        <a:lnSpc>
                          <a:spcPct val="107000"/>
                        </a:lnSpc>
                        <a:spcAft>
                          <a:spcPts val="0"/>
                        </a:spcAft>
                      </a:pPr>
                      <a:r>
                        <a:rPr lang="fa-IR" sz="2000" b="1" dirty="0">
                          <a:solidFill>
                            <a:schemeClr val="tx1"/>
                          </a:solidFill>
                          <a:effectLst/>
                          <a:cs typeface="B Nazanin" panose="00000400000000000000" pitchFamily="2" charset="-78"/>
                        </a:rPr>
                        <a:t>شرح</a:t>
                      </a:r>
                      <a:endParaRPr lang="en-US" sz="2000" b="1" dirty="0">
                        <a:solidFill>
                          <a:schemeClr val="tx1"/>
                        </a:solidFill>
                        <a:effectLst/>
                        <a:latin typeface="Calibri" panose="020F0502020204030204" pitchFamily="34" charset="0"/>
                        <a:ea typeface="Calibri" panose="020F0502020204030204" pitchFamily="34" charset="0"/>
                        <a:cs typeface="B Nazanin" panose="00000400000000000000" pitchFamily="2" charset="-78"/>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gridSpan="2">
                  <a:txBody>
                    <a:bodyPr/>
                    <a:lstStyle/>
                    <a:p>
                      <a:pPr algn="ctr" rtl="1">
                        <a:lnSpc>
                          <a:spcPct val="107000"/>
                        </a:lnSpc>
                        <a:spcAft>
                          <a:spcPts val="0"/>
                        </a:spcAft>
                      </a:pPr>
                      <a:r>
                        <a:rPr lang="fa-IR" sz="2000" b="1" dirty="0">
                          <a:solidFill>
                            <a:schemeClr val="tx1"/>
                          </a:solidFill>
                          <a:effectLst/>
                          <a:cs typeface="B Nazanin" panose="00000400000000000000" pitchFamily="2" charset="-78"/>
                        </a:rPr>
                        <a:t>١٣٧٥</a:t>
                      </a:r>
                      <a:endParaRPr lang="en-US" sz="2000" b="1" dirty="0">
                        <a:solidFill>
                          <a:schemeClr val="tx1"/>
                        </a:solidFill>
                        <a:effectLst/>
                        <a:latin typeface="Calibri" panose="020F0502020204030204" pitchFamily="34" charset="0"/>
                        <a:ea typeface="Calibri" panose="020F0502020204030204" pitchFamily="34" charset="0"/>
                        <a:cs typeface="B Nazanin" panose="00000400000000000000" pitchFamily="2" charset="-78"/>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pPr rtl="1"/>
                      <a:endParaRPr lang="fa-IR"/>
                    </a:p>
                  </a:txBody>
                  <a:tcPr/>
                </a:tc>
                <a:tc gridSpan="2">
                  <a:txBody>
                    <a:bodyPr/>
                    <a:lstStyle/>
                    <a:p>
                      <a:pPr algn="ctr" rtl="1">
                        <a:lnSpc>
                          <a:spcPct val="107000"/>
                        </a:lnSpc>
                        <a:spcAft>
                          <a:spcPts val="0"/>
                        </a:spcAft>
                      </a:pPr>
                      <a:r>
                        <a:rPr lang="fa-IR" sz="2000" b="1" dirty="0">
                          <a:solidFill>
                            <a:schemeClr val="tx1"/>
                          </a:solidFill>
                          <a:effectLst/>
                          <a:cs typeface="B Nazanin" panose="00000400000000000000" pitchFamily="2" charset="-78"/>
                        </a:rPr>
                        <a:t>١٣٨٠</a:t>
                      </a:r>
                      <a:endParaRPr lang="en-US" sz="2000" b="1" dirty="0">
                        <a:solidFill>
                          <a:schemeClr val="tx1"/>
                        </a:solidFill>
                        <a:effectLst/>
                        <a:latin typeface="Calibri" panose="020F0502020204030204" pitchFamily="34" charset="0"/>
                        <a:ea typeface="Calibri" panose="020F0502020204030204" pitchFamily="34" charset="0"/>
                        <a:cs typeface="B Nazanin" panose="00000400000000000000" pitchFamily="2" charset="-78"/>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pPr rtl="1"/>
                      <a:endParaRPr lang="fa-IR"/>
                    </a:p>
                  </a:txBody>
                  <a:tcPr/>
                </a:tc>
                <a:tc gridSpan="2">
                  <a:txBody>
                    <a:bodyPr/>
                    <a:lstStyle/>
                    <a:p>
                      <a:pPr algn="ctr" rtl="1">
                        <a:lnSpc>
                          <a:spcPct val="107000"/>
                        </a:lnSpc>
                        <a:spcAft>
                          <a:spcPts val="0"/>
                        </a:spcAft>
                      </a:pPr>
                      <a:r>
                        <a:rPr lang="fa-IR" sz="2000" b="1" dirty="0">
                          <a:solidFill>
                            <a:schemeClr val="tx1"/>
                          </a:solidFill>
                          <a:effectLst/>
                          <a:cs typeface="B Nazanin" panose="00000400000000000000" pitchFamily="2" charset="-78"/>
                        </a:rPr>
                        <a:t>١٣٨٥</a:t>
                      </a:r>
                      <a:endParaRPr lang="en-US" sz="2000" b="1" dirty="0">
                        <a:solidFill>
                          <a:schemeClr val="tx1"/>
                        </a:solidFill>
                        <a:effectLst/>
                        <a:latin typeface="Calibri" panose="020F0502020204030204" pitchFamily="34" charset="0"/>
                        <a:ea typeface="Calibri" panose="020F0502020204030204" pitchFamily="34" charset="0"/>
                        <a:cs typeface="B Nazanin" panose="00000400000000000000" pitchFamily="2" charset="-78"/>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pPr rtl="1"/>
                      <a:endParaRPr lang="fa-IR"/>
                    </a:p>
                  </a:txBody>
                  <a:tcPr/>
                </a:tc>
                <a:tc gridSpan="2">
                  <a:txBody>
                    <a:bodyPr/>
                    <a:lstStyle/>
                    <a:p>
                      <a:pPr algn="ctr" rtl="1">
                        <a:lnSpc>
                          <a:spcPct val="107000"/>
                        </a:lnSpc>
                        <a:spcAft>
                          <a:spcPts val="0"/>
                        </a:spcAft>
                      </a:pPr>
                      <a:r>
                        <a:rPr lang="fa-IR" sz="2000" b="1" dirty="0">
                          <a:solidFill>
                            <a:schemeClr val="tx1"/>
                          </a:solidFill>
                          <a:effectLst/>
                          <a:cs typeface="B Nazanin" panose="00000400000000000000" pitchFamily="2" charset="-78"/>
                        </a:rPr>
                        <a:t>١٣٩٠</a:t>
                      </a:r>
                      <a:endParaRPr lang="en-US" sz="2000" b="1" dirty="0">
                        <a:solidFill>
                          <a:schemeClr val="tx1"/>
                        </a:solidFill>
                        <a:effectLst/>
                        <a:latin typeface="Calibri" panose="020F0502020204030204" pitchFamily="34" charset="0"/>
                        <a:ea typeface="Calibri" panose="020F0502020204030204" pitchFamily="34" charset="0"/>
                        <a:cs typeface="B Nazanin" panose="00000400000000000000" pitchFamily="2" charset="-78"/>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pPr rtl="1"/>
                      <a:endParaRPr lang="fa-IR"/>
                    </a:p>
                  </a:txBody>
                  <a:tcPr/>
                </a:tc>
                <a:tc gridSpan="2">
                  <a:txBody>
                    <a:bodyPr/>
                    <a:lstStyle/>
                    <a:p>
                      <a:pPr algn="ctr" rtl="1">
                        <a:lnSpc>
                          <a:spcPct val="107000"/>
                        </a:lnSpc>
                        <a:spcAft>
                          <a:spcPts val="0"/>
                        </a:spcAft>
                      </a:pPr>
                      <a:r>
                        <a:rPr lang="fa-IR" sz="2000" b="1" dirty="0">
                          <a:solidFill>
                            <a:schemeClr val="tx1"/>
                          </a:solidFill>
                          <a:effectLst/>
                          <a:cs typeface="B Nazanin" panose="00000400000000000000" pitchFamily="2" charset="-78"/>
                        </a:rPr>
                        <a:t>١٣٩٤</a:t>
                      </a:r>
                      <a:endParaRPr lang="en-US" sz="2000" b="1" dirty="0">
                        <a:solidFill>
                          <a:schemeClr val="tx1"/>
                        </a:solidFill>
                        <a:effectLst/>
                        <a:latin typeface="Calibri" panose="020F0502020204030204" pitchFamily="34" charset="0"/>
                        <a:ea typeface="Calibri" panose="020F0502020204030204" pitchFamily="34" charset="0"/>
                        <a:cs typeface="B Nazanin" panose="00000400000000000000" pitchFamily="2" charset="-78"/>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pPr rtl="1"/>
                      <a:endParaRPr lang="fa-IR"/>
                    </a:p>
                  </a:txBody>
                  <a:tcPr/>
                </a:tc>
              </a:tr>
              <a:tr h="1286426">
                <a:tc>
                  <a:txBody>
                    <a:bodyPr/>
                    <a:lstStyle/>
                    <a:p>
                      <a:pPr algn="ctr" rtl="0">
                        <a:lnSpc>
                          <a:spcPct val="107000"/>
                        </a:lnSpc>
                        <a:spcAft>
                          <a:spcPts val="0"/>
                        </a:spcAft>
                      </a:pPr>
                      <a:r>
                        <a:rPr lang="en-US" sz="1600" b="1" dirty="0">
                          <a:solidFill>
                            <a:schemeClr val="tx1"/>
                          </a:solidFill>
                          <a:effectLst/>
                        </a:rPr>
                        <a:t> </a:t>
                      </a:r>
                      <a:endParaRPr lang="en-US" sz="1600" b="1"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1">
                        <a:lnSpc>
                          <a:spcPct val="107000"/>
                        </a:lnSpc>
                        <a:spcAft>
                          <a:spcPts val="0"/>
                        </a:spcAft>
                      </a:pPr>
                      <a:r>
                        <a:rPr lang="fa-IR" sz="1600" b="1" dirty="0">
                          <a:solidFill>
                            <a:schemeClr val="tx1"/>
                          </a:solidFill>
                          <a:effectLst/>
                          <a:cs typeface="B Nazanin" panose="00000400000000000000" pitchFamily="2" charset="-78"/>
                        </a:rPr>
                        <a:t>خروجي</a:t>
                      </a:r>
                      <a:endParaRPr lang="en-US" sz="1600" b="1" dirty="0">
                        <a:solidFill>
                          <a:schemeClr val="tx1"/>
                        </a:solidFill>
                        <a:effectLst/>
                        <a:latin typeface="Calibri" panose="020F0502020204030204" pitchFamily="34" charset="0"/>
                        <a:ea typeface="Calibri" panose="020F0502020204030204" pitchFamily="34" charset="0"/>
                        <a:cs typeface="B Nazanin" panose="00000400000000000000" pitchFamily="2" charset="-78"/>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1">
                        <a:lnSpc>
                          <a:spcPct val="107000"/>
                        </a:lnSpc>
                        <a:spcAft>
                          <a:spcPts val="0"/>
                        </a:spcAft>
                      </a:pPr>
                      <a:r>
                        <a:rPr lang="fa-IR" sz="1600" b="1" dirty="0">
                          <a:solidFill>
                            <a:schemeClr val="tx1"/>
                          </a:solidFill>
                          <a:effectLst/>
                          <a:cs typeface="B Nazanin" panose="00000400000000000000" pitchFamily="2" charset="-78"/>
                        </a:rPr>
                        <a:t>ورودي</a:t>
                      </a:r>
                      <a:endParaRPr lang="en-US" sz="1600" b="1" dirty="0">
                        <a:solidFill>
                          <a:schemeClr val="tx1"/>
                        </a:solidFill>
                        <a:effectLst/>
                        <a:latin typeface="Calibri" panose="020F0502020204030204" pitchFamily="34" charset="0"/>
                        <a:ea typeface="Calibri" panose="020F0502020204030204" pitchFamily="34" charset="0"/>
                        <a:cs typeface="B Nazanin" panose="00000400000000000000" pitchFamily="2" charset="-78"/>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1">
                        <a:lnSpc>
                          <a:spcPct val="107000"/>
                        </a:lnSpc>
                        <a:spcAft>
                          <a:spcPts val="0"/>
                        </a:spcAft>
                      </a:pPr>
                      <a:r>
                        <a:rPr lang="fa-IR" sz="1600" b="1" dirty="0">
                          <a:solidFill>
                            <a:schemeClr val="tx1"/>
                          </a:solidFill>
                          <a:effectLst/>
                          <a:cs typeface="B Nazanin" panose="00000400000000000000" pitchFamily="2" charset="-78"/>
                        </a:rPr>
                        <a:t>خروجي</a:t>
                      </a:r>
                      <a:endParaRPr lang="en-US" sz="1600" b="1" dirty="0">
                        <a:solidFill>
                          <a:schemeClr val="tx1"/>
                        </a:solidFill>
                        <a:effectLst/>
                        <a:latin typeface="Calibri" panose="020F0502020204030204" pitchFamily="34" charset="0"/>
                        <a:ea typeface="Calibri" panose="020F0502020204030204" pitchFamily="34" charset="0"/>
                        <a:cs typeface="B Nazanin" panose="00000400000000000000" pitchFamily="2" charset="-78"/>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1">
                        <a:lnSpc>
                          <a:spcPct val="107000"/>
                        </a:lnSpc>
                        <a:spcAft>
                          <a:spcPts val="0"/>
                        </a:spcAft>
                      </a:pPr>
                      <a:r>
                        <a:rPr lang="fa-IR" sz="1600" b="1" dirty="0">
                          <a:solidFill>
                            <a:schemeClr val="tx1"/>
                          </a:solidFill>
                          <a:effectLst/>
                          <a:cs typeface="B Nazanin" panose="00000400000000000000" pitchFamily="2" charset="-78"/>
                        </a:rPr>
                        <a:t>ورودي</a:t>
                      </a:r>
                      <a:endParaRPr lang="en-US" sz="1600" b="1" dirty="0">
                        <a:solidFill>
                          <a:schemeClr val="tx1"/>
                        </a:solidFill>
                        <a:effectLst/>
                        <a:latin typeface="Calibri" panose="020F0502020204030204" pitchFamily="34" charset="0"/>
                        <a:ea typeface="Calibri" panose="020F0502020204030204" pitchFamily="34" charset="0"/>
                        <a:cs typeface="B Nazanin" panose="00000400000000000000" pitchFamily="2" charset="-78"/>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1">
                        <a:lnSpc>
                          <a:spcPct val="107000"/>
                        </a:lnSpc>
                        <a:spcAft>
                          <a:spcPts val="0"/>
                        </a:spcAft>
                      </a:pPr>
                      <a:r>
                        <a:rPr lang="fa-IR" sz="1600" b="1" dirty="0">
                          <a:solidFill>
                            <a:schemeClr val="tx1"/>
                          </a:solidFill>
                          <a:effectLst/>
                          <a:cs typeface="B Nazanin" panose="00000400000000000000" pitchFamily="2" charset="-78"/>
                        </a:rPr>
                        <a:t>خروجي</a:t>
                      </a:r>
                      <a:endParaRPr lang="en-US" sz="1600" b="1" dirty="0">
                        <a:solidFill>
                          <a:schemeClr val="tx1"/>
                        </a:solidFill>
                        <a:effectLst/>
                        <a:latin typeface="Calibri" panose="020F0502020204030204" pitchFamily="34" charset="0"/>
                        <a:ea typeface="Calibri" panose="020F0502020204030204" pitchFamily="34" charset="0"/>
                        <a:cs typeface="B Nazanin" panose="00000400000000000000" pitchFamily="2" charset="-78"/>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1">
                        <a:lnSpc>
                          <a:spcPct val="107000"/>
                        </a:lnSpc>
                        <a:spcAft>
                          <a:spcPts val="0"/>
                        </a:spcAft>
                      </a:pPr>
                      <a:r>
                        <a:rPr lang="fa-IR" sz="1600" b="1" dirty="0">
                          <a:solidFill>
                            <a:schemeClr val="tx1"/>
                          </a:solidFill>
                          <a:effectLst/>
                          <a:cs typeface="B Nazanin" panose="00000400000000000000" pitchFamily="2" charset="-78"/>
                        </a:rPr>
                        <a:t>ورودي</a:t>
                      </a:r>
                      <a:endParaRPr lang="en-US" sz="1600" b="1" dirty="0">
                        <a:solidFill>
                          <a:schemeClr val="tx1"/>
                        </a:solidFill>
                        <a:effectLst/>
                        <a:latin typeface="Calibri" panose="020F0502020204030204" pitchFamily="34" charset="0"/>
                        <a:ea typeface="Calibri" panose="020F0502020204030204" pitchFamily="34" charset="0"/>
                        <a:cs typeface="B Nazanin" panose="00000400000000000000" pitchFamily="2" charset="-78"/>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1">
                        <a:lnSpc>
                          <a:spcPct val="107000"/>
                        </a:lnSpc>
                        <a:spcAft>
                          <a:spcPts val="0"/>
                        </a:spcAft>
                      </a:pPr>
                      <a:r>
                        <a:rPr lang="fa-IR" sz="1600" b="1" dirty="0">
                          <a:solidFill>
                            <a:schemeClr val="tx1"/>
                          </a:solidFill>
                          <a:effectLst/>
                          <a:cs typeface="B Nazanin" panose="00000400000000000000" pitchFamily="2" charset="-78"/>
                        </a:rPr>
                        <a:t>خروجي</a:t>
                      </a:r>
                      <a:endParaRPr lang="en-US" sz="1600" b="1" dirty="0">
                        <a:solidFill>
                          <a:schemeClr val="tx1"/>
                        </a:solidFill>
                        <a:effectLst/>
                        <a:latin typeface="Calibri" panose="020F0502020204030204" pitchFamily="34" charset="0"/>
                        <a:ea typeface="Calibri" panose="020F0502020204030204" pitchFamily="34" charset="0"/>
                        <a:cs typeface="B Nazanin" panose="00000400000000000000" pitchFamily="2" charset="-78"/>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1">
                        <a:lnSpc>
                          <a:spcPct val="107000"/>
                        </a:lnSpc>
                        <a:spcAft>
                          <a:spcPts val="0"/>
                        </a:spcAft>
                      </a:pPr>
                      <a:r>
                        <a:rPr lang="fa-IR" sz="1600" b="1" dirty="0">
                          <a:solidFill>
                            <a:schemeClr val="tx1"/>
                          </a:solidFill>
                          <a:effectLst/>
                          <a:cs typeface="B Nazanin" panose="00000400000000000000" pitchFamily="2" charset="-78"/>
                        </a:rPr>
                        <a:t>ورودي</a:t>
                      </a:r>
                      <a:endParaRPr lang="en-US" sz="1600" b="1" dirty="0">
                        <a:solidFill>
                          <a:schemeClr val="tx1"/>
                        </a:solidFill>
                        <a:effectLst/>
                        <a:latin typeface="Calibri" panose="020F0502020204030204" pitchFamily="34" charset="0"/>
                        <a:ea typeface="Calibri" panose="020F0502020204030204" pitchFamily="34" charset="0"/>
                        <a:cs typeface="B Nazanin" panose="00000400000000000000" pitchFamily="2" charset="-78"/>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1">
                        <a:lnSpc>
                          <a:spcPct val="107000"/>
                        </a:lnSpc>
                        <a:spcAft>
                          <a:spcPts val="0"/>
                        </a:spcAft>
                      </a:pPr>
                      <a:r>
                        <a:rPr lang="fa-IR" sz="1600" b="1" dirty="0">
                          <a:solidFill>
                            <a:schemeClr val="tx1"/>
                          </a:solidFill>
                          <a:effectLst/>
                          <a:cs typeface="B Nazanin" panose="00000400000000000000" pitchFamily="2" charset="-78"/>
                        </a:rPr>
                        <a:t>خروجي</a:t>
                      </a:r>
                      <a:endParaRPr lang="en-US" sz="1600" b="1" dirty="0">
                        <a:solidFill>
                          <a:schemeClr val="tx1"/>
                        </a:solidFill>
                        <a:effectLst/>
                        <a:latin typeface="Calibri" panose="020F0502020204030204" pitchFamily="34" charset="0"/>
                        <a:ea typeface="Calibri" panose="020F0502020204030204" pitchFamily="34" charset="0"/>
                        <a:cs typeface="B Nazanin" panose="00000400000000000000" pitchFamily="2" charset="-78"/>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1">
                        <a:lnSpc>
                          <a:spcPct val="107000"/>
                        </a:lnSpc>
                        <a:spcAft>
                          <a:spcPts val="0"/>
                        </a:spcAft>
                      </a:pPr>
                      <a:r>
                        <a:rPr lang="fa-IR" sz="1600" b="1" dirty="0">
                          <a:solidFill>
                            <a:schemeClr val="tx1"/>
                          </a:solidFill>
                          <a:effectLst/>
                          <a:cs typeface="B Nazanin" panose="00000400000000000000" pitchFamily="2" charset="-78"/>
                        </a:rPr>
                        <a:t>ورودي</a:t>
                      </a:r>
                      <a:endParaRPr lang="en-US" sz="1600" b="1" dirty="0">
                        <a:solidFill>
                          <a:schemeClr val="tx1"/>
                        </a:solidFill>
                        <a:effectLst/>
                        <a:latin typeface="Calibri" panose="020F0502020204030204" pitchFamily="34" charset="0"/>
                        <a:ea typeface="Calibri" panose="020F0502020204030204" pitchFamily="34" charset="0"/>
                        <a:cs typeface="B Nazanin" panose="00000400000000000000" pitchFamily="2" charset="-78"/>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286426">
                <a:tc>
                  <a:txBody>
                    <a:bodyPr/>
                    <a:lstStyle/>
                    <a:p>
                      <a:pPr algn="r" rtl="1">
                        <a:lnSpc>
                          <a:spcPct val="107000"/>
                        </a:lnSpc>
                        <a:spcAft>
                          <a:spcPts val="0"/>
                        </a:spcAft>
                      </a:pPr>
                      <a:r>
                        <a:rPr lang="fa-IR" sz="1600" dirty="0" smtClean="0">
                          <a:effectLst/>
                          <a:cs typeface="B Nazanin" panose="00000400000000000000" pitchFamily="2" charset="-78"/>
                        </a:rPr>
                        <a:t>جمع</a:t>
                      </a:r>
                      <a:endParaRPr lang="en-US" sz="1600" dirty="0">
                        <a:effectLst/>
                        <a:latin typeface="Calibri" panose="020F0502020204030204" pitchFamily="34" charset="0"/>
                        <a:ea typeface="Calibri" panose="020F0502020204030204" pitchFamily="34" charset="0"/>
                        <a:cs typeface="B Nazanin" panose="00000400000000000000" pitchFamily="2" charset="-78"/>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a:lnSpc>
                          <a:spcPct val="107000"/>
                        </a:lnSpc>
                        <a:spcAft>
                          <a:spcPts val="0"/>
                        </a:spcAft>
                      </a:pPr>
                      <a:r>
                        <a:rPr lang="en-US" sz="1600" dirty="0">
                          <a:effectLst/>
                          <a:latin typeface="A2-Yekan" pitchFamily="2" charset="0"/>
                        </a:rPr>
                        <a:t>1275</a:t>
                      </a:r>
                      <a:endParaRPr lang="en-US" sz="1600" dirty="0">
                        <a:effectLst/>
                        <a:latin typeface="A2-Yekan" pitchFamily="2" charset="0"/>
                        <a:ea typeface="Calibri" panose="020F0502020204030204" pitchFamily="34" charset="0"/>
                        <a:cs typeface="B Lotus" panose="00000400000000000000" pitchFamily="2" charset="-78"/>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a:lnSpc>
                          <a:spcPct val="107000"/>
                        </a:lnSpc>
                        <a:spcAft>
                          <a:spcPts val="0"/>
                        </a:spcAft>
                      </a:pPr>
                      <a:r>
                        <a:rPr lang="en-US" sz="1600" dirty="0">
                          <a:effectLst/>
                          <a:latin typeface="A2-Yekan" pitchFamily="2" charset="0"/>
                        </a:rPr>
                        <a:t>1275</a:t>
                      </a:r>
                      <a:endParaRPr lang="en-US" sz="1600" dirty="0">
                        <a:effectLst/>
                        <a:latin typeface="A2-Yekan" pitchFamily="2" charset="0"/>
                        <a:ea typeface="Calibri" panose="020F0502020204030204" pitchFamily="34" charset="0"/>
                        <a:cs typeface="B Lotus" panose="00000400000000000000" pitchFamily="2" charset="-78"/>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a:lnSpc>
                          <a:spcPct val="107000"/>
                        </a:lnSpc>
                        <a:spcAft>
                          <a:spcPts val="0"/>
                        </a:spcAft>
                      </a:pPr>
                      <a:r>
                        <a:rPr lang="en-US" sz="1600" dirty="0">
                          <a:effectLst/>
                          <a:latin typeface="A2-Yekan" pitchFamily="2" charset="0"/>
                        </a:rPr>
                        <a:t>2018</a:t>
                      </a:r>
                      <a:endParaRPr lang="en-US" sz="1600" dirty="0">
                        <a:effectLst/>
                        <a:latin typeface="A2-Yekan" pitchFamily="2" charset="0"/>
                        <a:ea typeface="Calibri" panose="020F0502020204030204" pitchFamily="34" charset="0"/>
                        <a:cs typeface="B Lotus" panose="00000400000000000000" pitchFamily="2" charset="-78"/>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a:lnSpc>
                          <a:spcPct val="107000"/>
                        </a:lnSpc>
                        <a:spcAft>
                          <a:spcPts val="0"/>
                        </a:spcAft>
                      </a:pPr>
                      <a:r>
                        <a:rPr lang="en-US" sz="1600" dirty="0">
                          <a:effectLst/>
                          <a:latin typeface="A2-Yekan" pitchFamily="2" charset="0"/>
                        </a:rPr>
                        <a:t>2018</a:t>
                      </a:r>
                      <a:endParaRPr lang="en-US" sz="1600" dirty="0">
                        <a:effectLst/>
                        <a:latin typeface="A2-Yekan" pitchFamily="2" charset="0"/>
                        <a:ea typeface="Calibri" panose="020F0502020204030204" pitchFamily="34" charset="0"/>
                        <a:cs typeface="B Lotus" panose="00000400000000000000" pitchFamily="2" charset="-78"/>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a:lnSpc>
                          <a:spcPct val="107000"/>
                        </a:lnSpc>
                        <a:spcAft>
                          <a:spcPts val="0"/>
                        </a:spcAft>
                      </a:pPr>
                      <a:r>
                        <a:rPr lang="en-US" sz="1600" dirty="0">
                          <a:effectLst/>
                          <a:latin typeface="A2-Yekan" pitchFamily="2" charset="0"/>
                        </a:rPr>
                        <a:t>2609</a:t>
                      </a:r>
                      <a:endParaRPr lang="en-US" sz="1600" dirty="0">
                        <a:effectLst/>
                        <a:latin typeface="A2-Yekan" pitchFamily="2" charset="0"/>
                        <a:ea typeface="Calibri" panose="020F0502020204030204" pitchFamily="34" charset="0"/>
                        <a:cs typeface="B Lotus" panose="00000400000000000000" pitchFamily="2" charset="-78"/>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a:lnSpc>
                          <a:spcPct val="107000"/>
                        </a:lnSpc>
                        <a:spcAft>
                          <a:spcPts val="0"/>
                        </a:spcAft>
                      </a:pPr>
                      <a:r>
                        <a:rPr lang="en-US" sz="1600" dirty="0">
                          <a:effectLst/>
                          <a:latin typeface="A2-Yekan" pitchFamily="2" charset="0"/>
                        </a:rPr>
                        <a:t>2558</a:t>
                      </a:r>
                      <a:endParaRPr lang="en-US" sz="1600" dirty="0">
                        <a:effectLst/>
                        <a:latin typeface="A2-Yekan" pitchFamily="2" charset="0"/>
                        <a:ea typeface="Calibri" panose="020F0502020204030204" pitchFamily="34" charset="0"/>
                        <a:cs typeface="B Lotus" panose="00000400000000000000" pitchFamily="2" charset="-78"/>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a:lnSpc>
                          <a:spcPct val="107000"/>
                        </a:lnSpc>
                        <a:spcAft>
                          <a:spcPts val="0"/>
                        </a:spcAft>
                      </a:pPr>
                      <a:r>
                        <a:rPr lang="en-US" sz="1600" dirty="0">
                          <a:effectLst/>
                          <a:latin typeface="A2-Yekan" pitchFamily="2" charset="0"/>
                        </a:rPr>
                        <a:t>4404</a:t>
                      </a:r>
                      <a:endParaRPr lang="en-US" sz="1600" dirty="0">
                        <a:effectLst/>
                        <a:latin typeface="A2-Yekan" pitchFamily="2" charset="0"/>
                        <a:ea typeface="Calibri" panose="020F0502020204030204" pitchFamily="34" charset="0"/>
                        <a:cs typeface="B Lotus" panose="00000400000000000000" pitchFamily="2" charset="-78"/>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a:lnSpc>
                          <a:spcPct val="107000"/>
                        </a:lnSpc>
                        <a:spcAft>
                          <a:spcPts val="0"/>
                        </a:spcAft>
                      </a:pPr>
                      <a:r>
                        <a:rPr lang="en-US" sz="1600">
                          <a:effectLst/>
                          <a:latin typeface="A2-Yekan" pitchFamily="2" charset="0"/>
                        </a:rPr>
                        <a:t>4377</a:t>
                      </a:r>
                      <a:endParaRPr lang="en-US" sz="1600">
                        <a:effectLst/>
                        <a:latin typeface="A2-Yekan" pitchFamily="2" charset="0"/>
                        <a:ea typeface="Calibri" panose="020F0502020204030204" pitchFamily="34" charset="0"/>
                        <a:cs typeface="B Lotus" panose="00000400000000000000" pitchFamily="2" charset="-78"/>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a:lnSpc>
                          <a:spcPct val="107000"/>
                        </a:lnSpc>
                        <a:spcAft>
                          <a:spcPts val="0"/>
                        </a:spcAft>
                      </a:pPr>
                      <a:r>
                        <a:rPr lang="en-US" sz="1600">
                          <a:effectLst/>
                          <a:latin typeface="A2-Yekan" pitchFamily="2" charset="0"/>
                        </a:rPr>
                        <a:t>5294</a:t>
                      </a:r>
                      <a:endParaRPr lang="en-US" sz="1600">
                        <a:effectLst/>
                        <a:latin typeface="A2-Yekan" pitchFamily="2" charset="0"/>
                        <a:ea typeface="Calibri" panose="020F0502020204030204" pitchFamily="34" charset="0"/>
                        <a:cs typeface="B Lotus" panose="00000400000000000000" pitchFamily="2" charset="-78"/>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a:lnSpc>
                          <a:spcPct val="107000"/>
                        </a:lnSpc>
                        <a:spcAft>
                          <a:spcPts val="0"/>
                        </a:spcAft>
                      </a:pPr>
                      <a:r>
                        <a:rPr lang="en-US" sz="1600">
                          <a:effectLst/>
                          <a:latin typeface="A2-Yekan" pitchFamily="2" charset="0"/>
                        </a:rPr>
                        <a:t>5332</a:t>
                      </a:r>
                      <a:endParaRPr lang="en-US" sz="1600">
                        <a:effectLst/>
                        <a:latin typeface="A2-Yekan" pitchFamily="2" charset="0"/>
                        <a:ea typeface="Calibri" panose="020F0502020204030204" pitchFamily="34" charset="0"/>
                        <a:cs typeface="B Lotus" panose="00000400000000000000" pitchFamily="2" charset="-78"/>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286426">
                <a:tc>
                  <a:txBody>
                    <a:bodyPr/>
                    <a:lstStyle/>
                    <a:p>
                      <a:pPr algn="r" rtl="1">
                        <a:lnSpc>
                          <a:spcPct val="107000"/>
                        </a:lnSpc>
                        <a:spcAft>
                          <a:spcPts val="0"/>
                        </a:spcAft>
                      </a:pPr>
                      <a:r>
                        <a:rPr lang="fa-IR" sz="1600" dirty="0">
                          <a:effectLst/>
                          <a:cs typeface="B Nazanin" panose="00000400000000000000" pitchFamily="2" charset="-78"/>
                        </a:rPr>
                        <a:t>فرودگاه‌هاي </a:t>
                      </a:r>
                      <a:r>
                        <a:rPr lang="fa-IR" sz="1600" dirty="0" smtClean="0">
                          <a:effectLst/>
                          <a:cs typeface="B Nazanin" panose="00000400000000000000" pitchFamily="2" charset="-78"/>
                        </a:rPr>
                        <a:t>داخلي</a:t>
                      </a:r>
                      <a:endParaRPr lang="en-US" sz="1600" dirty="0">
                        <a:effectLst/>
                        <a:latin typeface="Calibri" panose="020F0502020204030204" pitchFamily="34" charset="0"/>
                        <a:ea typeface="Calibri" panose="020F0502020204030204" pitchFamily="34" charset="0"/>
                        <a:cs typeface="B Nazanin" panose="00000400000000000000" pitchFamily="2" charset="-78"/>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a:lnSpc>
                          <a:spcPct val="107000"/>
                        </a:lnSpc>
                        <a:spcAft>
                          <a:spcPts val="0"/>
                        </a:spcAft>
                      </a:pPr>
                      <a:r>
                        <a:rPr lang="en-US" sz="1600" dirty="0">
                          <a:effectLst/>
                          <a:latin typeface="A2-Yekan" pitchFamily="2" charset="0"/>
                        </a:rPr>
                        <a:t>643</a:t>
                      </a:r>
                      <a:endParaRPr lang="en-US" sz="1600" dirty="0">
                        <a:effectLst/>
                        <a:latin typeface="A2-Yekan" pitchFamily="2" charset="0"/>
                        <a:ea typeface="Calibri" panose="020F0502020204030204" pitchFamily="34" charset="0"/>
                        <a:cs typeface="B Lotus" panose="00000400000000000000" pitchFamily="2" charset="-78"/>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a:lnSpc>
                          <a:spcPct val="107000"/>
                        </a:lnSpc>
                        <a:spcAft>
                          <a:spcPts val="0"/>
                        </a:spcAft>
                      </a:pPr>
                      <a:r>
                        <a:rPr lang="en-US" sz="1600" dirty="0">
                          <a:effectLst/>
                          <a:latin typeface="A2-Yekan" pitchFamily="2" charset="0"/>
                        </a:rPr>
                        <a:t>621</a:t>
                      </a:r>
                      <a:endParaRPr lang="en-US" sz="1600" dirty="0">
                        <a:effectLst/>
                        <a:latin typeface="A2-Yekan" pitchFamily="2" charset="0"/>
                        <a:ea typeface="Calibri" panose="020F0502020204030204" pitchFamily="34" charset="0"/>
                        <a:cs typeface="B Lotus" panose="00000400000000000000" pitchFamily="2" charset="-78"/>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a:lnSpc>
                          <a:spcPct val="107000"/>
                        </a:lnSpc>
                        <a:spcAft>
                          <a:spcPts val="0"/>
                        </a:spcAft>
                      </a:pPr>
                      <a:r>
                        <a:rPr lang="en-US" sz="1600" dirty="0">
                          <a:effectLst/>
                          <a:latin typeface="A2-Yekan" pitchFamily="2" charset="0"/>
                        </a:rPr>
                        <a:t>979</a:t>
                      </a:r>
                      <a:endParaRPr lang="en-US" sz="1600" dirty="0">
                        <a:effectLst/>
                        <a:latin typeface="A2-Yekan" pitchFamily="2" charset="0"/>
                        <a:ea typeface="Calibri" panose="020F0502020204030204" pitchFamily="34" charset="0"/>
                        <a:cs typeface="B Lotus" panose="00000400000000000000" pitchFamily="2" charset="-78"/>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a:lnSpc>
                          <a:spcPct val="107000"/>
                        </a:lnSpc>
                        <a:spcAft>
                          <a:spcPts val="0"/>
                        </a:spcAft>
                      </a:pPr>
                      <a:r>
                        <a:rPr lang="en-US" sz="1600" dirty="0">
                          <a:effectLst/>
                          <a:latin typeface="A2-Yekan" pitchFamily="2" charset="0"/>
                        </a:rPr>
                        <a:t>985</a:t>
                      </a:r>
                      <a:endParaRPr lang="en-US" sz="1600" dirty="0">
                        <a:effectLst/>
                        <a:latin typeface="A2-Yekan" pitchFamily="2" charset="0"/>
                        <a:ea typeface="Calibri" panose="020F0502020204030204" pitchFamily="34" charset="0"/>
                        <a:cs typeface="B Lotus" panose="00000400000000000000" pitchFamily="2" charset="-78"/>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a:lnSpc>
                          <a:spcPct val="107000"/>
                        </a:lnSpc>
                        <a:spcAft>
                          <a:spcPts val="0"/>
                        </a:spcAft>
                      </a:pPr>
                      <a:r>
                        <a:rPr lang="en-US" sz="1600" dirty="0">
                          <a:effectLst/>
                          <a:latin typeface="A2-Yekan" pitchFamily="2" charset="0"/>
                        </a:rPr>
                        <a:t>1272</a:t>
                      </a:r>
                      <a:endParaRPr lang="en-US" sz="1600" dirty="0">
                        <a:effectLst/>
                        <a:latin typeface="A2-Yekan" pitchFamily="2" charset="0"/>
                        <a:ea typeface="Calibri" panose="020F0502020204030204" pitchFamily="34" charset="0"/>
                        <a:cs typeface="B Lotus" panose="00000400000000000000" pitchFamily="2" charset="-78"/>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a:lnSpc>
                          <a:spcPct val="107000"/>
                        </a:lnSpc>
                        <a:spcAft>
                          <a:spcPts val="0"/>
                        </a:spcAft>
                      </a:pPr>
                      <a:r>
                        <a:rPr lang="en-US" sz="1600" dirty="0">
                          <a:effectLst/>
                          <a:latin typeface="A2-Yekan" pitchFamily="2" charset="0"/>
                        </a:rPr>
                        <a:t>1256</a:t>
                      </a:r>
                      <a:endParaRPr lang="en-US" sz="1600" dirty="0">
                        <a:effectLst/>
                        <a:latin typeface="A2-Yekan" pitchFamily="2" charset="0"/>
                        <a:ea typeface="Calibri" panose="020F0502020204030204" pitchFamily="34" charset="0"/>
                        <a:cs typeface="B Lotus" panose="00000400000000000000" pitchFamily="2" charset="-78"/>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a:lnSpc>
                          <a:spcPct val="107000"/>
                        </a:lnSpc>
                        <a:spcAft>
                          <a:spcPts val="0"/>
                        </a:spcAft>
                      </a:pPr>
                      <a:r>
                        <a:rPr lang="en-US" sz="1600" dirty="0">
                          <a:effectLst/>
                          <a:latin typeface="A2-Yekan" pitchFamily="2" charset="0"/>
                        </a:rPr>
                        <a:t>4404</a:t>
                      </a:r>
                      <a:endParaRPr lang="en-US" sz="1600" dirty="0">
                        <a:effectLst/>
                        <a:latin typeface="A2-Yekan" pitchFamily="2" charset="0"/>
                        <a:ea typeface="Calibri" panose="020F0502020204030204" pitchFamily="34" charset="0"/>
                        <a:cs typeface="B Lotus" panose="00000400000000000000" pitchFamily="2" charset="-78"/>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a:lnSpc>
                          <a:spcPct val="107000"/>
                        </a:lnSpc>
                        <a:spcAft>
                          <a:spcPts val="0"/>
                        </a:spcAft>
                      </a:pPr>
                      <a:r>
                        <a:rPr lang="en-US" sz="1600" dirty="0">
                          <a:effectLst/>
                          <a:latin typeface="A2-Yekan" pitchFamily="2" charset="0"/>
                        </a:rPr>
                        <a:t>4377</a:t>
                      </a:r>
                      <a:endParaRPr lang="en-US" sz="1600" dirty="0">
                        <a:effectLst/>
                        <a:latin typeface="A2-Yekan" pitchFamily="2" charset="0"/>
                        <a:ea typeface="Calibri" panose="020F0502020204030204" pitchFamily="34" charset="0"/>
                        <a:cs typeface="B Lotus" panose="00000400000000000000" pitchFamily="2" charset="-78"/>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a:lnSpc>
                          <a:spcPct val="107000"/>
                        </a:lnSpc>
                        <a:spcAft>
                          <a:spcPts val="0"/>
                        </a:spcAft>
                      </a:pPr>
                      <a:r>
                        <a:rPr lang="en-US" sz="1600" dirty="0">
                          <a:effectLst/>
                          <a:latin typeface="A2-Yekan" pitchFamily="2" charset="0"/>
                        </a:rPr>
                        <a:t>5294</a:t>
                      </a:r>
                      <a:endParaRPr lang="en-US" sz="1600" dirty="0">
                        <a:effectLst/>
                        <a:latin typeface="A2-Yekan" pitchFamily="2" charset="0"/>
                        <a:ea typeface="Calibri" panose="020F0502020204030204" pitchFamily="34" charset="0"/>
                        <a:cs typeface="B Lotus" panose="00000400000000000000" pitchFamily="2" charset="-78"/>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a:lnSpc>
                          <a:spcPct val="107000"/>
                        </a:lnSpc>
                        <a:spcAft>
                          <a:spcPts val="0"/>
                        </a:spcAft>
                      </a:pPr>
                      <a:r>
                        <a:rPr lang="en-US" sz="1600" dirty="0">
                          <a:effectLst/>
                          <a:latin typeface="A2-Yekan" pitchFamily="2" charset="0"/>
                        </a:rPr>
                        <a:t>5332</a:t>
                      </a:r>
                      <a:endParaRPr lang="en-US" sz="1600" dirty="0">
                        <a:effectLst/>
                        <a:latin typeface="A2-Yekan" pitchFamily="2" charset="0"/>
                        <a:ea typeface="Calibri" panose="020F0502020204030204" pitchFamily="34" charset="0"/>
                        <a:cs typeface="B Lotus" panose="00000400000000000000" pitchFamily="2" charset="-78"/>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
        <p:nvSpPr>
          <p:cNvPr id="4" name="Rectangle 1"/>
          <p:cNvSpPr>
            <a:spLocks noChangeArrowheads="1"/>
          </p:cNvSpPr>
          <p:nvPr/>
        </p:nvSpPr>
        <p:spPr bwMode="auto">
          <a:xfrm>
            <a:off x="4454768" y="1651318"/>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fa-IR"/>
          </a:p>
        </p:txBody>
      </p:sp>
      <p:sp>
        <p:nvSpPr>
          <p:cNvPr id="5" name="TextBox 4"/>
          <p:cNvSpPr txBox="1"/>
          <p:nvPr/>
        </p:nvSpPr>
        <p:spPr>
          <a:xfrm>
            <a:off x="5584874" y="6147582"/>
            <a:ext cx="534573" cy="369332"/>
          </a:xfrm>
          <a:prstGeom prst="rect">
            <a:avLst/>
          </a:prstGeom>
          <a:noFill/>
        </p:spPr>
        <p:txBody>
          <a:bodyPr wrap="square" rtlCol="1">
            <a:spAutoFit/>
          </a:bodyPr>
          <a:lstStyle/>
          <a:p>
            <a:r>
              <a:rPr lang="fa-IR" dirty="0" smtClean="0"/>
              <a:t>95</a:t>
            </a:r>
            <a:endParaRPr lang="fa-IR" dirty="0"/>
          </a:p>
        </p:txBody>
      </p:sp>
    </p:spTree>
    <p:extLst>
      <p:ext uri="{BB962C8B-B14F-4D97-AF65-F5344CB8AC3E}">
        <p14:creationId xmlns:p14="http://schemas.microsoft.com/office/powerpoint/2010/main" val="3376596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fa-IR" sz="2800" b="1" dirty="0">
                <a:cs typeface="B Lotus" panose="00000400000000000000" pitchFamily="2" charset="-78"/>
              </a:rPr>
              <a:t>افزایش ۸۰ درصدی سفرهای خارجی مردم ایران در ۱۰ سال اخیر</a:t>
            </a:r>
            <a:endParaRPr lang="fa-IR" sz="2800" dirty="0">
              <a:cs typeface="B Lotus" panose="00000400000000000000" pitchFamily="2" charset="-78"/>
            </a:endParaRPr>
          </a:p>
        </p:txBody>
      </p:sp>
      <p:pic>
        <p:nvPicPr>
          <p:cNvPr id="4" name="Content Placeholder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1981200" y="1676400"/>
            <a:ext cx="8077200" cy="4572000"/>
          </a:xfrm>
        </p:spPr>
      </p:pic>
      <p:sp>
        <p:nvSpPr>
          <p:cNvPr id="3" name="TextBox 2"/>
          <p:cNvSpPr txBox="1"/>
          <p:nvPr/>
        </p:nvSpPr>
        <p:spPr>
          <a:xfrm>
            <a:off x="5876365" y="6427694"/>
            <a:ext cx="739588" cy="369332"/>
          </a:xfrm>
          <a:prstGeom prst="rect">
            <a:avLst/>
          </a:prstGeom>
          <a:noFill/>
        </p:spPr>
        <p:txBody>
          <a:bodyPr wrap="square" rtlCol="1">
            <a:spAutoFit/>
          </a:bodyPr>
          <a:lstStyle/>
          <a:p>
            <a:r>
              <a:rPr lang="fa-IR" dirty="0" smtClean="0"/>
              <a:t>96</a:t>
            </a:r>
            <a:endParaRPr lang="fa-IR" dirty="0"/>
          </a:p>
        </p:txBody>
      </p:sp>
    </p:spTree>
    <p:extLst>
      <p:ext uri="{BB962C8B-B14F-4D97-AF65-F5344CB8AC3E}">
        <p14:creationId xmlns:p14="http://schemas.microsoft.com/office/powerpoint/2010/main" val="3240870889"/>
      </p:ext>
    </p:extLst>
  </p:cSld>
  <p:clrMapOvr>
    <a:masterClrMapping/>
  </p:clrMapOvr>
  <p:timing>
    <p:tnLst>
      <p:par>
        <p:cTn id="1" dur="indefinite" restart="never" nodeType="tmRoot"/>
      </p:par>
    </p:tnLst>
  </p:timing>
</p:sld>
</file>

<file path=ppt/theme/theme1.xml><?xml version="1.0" encoding="utf-8"?>
<a:theme xmlns:a="http://schemas.openxmlformats.org/drawingml/2006/main" name="1_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10.xml><?xml version="1.0" encoding="utf-8"?>
<a:theme xmlns:a="http://schemas.openxmlformats.org/drawingml/2006/main" name="25_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11.xml><?xml version="1.0" encoding="utf-8"?>
<a:theme xmlns:a="http://schemas.openxmlformats.org/drawingml/2006/main" name="27_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12.xml><?xml version="1.0" encoding="utf-8"?>
<a:theme xmlns:a="http://schemas.openxmlformats.org/drawingml/2006/main" name="28_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13.xml><?xml version="1.0" encoding="utf-8"?>
<a:theme xmlns:a="http://schemas.openxmlformats.org/drawingml/2006/main" name="29_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14.xml><?xml version="1.0" encoding="utf-8"?>
<a:theme xmlns:a="http://schemas.openxmlformats.org/drawingml/2006/main" name="38_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15.xml><?xml version="1.0" encoding="utf-8"?>
<a:theme xmlns:a="http://schemas.openxmlformats.org/drawingml/2006/main" name="39_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16.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2_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3_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5_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6_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15_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7.xml><?xml version="1.0" encoding="utf-8"?>
<a:theme xmlns:a="http://schemas.openxmlformats.org/drawingml/2006/main" name="22_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8.xml><?xml version="1.0" encoding="utf-8"?>
<a:theme xmlns:a="http://schemas.openxmlformats.org/drawingml/2006/main" name="23_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9.xml><?xml version="1.0" encoding="utf-8"?>
<a:theme xmlns:a="http://schemas.openxmlformats.org/drawingml/2006/main" name="24_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10.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11.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12.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13.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14.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15.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16.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3.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4.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5.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6.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7.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8.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9.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otalTime>196</TotalTime>
  <Words>4766</Words>
  <Application>Microsoft Office PowerPoint</Application>
  <PresentationFormat>Widescreen</PresentationFormat>
  <Paragraphs>1599</Paragraphs>
  <Slides>114</Slides>
  <Notes>0</Notes>
  <HiddenSlides>0</HiddenSlides>
  <MMClips>0</MMClips>
  <ScaleCrop>false</ScaleCrop>
  <HeadingPairs>
    <vt:vector size="6" baseType="variant">
      <vt:variant>
        <vt:lpstr>Fonts Used</vt:lpstr>
      </vt:variant>
      <vt:variant>
        <vt:i4>20</vt:i4>
      </vt:variant>
      <vt:variant>
        <vt:lpstr>Theme</vt:lpstr>
      </vt:variant>
      <vt:variant>
        <vt:i4>16</vt:i4>
      </vt:variant>
      <vt:variant>
        <vt:lpstr>Slide Titles</vt:lpstr>
      </vt:variant>
      <vt:variant>
        <vt:i4>114</vt:i4>
      </vt:variant>
    </vt:vector>
  </HeadingPairs>
  <TitlesOfParts>
    <vt:vector size="150" baseType="lpstr">
      <vt:lpstr>SimSun</vt:lpstr>
      <vt:lpstr>A2-Yekan</vt:lpstr>
      <vt:lpstr>Ab-Yekan</vt:lpstr>
      <vt:lpstr>Arial</vt:lpstr>
      <vt:lpstr>B Lotus</vt:lpstr>
      <vt:lpstr>B Mitra</vt:lpstr>
      <vt:lpstr>B Nazanin</vt:lpstr>
      <vt:lpstr>B Titr</vt:lpstr>
      <vt:lpstr>B Yagut</vt:lpstr>
      <vt:lpstr>B Zar</vt:lpstr>
      <vt:lpstr>Calibri</vt:lpstr>
      <vt:lpstr>Calibri Light</vt:lpstr>
      <vt:lpstr>Cambria</vt:lpstr>
      <vt:lpstr>Diwani</vt:lpstr>
      <vt:lpstr>F_Nazanin</vt:lpstr>
      <vt:lpstr>Nazanin</vt:lpstr>
      <vt:lpstr>Symbol</vt:lpstr>
      <vt:lpstr>Tahoma</vt:lpstr>
      <vt:lpstr>Times New Roman</vt:lpstr>
      <vt:lpstr>Times New Roman Bold</vt:lpstr>
      <vt:lpstr>1_Office Theme</vt:lpstr>
      <vt:lpstr>2_Office Theme</vt:lpstr>
      <vt:lpstr>3_Office Theme</vt:lpstr>
      <vt:lpstr>5_Office Theme</vt:lpstr>
      <vt:lpstr>6_Office Theme</vt:lpstr>
      <vt:lpstr>15_Office Theme</vt:lpstr>
      <vt:lpstr>22_Office Theme</vt:lpstr>
      <vt:lpstr>23_Office Theme</vt:lpstr>
      <vt:lpstr>24_Office Theme</vt:lpstr>
      <vt:lpstr>25_Office Theme</vt:lpstr>
      <vt:lpstr>27_Office Theme</vt:lpstr>
      <vt:lpstr>28_Office Theme</vt:lpstr>
      <vt:lpstr>29_Office Theme</vt:lpstr>
      <vt:lpstr>38_Office Theme</vt:lpstr>
      <vt:lpstr>39_Office Theme</vt:lpstr>
      <vt:lpstr>Office Theme</vt:lpstr>
      <vt:lpstr>PowerPoint Presentation</vt:lpstr>
      <vt:lpstr>PowerPoint Presentation</vt:lpstr>
      <vt:lpstr> عنوان                                                                              صفحه    خلاصه مدیریتی          1  مروری بر چهار دهه تلاش و کوشش علمی کشور       2 مقایسه ایران قبل و بعد از انقلاب حوزه های آموزش، علم و فناوری      13    حوزه اقتصاد           16 حوزه بهداشت و سلامت          19 مهمترین دستاوردهای جمهوری اسلامی ایران  از استقرار تا بالندگی     22 شاخص‌هاي سرمایه انسانی علم و فناوري ایران       23 شاخص‌هاي زیرساختی علم و فناوري ایران       40 شاخص‌هاي بروندادهای علمی جمهوری اسلامی ایران         57 شاخص‌هاي بروندادهای فناورانه جمهوری اسلامی ایران      67 شاخص های توسعه در سایر حوزه ها        83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 قبل از انقلاب وقتی سهم تولید علم کشورها را بیان می‌کردند سهم مشترک ایران با عراق با هم3%درصد از تولید علم دنیا بود، اما در سال 2016 مطابق با منابع استنادی جهانی، نزدیک2 درصد تولید علم دنیا برای جمهوری اسلامی است. - قریب به اتفاق جوانهایی که در بحث هسته‌ای کار کرده‌اند فارغ‌التحصیلان داخلی بوده‌اند. - آینده دنیا به دست بیولوژیست‌هاست. ما باید همان طور که در زمینه های هسته ای به دانش و فناوری برای پیشرفت تکنولوژی دست یافتیم، در علوم زیستی  و بیو تکنولوژی هم که آینده دنیا را تعیین می کند و اقتدار و خودکفایی و... برای کشورها به ارمغان می آورند  ما باید هم دردانش آن و هم در فناوری ها و کاربرد آن سرآمد بشویم.   </vt:lpstr>
      <vt:lpstr>PowerPoint Presentation</vt:lpstr>
      <vt:lpstr>- یک مرکز علم‌سنجی در کانادا در گزارش خود مطرح کرده که تنها کشوری که در منطقه توانست سر بلند کند و امروز ما از پیشرفت‌های شگفت‌انگیز آن نگرانیم کشور ایران است. ما هنوز جزء کشورهای پاک دنیا درخصوص HIV هستیم. این تفکری که اخیراً مطرح شد - تفکر ارائه خبر خوب-  باید فراگیر شود تا یک خرده به جامعه آرامش بدهیم، مردم خسته شدند از بس خبر منفی شنیدند.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مهمترین دستاوردهای جمهوری اسلامی ایران  از استقرار تا بالندگی</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  دانشجويان دانشگاه‌ها و مراكز آموزش عالي و دانشگاه آزاد اسلامي برحسب گروه‌هاي عمده‌ي رشته‌ي تحصيلي و جنس(1)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سهم کشور از مستندات علمی‏ جهان</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شاخص های توسعه  در سایر حوزه ها</vt:lpstr>
      <vt:lpstr>PowerPoint Presentation</vt:lpstr>
      <vt:lpstr>پیشرفت کیفیت مسکن در ایران طی ۱۰ سال اخیر</vt:lpstr>
      <vt:lpstr>ظرفیت تولید برق کشور در ۴۰ سال اخیر ۱۴ برابر شده است</vt:lpstr>
      <vt:lpstr>تعداد پزشکان ایران در ۲۵ سال اخیر ۵.۵ برابر شده است</vt:lpstr>
      <vt:lpstr>کاهش ۲۵ درصدی اختلاف طبقاتی در ایران بعد از انقلاب اسلامی</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افزایش ۸۰ درصدی سفرهای خارجی مردم ایران در ۱۰ سال اخیر</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دستاوردهای سیاسی جمهوری اسلامی ایران</vt:lpstr>
      <vt:lpstr>مقايسه درصد مشاركت در دوازده دوره انتخابات رياست جمهوري</vt:lpstr>
      <vt:lpstr>مقايسه درصد مشاركت در  ده دوره مجلس شوراي اسلامي </vt:lpstr>
      <vt:lpstr>مقايسه درصد مشاركت در پنج دوره انتخابات خبرگان رهبری </vt:lpstr>
      <vt:lpstr>مقايسه درصد مشاركت در چهار دوره انتخابات شوراهاي اسلامي </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محجوب</dc:creator>
  <cp:lastModifiedBy>ds.mohammadi</cp:lastModifiedBy>
  <cp:revision>36</cp:revision>
  <dcterms:created xsi:type="dcterms:W3CDTF">2018-09-03T10:40:22Z</dcterms:created>
  <dcterms:modified xsi:type="dcterms:W3CDTF">2018-09-03T14:47:31Z</dcterms:modified>
</cp:coreProperties>
</file>