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86" r:id="rId3"/>
    <p:sldId id="307" r:id="rId4"/>
    <p:sldId id="310" r:id="rId5"/>
    <p:sldId id="322" r:id="rId6"/>
    <p:sldId id="301" r:id="rId7"/>
    <p:sldId id="309" r:id="rId8"/>
    <p:sldId id="259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03" r:id="rId19"/>
    <p:sldId id="323" r:id="rId20"/>
    <p:sldId id="300" r:id="rId21"/>
    <p:sldId id="32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0DC69E-10C7-4375-911D-E26DAF2E12FE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96DAE17A-61C4-47F5-9A06-E8E8224E79A9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00B050"/>
              </a:solidFill>
            </a:rPr>
            <a:t>ذهن</a:t>
          </a:r>
          <a:endParaRPr lang="fa-IR" dirty="0">
            <a:solidFill>
              <a:srgbClr val="00B050"/>
            </a:solidFill>
          </a:endParaRPr>
        </a:p>
      </dgm:t>
    </dgm:pt>
    <dgm:pt modelId="{D2D1DEFA-72E1-431D-8875-031BB6E5ABC2}" type="parTrans" cxnId="{8525DBBC-8472-4C25-BDF0-B7AD9FE286BF}">
      <dgm:prSet/>
      <dgm:spPr/>
      <dgm:t>
        <a:bodyPr/>
        <a:lstStyle/>
        <a:p>
          <a:pPr rtl="1"/>
          <a:endParaRPr lang="fa-IR"/>
        </a:p>
      </dgm:t>
    </dgm:pt>
    <dgm:pt modelId="{A922A988-D81B-4F16-A5AB-35A989E1484E}" type="sibTrans" cxnId="{8525DBBC-8472-4C25-BDF0-B7AD9FE286BF}">
      <dgm:prSet/>
      <dgm:spPr/>
      <dgm:t>
        <a:bodyPr/>
        <a:lstStyle/>
        <a:p>
          <a:pPr rtl="1"/>
          <a:endParaRPr lang="fa-IR"/>
        </a:p>
      </dgm:t>
    </dgm:pt>
    <dgm:pt modelId="{A9C4C8CA-EBB8-4194-97E9-F7A4F5C5F18E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9) مهارت </a:t>
          </a:r>
          <a:r>
            <a:rPr lang="fa-IR" sz="1800" b="1" dirty="0" err="1" smtClean="0">
              <a:solidFill>
                <a:srgbClr val="002060"/>
              </a:solidFill>
            </a:rPr>
            <a:t>تصمیم‌گیری</a:t>
          </a:r>
          <a:endParaRPr lang="fa-IR" sz="1800" b="1" dirty="0">
            <a:solidFill>
              <a:srgbClr val="002060"/>
            </a:solidFill>
          </a:endParaRPr>
        </a:p>
      </dgm:t>
    </dgm:pt>
    <dgm:pt modelId="{0A0022BC-88FD-4AEE-AD55-E20E84793E68}" type="parTrans" cxnId="{DF2A0FC3-1CA3-46CD-A0B8-60523E7EA4E8}">
      <dgm:prSet/>
      <dgm:spPr/>
      <dgm:t>
        <a:bodyPr/>
        <a:lstStyle/>
        <a:p>
          <a:pPr rtl="1"/>
          <a:endParaRPr lang="fa-IR"/>
        </a:p>
      </dgm:t>
    </dgm:pt>
    <dgm:pt modelId="{0D3C669E-57C5-44B5-B5D3-767F63F18F1C}" type="sibTrans" cxnId="{DF2A0FC3-1CA3-46CD-A0B8-60523E7EA4E8}">
      <dgm:prSet/>
      <dgm:spPr/>
      <dgm:t>
        <a:bodyPr/>
        <a:lstStyle/>
        <a:p>
          <a:pPr rtl="1"/>
          <a:endParaRPr lang="fa-IR"/>
        </a:p>
      </dgm:t>
    </dgm:pt>
    <dgm:pt modelId="{23933D81-B124-4ECB-B5BA-B29DBA3BBB4C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0070C0"/>
              </a:solidFill>
            </a:rPr>
            <a:t>روان</a:t>
          </a:r>
          <a:endParaRPr lang="fa-IR" dirty="0">
            <a:solidFill>
              <a:srgbClr val="0070C0"/>
            </a:solidFill>
          </a:endParaRPr>
        </a:p>
      </dgm:t>
    </dgm:pt>
    <dgm:pt modelId="{76113F63-F549-4DA1-A833-43AD07A4B52F}" type="parTrans" cxnId="{12099217-FF14-41F6-949B-8ED7A7EF2362}">
      <dgm:prSet/>
      <dgm:spPr/>
      <dgm:t>
        <a:bodyPr/>
        <a:lstStyle/>
        <a:p>
          <a:pPr rtl="1"/>
          <a:endParaRPr lang="fa-IR"/>
        </a:p>
      </dgm:t>
    </dgm:pt>
    <dgm:pt modelId="{F0F8A7D8-F0DB-4B1C-8247-3282A2BA3C98}" type="sibTrans" cxnId="{12099217-FF14-41F6-949B-8ED7A7EF2362}">
      <dgm:prSet/>
      <dgm:spPr/>
      <dgm:t>
        <a:bodyPr/>
        <a:lstStyle/>
        <a:p>
          <a:pPr rtl="1"/>
          <a:endParaRPr lang="fa-IR"/>
        </a:p>
      </dgm:t>
    </dgm:pt>
    <dgm:pt modelId="{50E78DAB-7005-4001-AA7E-FE128870E3BB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5)</a:t>
          </a:r>
          <a:r>
            <a:rPr lang="fa-IR" sz="2000" b="1" dirty="0" smtClean="0">
              <a:solidFill>
                <a:srgbClr val="C00000"/>
              </a:solidFill>
            </a:rPr>
            <a:t> مدیریت لذت</a:t>
          </a:r>
          <a:endParaRPr lang="fa-IR" sz="2000" b="1" dirty="0">
            <a:solidFill>
              <a:srgbClr val="C00000"/>
            </a:solidFill>
          </a:endParaRPr>
        </a:p>
      </dgm:t>
    </dgm:pt>
    <dgm:pt modelId="{022D7288-75B0-4A9B-9926-1794A970EC3F}" type="parTrans" cxnId="{A9F38DDA-22CF-4C57-A273-C73D246864B1}">
      <dgm:prSet/>
      <dgm:spPr/>
      <dgm:t>
        <a:bodyPr/>
        <a:lstStyle/>
        <a:p>
          <a:pPr rtl="1"/>
          <a:endParaRPr lang="fa-IR"/>
        </a:p>
      </dgm:t>
    </dgm:pt>
    <dgm:pt modelId="{6647485E-0C13-407E-9A02-6C3F6302EFAB}" type="sibTrans" cxnId="{A9F38DDA-22CF-4C57-A273-C73D246864B1}">
      <dgm:prSet/>
      <dgm:spPr/>
      <dgm:t>
        <a:bodyPr/>
        <a:lstStyle/>
        <a:p>
          <a:pPr rtl="1"/>
          <a:endParaRPr lang="fa-IR"/>
        </a:p>
      </dgm:t>
    </dgm:pt>
    <dgm:pt modelId="{60D4EB3C-8917-4EB5-914F-8C618BB69BBC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8) </a:t>
          </a:r>
          <a:r>
            <a:rPr lang="fa-IR" sz="2000" b="1" dirty="0" err="1" smtClean="0">
              <a:solidFill>
                <a:srgbClr val="C00000"/>
              </a:solidFill>
            </a:rPr>
            <a:t>تنش‌زدایی</a:t>
          </a:r>
          <a:endParaRPr lang="fa-IR" sz="2000" b="1" dirty="0">
            <a:solidFill>
              <a:srgbClr val="C00000"/>
            </a:solidFill>
          </a:endParaRPr>
        </a:p>
      </dgm:t>
    </dgm:pt>
    <dgm:pt modelId="{299D88EA-8B26-4CDB-86AC-70BC8FCC91EF}" type="parTrans" cxnId="{EEBDC064-92C5-44E4-A1B6-9F9D95B39EC5}">
      <dgm:prSet/>
      <dgm:spPr/>
      <dgm:t>
        <a:bodyPr/>
        <a:lstStyle/>
        <a:p>
          <a:pPr rtl="1"/>
          <a:endParaRPr lang="fa-IR"/>
        </a:p>
      </dgm:t>
    </dgm:pt>
    <dgm:pt modelId="{E75DB923-D7A8-435A-92B6-BA70E9E82795}" type="sibTrans" cxnId="{EEBDC064-92C5-44E4-A1B6-9F9D95B39EC5}">
      <dgm:prSet/>
      <dgm:spPr/>
      <dgm:t>
        <a:bodyPr/>
        <a:lstStyle/>
        <a:p>
          <a:pPr rtl="1"/>
          <a:endParaRPr lang="fa-IR"/>
        </a:p>
      </dgm:t>
    </dgm:pt>
    <dgm:pt modelId="{876A1CF6-13E4-4ED4-95E0-FDA7D97AEB43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FF0000"/>
              </a:solidFill>
            </a:rPr>
            <a:t>بدن</a:t>
          </a:r>
          <a:endParaRPr lang="fa-IR" dirty="0">
            <a:solidFill>
              <a:srgbClr val="FF0000"/>
            </a:solidFill>
          </a:endParaRPr>
        </a:p>
      </dgm:t>
    </dgm:pt>
    <dgm:pt modelId="{F6E03113-1B50-4C04-A182-3F3D18EE1833}" type="parTrans" cxnId="{89C260F6-B1B3-4C25-AFBA-D693418528A4}">
      <dgm:prSet/>
      <dgm:spPr/>
      <dgm:t>
        <a:bodyPr/>
        <a:lstStyle/>
        <a:p>
          <a:pPr rtl="1"/>
          <a:endParaRPr lang="fa-IR"/>
        </a:p>
      </dgm:t>
    </dgm:pt>
    <dgm:pt modelId="{866F14E5-1731-4A48-B7B1-58E7EC3299D9}" type="sibTrans" cxnId="{89C260F6-B1B3-4C25-AFBA-D693418528A4}">
      <dgm:prSet/>
      <dgm:spPr/>
      <dgm:t>
        <a:bodyPr/>
        <a:lstStyle/>
        <a:p>
          <a:pPr rtl="1"/>
          <a:endParaRPr lang="fa-IR"/>
        </a:p>
      </dgm:t>
    </dgm:pt>
    <dgm:pt modelId="{99E4550C-AF65-40C6-AB93-26569394EAF1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7)</a:t>
          </a:r>
          <a:r>
            <a:rPr lang="fa-IR" sz="2000" b="1" dirty="0" smtClean="0">
              <a:solidFill>
                <a:srgbClr val="C00000"/>
              </a:solidFill>
            </a:rPr>
            <a:t>مدیریت معنوی</a:t>
          </a:r>
          <a:endParaRPr lang="fa-IR" sz="2000" b="1" dirty="0">
            <a:solidFill>
              <a:srgbClr val="C00000"/>
            </a:solidFill>
          </a:endParaRPr>
        </a:p>
      </dgm:t>
    </dgm:pt>
    <dgm:pt modelId="{A4B6C679-11D2-4D26-BFDE-394378C3E535}" type="parTrans" cxnId="{ACC5A21F-5B63-4995-A654-DEBFE8D425B8}">
      <dgm:prSet/>
      <dgm:spPr/>
      <dgm:t>
        <a:bodyPr/>
        <a:lstStyle/>
        <a:p>
          <a:pPr rtl="1"/>
          <a:endParaRPr lang="fa-IR"/>
        </a:p>
      </dgm:t>
    </dgm:pt>
    <dgm:pt modelId="{73AF517F-BF1F-481D-9FAF-8781C08250BF}" type="sibTrans" cxnId="{ACC5A21F-5B63-4995-A654-DEBFE8D425B8}">
      <dgm:prSet/>
      <dgm:spPr/>
      <dgm:t>
        <a:bodyPr/>
        <a:lstStyle/>
        <a:p>
          <a:pPr rtl="1"/>
          <a:endParaRPr lang="fa-IR"/>
        </a:p>
      </dgm:t>
    </dgm:pt>
    <dgm:pt modelId="{7CE86B2F-227D-48BE-894D-E3296981ED1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6) مدیریت ارتباط</a:t>
          </a:r>
          <a:endParaRPr lang="fa-IR" sz="2000" b="1" dirty="0">
            <a:solidFill>
              <a:srgbClr val="C00000"/>
            </a:solidFill>
          </a:endParaRPr>
        </a:p>
      </dgm:t>
    </dgm:pt>
    <dgm:pt modelId="{4FDF710D-A505-4D16-B83F-784B9FCC3DA0}" type="parTrans" cxnId="{C38DE14B-C9F6-43EF-8EF0-305FE19A3D2E}">
      <dgm:prSet/>
      <dgm:spPr/>
      <dgm:t>
        <a:bodyPr/>
        <a:lstStyle/>
        <a:p>
          <a:pPr rtl="1"/>
          <a:endParaRPr lang="fa-IR"/>
        </a:p>
      </dgm:t>
    </dgm:pt>
    <dgm:pt modelId="{1D5048B3-9523-4EAA-B123-FF3C91B3A65C}" type="sibTrans" cxnId="{C38DE14B-C9F6-43EF-8EF0-305FE19A3D2E}">
      <dgm:prSet/>
      <dgm:spPr/>
      <dgm:t>
        <a:bodyPr/>
        <a:lstStyle/>
        <a:p>
          <a:pPr rtl="1"/>
          <a:endParaRPr lang="fa-IR"/>
        </a:p>
      </dgm:t>
    </dgm:pt>
    <dgm:pt modelId="{2585F857-6E9A-4F38-807E-515ABCAAC26C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4) تحرک</a:t>
          </a:r>
          <a:endParaRPr lang="fa-IR" sz="2000" b="1" dirty="0">
            <a:solidFill>
              <a:srgbClr val="7030A0"/>
            </a:solidFill>
          </a:endParaRPr>
        </a:p>
      </dgm:t>
    </dgm:pt>
    <dgm:pt modelId="{21010DBE-6B41-4DD8-B55F-DC73DD460A1C}" type="sibTrans" cxnId="{5DE62C4E-140D-4531-A8DA-7CDD1222A045}">
      <dgm:prSet/>
      <dgm:spPr/>
      <dgm:t>
        <a:bodyPr/>
        <a:lstStyle/>
        <a:p>
          <a:pPr rtl="1"/>
          <a:endParaRPr lang="fa-IR"/>
        </a:p>
      </dgm:t>
    </dgm:pt>
    <dgm:pt modelId="{08FBBD13-F01D-4FFE-B09D-307C06555CD4}" type="parTrans" cxnId="{5DE62C4E-140D-4531-A8DA-7CDD1222A045}">
      <dgm:prSet/>
      <dgm:spPr/>
      <dgm:t>
        <a:bodyPr/>
        <a:lstStyle/>
        <a:p>
          <a:pPr rtl="1"/>
          <a:endParaRPr lang="fa-IR"/>
        </a:p>
      </dgm:t>
    </dgm:pt>
    <dgm:pt modelId="{AFC20E69-A393-48B3-8D37-13C323493899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3) بهداشت فردی</a:t>
          </a:r>
          <a:endParaRPr lang="fa-IR" sz="2000" b="1" dirty="0">
            <a:solidFill>
              <a:srgbClr val="7030A0"/>
            </a:solidFill>
          </a:endParaRPr>
        </a:p>
      </dgm:t>
    </dgm:pt>
    <dgm:pt modelId="{80894FA7-EF04-4A5E-B95F-5A29F9783AB9}" type="sibTrans" cxnId="{1B4907DA-4353-4194-9DD7-9D0E3D8BF2B1}">
      <dgm:prSet/>
      <dgm:spPr/>
      <dgm:t>
        <a:bodyPr/>
        <a:lstStyle/>
        <a:p>
          <a:pPr rtl="1"/>
          <a:endParaRPr lang="fa-IR"/>
        </a:p>
      </dgm:t>
    </dgm:pt>
    <dgm:pt modelId="{F060EE66-DAA2-48E9-80AB-3E2FEDFC99E4}" type="parTrans" cxnId="{1B4907DA-4353-4194-9DD7-9D0E3D8BF2B1}">
      <dgm:prSet/>
      <dgm:spPr/>
      <dgm:t>
        <a:bodyPr/>
        <a:lstStyle/>
        <a:p>
          <a:pPr rtl="1"/>
          <a:endParaRPr lang="fa-IR"/>
        </a:p>
      </dgm:t>
    </dgm:pt>
    <dgm:pt modelId="{CB99D915-CEEC-48C8-87D8-13146098BDA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2) مدیریت خواب</a:t>
          </a:r>
          <a:endParaRPr lang="fa-IR" sz="2000" b="1" dirty="0">
            <a:solidFill>
              <a:srgbClr val="7030A0"/>
            </a:solidFill>
          </a:endParaRPr>
        </a:p>
      </dgm:t>
    </dgm:pt>
    <dgm:pt modelId="{2F777C8A-4F78-4BBA-8B38-AA38CDB230B5}" type="sibTrans" cxnId="{C600BBE3-4CDB-4117-B152-ACAA6F1DA31A}">
      <dgm:prSet/>
      <dgm:spPr/>
      <dgm:t>
        <a:bodyPr/>
        <a:lstStyle/>
        <a:p>
          <a:pPr rtl="1"/>
          <a:endParaRPr lang="fa-IR"/>
        </a:p>
      </dgm:t>
    </dgm:pt>
    <dgm:pt modelId="{63CB0564-F1D3-4C67-8429-7323AF322CC4}" type="parTrans" cxnId="{C600BBE3-4CDB-4117-B152-ACAA6F1DA31A}">
      <dgm:prSet/>
      <dgm:spPr/>
      <dgm:t>
        <a:bodyPr/>
        <a:lstStyle/>
        <a:p>
          <a:pPr rtl="1"/>
          <a:endParaRPr lang="fa-IR"/>
        </a:p>
      </dgm:t>
    </dgm:pt>
    <dgm:pt modelId="{468192E7-B09E-419C-A4F2-3E7FB9ECD60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1) مدیریت تغذیه</a:t>
          </a:r>
          <a:endParaRPr lang="fa-IR" sz="2000" b="1" dirty="0">
            <a:solidFill>
              <a:srgbClr val="7030A0"/>
            </a:solidFill>
          </a:endParaRPr>
        </a:p>
      </dgm:t>
    </dgm:pt>
    <dgm:pt modelId="{40A15FB9-BD3C-4DD5-83F6-9D55009E6C6F}" type="sibTrans" cxnId="{AF63904F-03E9-4D2D-A99C-94D4441DFDD3}">
      <dgm:prSet/>
      <dgm:spPr/>
      <dgm:t>
        <a:bodyPr/>
        <a:lstStyle/>
        <a:p>
          <a:pPr rtl="1"/>
          <a:endParaRPr lang="fa-IR"/>
        </a:p>
      </dgm:t>
    </dgm:pt>
    <dgm:pt modelId="{83626FBD-8080-4021-A1F1-FE37B666380C}" type="parTrans" cxnId="{AF63904F-03E9-4D2D-A99C-94D4441DFDD3}">
      <dgm:prSet/>
      <dgm:spPr/>
      <dgm:t>
        <a:bodyPr/>
        <a:lstStyle/>
        <a:p>
          <a:pPr rtl="1"/>
          <a:endParaRPr lang="fa-IR"/>
        </a:p>
      </dgm:t>
    </dgm:pt>
    <dgm:pt modelId="{9A4BF963-CC21-49D2-BA76-C5EAD29CF9B2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12) مدیریت زمان</a:t>
          </a:r>
          <a:endParaRPr lang="fa-IR" sz="1800" b="1" dirty="0">
            <a:solidFill>
              <a:srgbClr val="002060"/>
            </a:solidFill>
          </a:endParaRPr>
        </a:p>
      </dgm:t>
    </dgm:pt>
    <dgm:pt modelId="{C7FA4C05-B928-456D-913C-1374301CBB1B}" type="sibTrans" cxnId="{F8B7A4E8-854E-451E-B566-3DF82A8B7BDB}">
      <dgm:prSet/>
      <dgm:spPr/>
      <dgm:t>
        <a:bodyPr/>
        <a:lstStyle/>
        <a:p>
          <a:pPr rtl="1"/>
          <a:endParaRPr lang="fa-IR"/>
        </a:p>
      </dgm:t>
    </dgm:pt>
    <dgm:pt modelId="{532616FC-3306-4EF9-8DF4-DD8AF30B6851}" type="parTrans" cxnId="{F8B7A4E8-854E-451E-B566-3DF82A8B7BDB}">
      <dgm:prSet/>
      <dgm:spPr/>
      <dgm:t>
        <a:bodyPr/>
        <a:lstStyle/>
        <a:p>
          <a:pPr rtl="1"/>
          <a:endParaRPr lang="fa-IR"/>
        </a:p>
      </dgm:t>
    </dgm:pt>
    <dgm:pt modelId="{2062309E-FA59-4399-B624-025398B43B9E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11) فن حضور</a:t>
          </a:r>
          <a:endParaRPr lang="fa-IR" sz="1800" b="1" dirty="0">
            <a:solidFill>
              <a:srgbClr val="002060"/>
            </a:solidFill>
          </a:endParaRPr>
        </a:p>
      </dgm:t>
    </dgm:pt>
    <dgm:pt modelId="{8563991C-28C7-4732-A0D5-62C227ADC3ED}" type="sibTrans" cxnId="{4706C935-10B3-4B93-BC8C-D28F452EED4B}">
      <dgm:prSet/>
      <dgm:spPr/>
      <dgm:t>
        <a:bodyPr/>
        <a:lstStyle/>
        <a:p>
          <a:pPr rtl="1"/>
          <a:endParaRPr lang="fa-IR"/>
        </a:p>
      </dgm:t>
    </dgm:pt>
    <dgm:pt modelId="{2D0BE25D-C84A-47AE-9235-7B7515AAB20F}" type="parTrans" cxnId="{4706C935-10B3-4B93-BC8C-D28F452EED4B}">
      <dgm:prSet/>
      <dgm:spPr/>
      <dgm:t>
        <a:bodyPr/>
        <a:lstStyle/>
        <a:p>
          <a:pPr rtl="1"/>
          <a:endParaRPr lang="fa-IR"/>
        </a:p>
      </dgm:t>
    </dgm:pt>
    <dgm:pt modelId="{B35F7213-550A-4705-A853-9F9DF0E51020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10) مهارت </a:t>
          </a:r>
          <a:r>
            <a:rPr lang="fa-IR" sz="1800" b="1" dirty="0" err="1" smtClean="0">
              <a:solidFill>
                <a:srgbClr val="002060"/>
              </a:solidFill>
            </a:rPr>
            <a:t>نهایی‌سازی</a:t>
          </a:r>
          <a:endParaRPr lang="fa-IR" sz="1800" b="1" dirty="0">
            <a:solidFill>
              <a:srgbClr val="002060"/>
            </a:solidFill>
          </a:endParaRPr>
        </a:p>
      </dgm:t>
    </dgm:pt>
    <dgm:pt modelId="{A80ADC5C-EB71-4A69-80AD-246F2558E184}" type="sibTrans" cxnId="{4CA1E54F-2374-4454-83B6-9250AF573375}">
      <dgm:prSet/>
      <dgm:spPr/>
      <dgm:t>
        <a:bodyPr/>
        <a:lstStyle/>
        <a:p>
          <a:pPr rtl="1"/>
          <a:endParaRPr lang="fa-IR"/>
        </a:p>
      </dgm:t>
    </dgm:pt>
    <dgm:pt modelId="{B9C0C355-39A8-4956-8046-2DD0E57774B7}" type="parTrans" cxnId="{4CA1E54F-2374-4454-83B6-9250AF573375}">
      <dgm:prSet/>
      <dgm:spPr/>
      <dgm:t>
        <a:bodyPr/>
        <a:lstStyle/>
        <a:p>
          <a:pPr rtl="1"/>
          <a:endParaRPr lang="fa-IR"/>
        </a:p>
      </dgm:t>
    </dgm:pt>
    <dgm:pt modelId="{30A4719F-75EB-4499-AC98-8F2B58FBD891}" type="pres">
      <dgm:prSet presAssocID="{5C0DC69E-10C7-4375-911D-E26DAF2E12FE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AF72311-E125-4168-BDBF-8C24C5A7861C}" type="pres">
      <dgm:prSet presAssocID="{876A1CF6-13E4-4ED4-95E0-FDA7D97AEB43}" presName="Accent3" presStyleCnt="0"/>
      <dgm:spPr/>
    </dgm:pt>
    <dgm:pt modelId="{FF448F91-C4D9-48DD-A040-73326E083C2D}" type="pres">
      <dgm:prSet presAssocID="{876A1CF6-13E4-4ED4-95E0-FDA7D97AEB43}" presName="Accent" presStyleLbl="node1" presStyleIdx="0" presStyleCnt="3"/>
      <dgm:spPr/>
    </dgm:pt>
    <dgm:pt modelId="{22F392B4-7DAF-4E56-92B0-CAE9BB652B06}" type="pres">
      <dgm:prSet presAssocID="{876A1CF6-13E4-4ED4-95E0-FDA7D97AEB43}" presName="ParentBackground3" presStyleCnt="0"/>
      <dgm:spPr/>
    </dgm:pt>
    <dgm:pt modelId="{02A08CF4-7906-4CA2-B6D2-E35E7280182D}" type="pres">
      <dgm:prSet presAssocID="{876A1CF6-13E4-4ED4-95E0-FDA7D97AEB43}" presName="ParentBackground" presStyleLbl="fgAcc1" presStyleIdx="0" presStyleCnt="3"/>
      <dgm:spPr/>
      <dgm:t>
        <a:bodyPr/>
        <a:lstStyle/>
        <a:p>
          <a:pPr rtl="1"/>
          <a:endParaRPr lang="fa-IR"/>
        </a:p>
      </dgm:t>
    </dgm:pt>
    <dgm:pt modelId="{850E89EC-7DDF-4281-831F-105EB7ECBE1C}" type="pres">
      <dgm:prSet presAssocID="{876A1CF6-13E4-4ED4-95E0-FDA7D97AEB43}" presName="Child3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282BA2F-D75C-4061-B5CF-4AE70DFB5CC8}" type="pres">
      <dgm:prSet presAssocID="{876A1CF6-13E4-4ED4-95E0-FDA7D97AEB43}" presName="Parent3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250123-24DB-4CE3-8CCA-685B40E747B5}" type="pres">
      <dgm:prSet presAssocID="{23933D81-B124-4ECB-B5BA-B29DBA3BBB4C}" presName="Accent2" presStyleCnt="0"/>
      <dgm:spPr/>
    </dgm:pt>
    <dgm:pt modelId="{A0C42182-BA14-4430-A7D5-D04BD36CEEA9}" type="pres">
      <dgm:prSet presAssocID="{23933D81-B124-4ECB-B5BA-B29DBA3BBB4C}" presName="Accent" presStyleLbl="node1" presStyleIdx="1" presStyleCnt="3"/>
      <dgm:spPr/>
    </dgm:pt>
    <dgm:pt modelId="{DCF27195-A7E3-4435-9C64-062DFC4189EF}" type="pres">
      <dgm:prSet presAssocID="{23933D81-B124-4ECB-B5BA-B29DBA3BBB4C}" presName="ParentBackground2" presStyleCnt="0"/>
      <dgm:spPr/>
    </dgm:pt>
    <dgm:pt modelId="{DB6A0794-0C00-4D84-936F-45C6D422F524}" type="pres">
      <dgm:prSet presAssocID="{23933D81-B124-4ECB-B5BA-B29DBA3BBB4C}" presName="ParentBackground" presStyleLbl="fgAcc1" presStyleIdx="1" presStyleCnt="3"/>
      <dgm:spPr/>
    </dgm:pt>
    <dgm:pt modelId="{E35527E3-1FBD-4278-8E8E-037B953D2861}" type="pres">
      <dgm:prSet presAssocID="{23933D81-B124-4ECB-B5BA-B29DBA3BBB4C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67815D3-A702-4801-8ABC-AAA754302147}" type="pres">
      <dgm:prSet presAssocID="{23933D81-B124-4ECB-B5BA-B29DBA3BBB4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A2F0B539-591F-4145-BC43-2E2B5CF1DC10}" type="pres">
      <dgm:prSet presAssocID="{96DAE17A-61C4-47F5-9A06-E8E8224E79A9}" presName="Accent1" presStyleCnt="0"/>
      <dgm:spPr/>
    </dgm:pt>
    <dgm:pt modelId="{DE75FC35-493F-41E3-A5A2-B723FF72B814}" type="pres">
      <dgm:prSet presAssocID="{96DAE17A-61C4-47F5-9A06-E8E8224E79A9}" presName="Accent" presStyleLbl="node1" presStyleIdx="2" presStyleCnt="3"/>
      <dgm:spPr/>
    </dgm:pt>
    <dgm:pt modelId="{37237CD2-D1AD-47A6-A2D3-D4F949E8350C}" type="pres">
      <dgm:prSet presAssocID="{96DAE17A-61C4-47F5-9A06-E8E8224E79A9}" presName="ParentBackground1" presStyleCnt="0"/>
      <dgm:spPr/>
    </dgm:pt>
    <dgm:pt modelId="{73F10C3D-71E3-4439-B317-5904DE769DC9}" type="pres">
      <dgm:prSet presAssocID="{96DAE17A-61C4-47F5-9A06-E8E8224E79A9}" presName="ParentBackground" presStyleLbl="fgAcc1" presStyleIdx="2" presStyleCnt="3"/>
      <dgm:spPr/>
      <dgm:t>
        <a:bodyPr/>
        <a:lstStyle/>
        <a:p>
          <a:pPr rtl="1"/>
          <a:endParaRPr lang="fa-IR"/>
        </a:p>
      </dgm:t>
    </dgm:pt>
    <dgm:pt modelId="{398ED6A3-1181-4BC6-9685-A586DD3A7C62}" type="pres">
      <dgm:prSet presAssocID="{96DAE17A-61C4-47F5-9A06-E8E8224E79A9}" presName="Child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DA06AA3-2E25-46EA-A610-8D6B6FE17050}" type="pres">
      <dgm:prSet presAssocID="{96DAE17A-61C4-47F5-9A06-E8E8224E79A9}" presName="Parent1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EEBDC064-92C5-44E4-A1B6-9F9D95B39EC5}" srcId="{23933D81-B124-4ECB-B5BA-B29DBA3BBB4C}" destId="{60D4EB3C-8917-4EB5-914F-8C618BB69BBC}" srcOrd="3" destOrd="0" parTransId="{299D88EA-8B26-4CDB-86AC-70BC8FCC91EF}" sibTransId="{E75DB923-D7A8-435A-92B6-BA70E9E82795}"/>
    <dgm:cxn modelId="{93CDC006-4B05-494F-9C68-06FE5BC00D6C}" type="presOf" srcId="{50E78DAB-7005-4001-AA7E-FE128870E3BB}" destId="{E35527E3-1FBD-4278-8E8E-037B953D2861}" srcOrd="0" destOrd="0" presId="urn:microsoft.com/office/officeart/2011/layout/CircleProcess"/>
    <dgm:cxn modelId="{E2F33480-BC97-4BD0-9611-595201A95B0F}" type="presOf" srcId="{B35F7213-550A-4705-A853-9F9DF0E51020}" destId="{398ED6A3-1181-4BC6-9685-A586DD3A7C62}" srcOrd="0" destOrd="1" presId="urn:microsoft.com/office/officeart/2011/layout/CircleProcess"/>
    <dgm:cxn modelId="{C600BBE3-4CDB-4117-B152-ACAA6F1DA31A}" srcId="{876A1CF6-13E4-4ED4-95E0-FDA7D97AEB43}" destId="{CB99D915-CEEC-48C8-87D8-13146098BDA8}" srcOrd="1" destOrd="0" parTransId="{63CB0564-F1D3-4C67-8429-7323AF322CC4}" sibTransId="{2F777C8A-4F78-4BBA-8B38-AA38CDB230B5}"/>
    <dgm:cxn modelId="{FFFE36B6-85AF-41BA-91BF-A97EB882E110}" type="presOf" srcId="{876A1CF6-13E4-4ED4-95E0-FDA7D97AEB43}" destId="{02A08CF4-7906-4CA2-B6D2-E35E7280182D}" srcOrd="0" destOrd="0" presId="urn:microsoft.com/office/officeart/2011/layout/CircleProcess"/>
    <dgm:cxn modelId="{ACC5A21F-5B63-4995-A654-DEBFE8D425B8}" srcId="{23933D81-B124-4ECB-B5BA-B29DBA3BBB4C}" destId="{99E4550C-AF65-40C6-AB93-26569394EAF1}" srcOrd="2" destOrd="0" parTransId="{A4B6C679-11D2-4D26-BFDE-394378C3E535}" sibTransId="{73AF517F-BF1F-481D-9FAF-8781C08250BF}"/>
    <dgm:cxn modelId="{3F4C3381-9F31-448A-A1D9-7241FB99BF13}" type="presOf" srcId="{23933D81-B124-4ECB-B5BA-B29DBA3BBB4C}" destId="{DB6A0794-0C00-4D84-936F-45C6D422F524}" srcOrd="0" destOrd="0" presId="urn:microsoft.com/office/officeart/2011/layout/CircleProcess"/>
    <dgm:cxn modelId="{9C1D91CE-2D6F-46E9-A996-69BBFB09C78A}" type="presOf" srcId="{5C0DC69E-10C7-4375-911D-E26DAF2E12FE}" destId="{30A4719F-75EB-4499-AC98-8F2B58FBD891}" srcOrd="0" destOrd="0" presId="urn:microsoft.com/office/officeart/2011/layout/CircleProcess"/>
    <dgm:cxn modelId="{5DE62C4E-140D-4531-A8DA-7CDD1222A045}" srcId="{876A1CF6-13E4-4ED4-95E0-FDA7D97AEB43}" destId="{2585F857-6E9A-4F38-807E-515ABCAAC26C}" srcOrd="3" destOrd="0" parTransId="{08FBBD13-F01D-4FFE-B09D-307C06555CD4}" sibTransId="{21010DBE-6B41-4DD8-B55F-DC73DD460A1C}"/>
    <dgm:cxn modelId="{96229748-4183-4E3C-9B20-2071D35D9720}" type="presOf" srcId="{96DAE17A-61C4-47F5-9A06-E8E8224E79A9}" destId="{73F10C3D-71E3-4439-B317-5904DE769DC9}" srcOrd="0" destOrd="0" presId="urn:microsoft.com/office/officeart/2011/layout/CircleProcess"/>
    <dgm:cxn modelId="{1B4907DA-4353-4194-9DD7-9D0E3D8BF2B1}" srcId="{876A1CF6-13E4-4ED4-95E0-FDA7D97AEB43}" destId="{AFC20E69-A393-48B3-8D37-13C323493899}" srcOrd="2" destOrd="0" parTransId="{F060EE66-DAA2-48E9-80AB-3E2FEDFC99E4}" sibTransId="{80894FA7-EF04-4A5E-B95F-5A29F9783AB9}"/>
    <dgm:cxn modelId="{EE80453B-87C8-4180-9796-60BD33ECE1F1}" type="presOf" srcId="{CB99D915-CEEC-48C8-87D8-13146098BDA8}" destId="{850E89EC-7DDF-4281-831F-105EB7ECBE1C}" srcOrd="0" destOrd="1" presId="urn:microsoft.com/office/officeart/2011/layout/CircleProcess"/>
    <dgm:cxn modelId="{AF6CF18C-3EDE-430A-BAAD-01F6A635E257}" type="presOf" srcId="{60D4EB3C-8917-4EB5-914F-8C618BB69BBC}" destId="{E35527E3-1FBD-4278-8E8E-037B953D2861}" srcOrd="0" destOrd="3" presId="urn:microsoft.com/office/officeart/2011/layout/CircleProcess"/>
    <dgm:cxn modelId="{AF63904F-03E9-4D2D-A99C-94D4441DFDD3}" srcId="{876A1CF6-13E4-4ED4-95E0-FDA7D97AEB43}" destId="{468192E7-B09E-419C-A4F2-3E7FB9ECD608}" srcOrd="0" destOrd="0" parTransId="{83626FBD-8080-4021-A1F1-FE37B666380C}" sibTransId="{40A15FB9-BD3C-4DD5-83F6-9D55009E6C6F}"/>
    <dgm:cxn modelId="{BAD4037C-1CBA-42AC-94E9-ED96F1BFB77A}" type="presOf" srcId="{468192E7-B09E-419C-A4F2-3E7FB9ECD608}" destId="{850E89EC-7DDF-4281-831F-105EB7ECBE1C}" srcOrd="0" destOrd="0" presId="urn:microsoft.com/office/officeart/2011/layout/CircleProcess"/>
    <dgm:cxn modelId="{AD5CEAB6-639E-40AA-B89E-2FC5813D22F9}" type="presOf" srcId="{876A1CF6-13E4-4ED4-95E0-FDA7D97AEB43}" destId="{4282BA2F-D75C-4061-B5CF-4AE70DFB5CC8}" srcOrd="1" destOrd="0" presId="urn:microsoft.com/office/officeart/2011/layout/CircleProcess"/>
    <dgm:cxn modelId="{8525DBBC-8472-4C25-BDF0-B7AD9FE286BF}" srcId="{5C0DC69E-10C7-4375-911D-E26DAF2E12FE}" destId="{96DAE17A-61C4-47F5-9A06-E8E8224E79A9}" srcOrd="0" destOrd="0" parTransId="{D2D1DEFA-72E1-431D-8875-031BB6E5ABC2}" sibTransId="{A922A988-D81B-4F16-A5AB-35A989E1484E}"/>
    <dgm:cxn modelId="{FB4DE836-7BD2-43C5-8698-E24F6BB48F56}" type="presOf" srcId="{2062309E-FA59-4399-B624-025398B43B9E}" destId="{398ED6A3-1181-4BC6-9685-A586DD3A7C62}" srcOrd="0" destOrd="2" presId="urn:microsoft.com/office/officeart/2011/layout/CircleProcess"/>
    <dgm:cxn modelId="{C38DE14B-C9F6-43EF-8EF0-305FE19A3D2E}" srcId="{23933D81-B124-4ECB-B5BA-B29DBA3BBB4C}" destId="{7CE86B2F-227D-48BE-894D-E3296981ED18}" srcOrd="1" destOrd="0" parTransId="{4FDF710D-A505-4D16-B83F-784B9FCC3DA0}" sibTransId="{1D5048B3-9523-4EAA-B123-FF3C91B3A65C}"/>
    <dgm:cxn modelId="{123E9DE2-DB42-450A-B642-59E39ABA5521}" type="presOf" srcId="{A9C4C8CA-EBB8-4194-97E9-F7A4F5C5F18E}" destId="{398ED6A3-1181-4BC6-9685-A586DD3A7C62}" srcOrd="0" destOrd="0" presId="urn:microsoft.com/office/officeart/2011/layout/CircleProcess"/>
    <dgm:cxn modelId="{2A1C5911-8307-49A5-8829-7A96870364E3}" type="presOf" srcId="{96DAE17A-61C4-47F5-9A06-E8E8224E79A9}" destId="{7DA06AA3-2E25-46EA-A610-8D6B6FE17050}" srcOrd="1" destOrd="0" presId="urn:microsoft.com/office/officeart/2011/layout/CircleProcess"/>
    <dgm:cxn modelId="{0B8DB008-73D6-41AA-80AF-F6870D956A29}" type="presOf" srcId="{AFC20E69-A393-48B3-8D37-13C323493899}" destId="{850E89EC-7DDF-4281-831F-105EB7ECBE1C}" srcOrd="0" destOrd="2" presId="urn:microsoft.com/office/officeart/2011/layout/CircleProcess"/>
    <dgm:cxn modelId="{4CA1E54F-2374-4454-83B6-9250AF573375}" srcId="{96DAE17A-61C4-47F5-9A06-E8E8224E79A9}" destId="{B35F7213-550A-4705-A853-9F9DF0E51020}" srcOrd="1" destOrd="0" parTransId="{B9C0C355-39A8-4956-8046-2DD0E57774B7}" sibTransId="{A80ADC5C-EB71-4A69-80AD-246F2558E184}"/>
    <dgm:cxn modelId="{89C260F6-B1B3-4C25-AFBA-D693418528A4}" srcId="{5C0DC69E-10C7-4375-911D-E26DAF2E12FE}" destId="{876A1CF6-13E4-4ED4-95E0-FDA7D97AEB43}" srcOrd="2" destOrd="0" parTransId="{F6E03113-1B50-4C04-A182-3F3D18EE1833}" sibTransId="{866F14E5-1731-4A48-B7B1-58E7EC3299D9}"/>
    <dgm:cxn modelId="{4706C935-10B3-4B93-BC8C-D28F452EED4B}" srcId="{96DAE17A-61C4-47F5-9A06-E8E8224E79A9}" destId="{2062309E-FA59-4399-B624-025398B43B9E}" srcOrd="2" destOrd="0" parTransId="{2D0BE25D-C84A-47AE-9235-7B7515AAB20F}" sibTransId="{8563991C-28C7-4732-A0D5-62C227ADC3ED}"/>
    <dgm:cxn modelId="{DF2A0FC3-1CA3-46CD-A0B8-60523E7EA4E8}" srcId="{96DAE17A-61C4-47F5-9A06-E8E8224E79A9}" destId="{A9C4C8CA-EBB8-4194-97E9-F7A4F5C5F18E}" srcOrd="0" destOrd="0" parTransId="{0A0022BC-88FD-4AEE-AD55-E20E84793E68}" sibTransId="{0D3C669E-57C5-44B5-B5D3-767F63F18F1C}"/>
    <dgm:cxn modelId="{3D3960F2-B452-4E84-9091-1A8D8915FAA4}" type="presOf" srcId="{9A4BF963-CC21-49D2-BA76-C5EAD29CF9B2}" destId="{398ED6A3-1181-4BC6-9685-A586DD3A7C62}" srcOrd="0" destOrd="3" presId="urn:microsoft.com/office/officeart/2011/layout/CircleProcess"/>
    <dgm:cxn modelId="{A9F38DDA-22CF-4C57-A273-C73D246864B1}" srcId="{23933D81-B124-4ECB-B5BA-B29DBA3BBB4C}" destId="{50E78DAB-7005-4001-AA7E-FE128870E3BB}" srcOrd="0" destOrd="0" parTransId="{022D7288-75B0-4A9B-9926-1794A970EC3F}" sibTransId="{6647485E-0C13-407E-9A02-6C3F6302EFAB}"/>
    <dgm:cxn modelId="{12099217-FF14-41F6-949B-8ED7A7EF2362}" srcId="{5C0DC69E-10C7-4375-911D-E26DAF2E12FE}" destId="{23933D81-B124-4ECB-B5BA-B29DBA3BBB4C}" srcOrd="1" destOrd="0" parTransId="{76113F63-F549-4DA1-A833-43AD07A4B52F}" sibTransId="{F0F8A7D8-F0DB-4B1C-8247-3282A2BA3C98}"/>
    <dgm:cxn modelId="{9C09B01F-3577-428C-AD47-2346C1AE0AFC}" type="presOf" srcId="{23933D81-B124-4ECB-B5BA-B29DBA3BBB4C}" destId="{567815D3-A702-4801-8ABC-AAA754302147}" srcOrd="1" destOrd="0" presId="urn:microsoft.com/office/officeart/2011/layout/CircleProcess"/>
    <dgm:cxn modelId="{778D4D05-3558-44F3-83A5-1E2C9ED137D0}" type="presOf" srcId="{99E4550C-AF65-40C6-AB93-26569394EAF1}" destId="{E35527E3-1FBD-4278-8E8E-037B953D2861}" srcOrd="0" destOrd="2" presId="urn:microsoft.com/office/officeart/2011/layout/CircleProcess"/>
    <dgm:cxn modelId="{F8B7A4E8-854E-451E-B566-3DF82A8B7BDB}" srcId="{96DAE17A-61C4-47F5-9A06-E8E8224E79A9}" destId="{9A4BF963-CC21-49D2-BA76-C5EAD29CF9B2}" srcOrd="3" destOrd="0" parTransId="{532616FC-3306-4EF9-8DF4-DD8AF30B6851}" sibTransId="{C7FA4C05-B928-456D-913C-1374301CBB1B}"/>
    <dgm:cxn modelId="{9D41F338-DCC3-4B05-8BE3-1CBC5F87532A}" type="presOf" srcId="{7CE86B2F-227D-48BE-894D-E3296981ED18}" destId="{E35527E3-1FBD-4278-8E8E-037B953D2861}" srcOrd="0" destOrd="1" presId="urn:microsoft.com/office/officeart/2011/layout/CircleProcess"/>
    <dgm:cxn modelId="{81B55E8E-8B31-42CF-9157-B4CA2F11F04D}" type="presOf" srcId="{2585F857-6E9A-4F38-807E-515ABCAAC26C}" destId="{850E89EC-7DDF-4281-831F-105EB7ECBE1C}" srcOrd="0" destOrd="3" presId="urn:microsoft.com/office/officeart/2011/layout/CircleProcess"/>
    <dgm:cxn modelId="{ACA14ED2-73D6-49C1-BA1A-8484932AF278}" type="presParOf" srcId="{30A4719F-75EB-4499-AC98-8F2B58FBD891}" destId="{0AF72311-E125-4168-BDBF-8C24C5A7861C}" srcOrd="0" destOrd="0" presId="urn:microsoft.com/office/officeart/2011/layout/CircleProcess"/>
    <dgm:cxn modelId="{3E1975F9-19C1-483C-B769-BBA94573CFB2}" type="presParOf" srcId="{0AF72311-E125-4168-BDBF-8C24C5A7861C}" destId="{FF448F91-C4D9-48DD-A040-73326E083C2D}" srcOrd="0" destOrd="0" presId="urn:microsoft.com/office/officeart/2011/layout/CircleProcess"/>
    <dgm:cxn modelId="{210FC454-CBCB-443C-BF18-1C9DFD40EA1A}" type="presParOf" srcId="{30A4719F-75EB-4499-AC98-8F2B58FBD891}" destId="{22F392B4-7DAF-4E56-92B0-CAE9BB652B06}" srcOrd="1" destOrd="0" presId="urn:microsoft.com/office/officeart/2011/layout/CircleProcess"/>
    <dgm:cxn modelId="{70B0074A-CB0C-4C28-AE70-F8B24A475329}" type="presParOf" srcId="{22F392B4-7DAF-4E56-92B0-CAE9BB652B06}" destId="{02A08CF4-7906-4CA2-B6D2-E35E7280182D}" srcOrd="0" destOrd="0" presId="urn:microsoft.com/office/officeart/2011/layout/CircleProcess"/>
    <dgm:cxn modelId="{E0B87226-39D1-406A-9EF9-2776D83D25B5}" type="presParOf" srcId="{30A4719F-75EB-4499-AC98-8F2B58FBD891}" destId="{850E89EC-7DDF-4281-831F-105EB7ECBE1C}" srcOrd="2" destOrd="0" presId="urn:microsoft.com/office/officeart/2011/layout/CircleProcess"/>
    <dgm:cxn modelId="{0E70F2CE-A649-41F8-B80C-2AC10B2C8E4C}" type="presParOf" srcId="{30A4719F-75EB-4499-AC98-8F2B58FBD891}" destId="{4282BA2F-D75C-4061-B5CF-4AE70DFB5CC8}" srcOrd="3" destOrd="0" presId="urn:microsoft.com/office/officeart/2011/layout/CircleProcess"/>
    <dgm:cxn modelId="{F26E5E7A-F1B4-41CF-8CD3-1F5C107E9B16}" type="presParOf" srcId="{30A4719F-75EB-4499-AC98-8F2B58FBD891}" destId="{25250123-24DB-4CE3-8CCA-685B40E747B5}" srcOrd="4" destOrd="0" presId="urn:microsoft.com/office/officeart/2011/layout/CircleProcess"/>
    <dgm:cxn modelId="{4AA070FF-1B35-45C0-BFEB-9C482E138F58}" type="presParOf" srcId="{25250123-24DB-4CE3-8CCA-685B40E747B5}" destId="{A0C42182-BA14-4430-A7D5-D04BD36CEEA9}" srcOrd="0" destOrd="0" presId="urn:microsoft.com/office/officeart/2011/layout/CircleProcess"/>
    <dgm:cxn modelId="{B47AE1A0-06FD-4477-A906-B1A8AD66FC2C}" type="presParOf" srcId="{30A4719F-75EB-4499-AC98-8F2B58FBD891}" destId="{DCF27195-A7E3-4435-9C64-062DFC4189EF}" srcOrd="5" destOrd="0" presId="urn:microsoft.com/office/officeart/2011/layout/CircleProcess"/>
    <dgm:cxn modelId="{9B6A6534-0F1D-44C1-91CC-001EFB866FBC}" type="presParOf" srcId="{DCF27195-A7E3-4435-9C64-062DFC4189EF}" destId="{DB6A0794-0C00-4D84-936F-45C6D422F524}" srcOrd="0" destOrd="0" presId="urn:microsoft.com/office/officeart/2011/layout/CircleProcess"/>
    <dgm:cxn modelId="{33618112-96EE-4EF1-8636-F6ED65660FE3}" type="presParOf" srcId="{30A4719F-75EB-4499-AC98-8F2B58FBD891}" destId="{E35527E3-1FBD-4278-8E8E-037B953D2861}" srcOrd="6" destOrd="0" presId="urn:microsoft.com/office/officeart/2011/layout/CircleProcess"/>
    <dgm:cxn modelId="{927F3121-4FCB-4DD5-AE18-D0E89115A475}" type="presParOf" srcId="{30A4719F-75EB-4499-AC98-8F2B58FBD891}" destId="{567815D3-A702-4801-8ABC-AAA754302147}" srcOrd="7" destOrd="0" presId="urn:microsoft.com/office/officeart/2011/layout/CircleProcess"/>
    <dgm:cxn modelId="{2E9CD584-3720-4EF3-A1F3-852C3A74C4C6}" type="presParOf" srcId="{30A4719F-75EB-4499-AC98-8F2B58FBD891}" destId="{A2F0B539-591F-4145-BC43-2E2B5CF1DC10}" srcOrd="8" destOrd="0" presId="urn:microsoft.com/office/officeart/2011/layout/CircleProcess"/>
    <dgm:cxn modelId="{A0110516-47A9-46D8-90D8-720BA9D29A1F}" type="presParOf" srcId="{A2F0B539-591F-4145-BC43-2E2B5CF1DC10}" destId="{DE75FC35-493F-41E3-A5A2-B723FF72B814}" srcOrd="0" destOrd="0" presId="urn:microsoft.com/office/officeart/2011/layout/CircleProcess"/>
    <dgm:cxn modelId="{55DF2DEB-476B-4433-8A9A-3A06B510F558}" type="presParOf" srcId="{30A4719F-75EB-4499-AC98-8F2B58FBD891}" destId="{37237CD2-D1AD-47A6-A2D3-D4F949E8350C}" srcOrd="9" destOrd="0" presId="urn:microsoft.com/office/officeart/2011/layout/CircleProcess"/>
    <dgm:cxn modelId="{664AA458-0436-4B61-B88B-BE054CE51517}" type="presParOf" srcId="{37237CD2-D1AD-47A6-A2D3-D4F949E8350C}" destId="{73F10C3D-71E3-4439-B317-5904DE769DC9}" srcOrd="0" destOrd="0" presId="urn:microsoft.com/office/officeart/2011/layout/CircleProcess"/>
    <dgm:cxn modelId="{E107B97E-83E2-46CA-844C-D03EC0BC96B7}" type="presParOf" srcId="{30A4719F-75EB-4499-AC98-8F2B58FBD891}" destId="{398ED6A3-1181-4BC6-9685-A586DD3A7C62}" srcOrd="10" destOrd="0" presId="urn:microsoft.com/office/officeart/2011/layout/CircleProcess"/>
    <dgm:cxn modelId="{3A871D75-AB1C-44D1-8CCF-08C2B2A1D8D5}" type="presParOf" srcId="{30A4719F-75EB-4499-AC98-8F2B58FBD891}" destId="{7DA06AA3-2E25-46EA-A610-8D6B6FE17050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0DC69E-10C7-4375-911D-E26DAF2E12FE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96DAE17A-61C4-47F5-9A06-E8E8224E79A9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00B050"/>
              </a:solidFill>
            </a:rPr>
            <a:t>ذهن</a:t>
          </a:r>
          <a:endParaRPr lang="fa-IR" dirty="0">
            <a:solidFill>
              <a:srgbClr val="00B050"/>
            </a:solidFill>
          </a:endParaRPr>
        </a:p>
      </dgm:t>
    </dgm:pt>
    <dgm:pt modelId="{D2D1DEFA-72E1-431D-8875-031BB6E5ABC2}" type="parTrans" cxnId="{8525DBBC-8472-4C25-BDF0-B7AD9FE286BF}">
      <dgm:prSet/>
      <dgm:spPr/>
      <dgm:t>
        <a:bodyPr/>
        <a:lstStyle/>
        <a:p>
          <a:pPr rtl="1"/>
          <a:endParaRPr lang="fa-IR"/>
        </a:p>
      </dgm:t>
    </dgm:pt>
    <dgm:pt modelId="{A922A988-D81B-4F16-A5AB-35A989E1484E}" type="sibTrans" cxnId="{8525DBBC-8472-4C25-BDF0-B7AD9FE286BF}">
      <dgm:prSet/>
      <dgm:spPr/>
      <dgm:t>
        <a:bodyPr/>
        <a:lstStyle/>
        <a:p>
          <a:pPr rtl="1"/>
          <a:endParaRPr lang="fa-IR"/>
        </a:p>
      </dgm:t>
    </dgm:pt>
    <dgm:pt modelId="{A9C4C8CA-EBB8-4194-97E9-F7A4F5C5F18E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9) مهارت </a:t>
          </a:r>
          <a:r>
            <a:rPr lang="fa-IR" sz="1800" b="1" dirty="0" err="1" smtClean="0">
              <a:solidFill>
                <a:srgbClr val="002060"/>
              </a:solidFill>
            </a:rPr>
            <a:t>تصمیم‌گیری</a:t>
          </a:r>
          <a:endParaRPr lang="fa-IR" sz="1800" b="1" dirty="0">
            <a:solidFill>
              <a:srgbClr val="002060"/>
            </a:solidFill>
          </a:endParaRPr>
        </a:p>
      </dgm:t>
    </dgm:pt>
    <dgm:pt modelId="{0A0022BC-88FD-4AEE-AD55-E20E84793E68}" type="parTrans" cxnId="{DF2A0FC3-1CA3-46CD-A0B8-60523E7EA4E8}">
      <dgm:prSet/>
      <dgm:spPr/>
      <dgm:t>
        <a:bodyPr/>
        <a:lstStyle/>
        <a:p>
          <a:pPr rtl="1"/>
          <a:endParaRPr lang="fa-IR"/>
        </a:p>
      </dgm:t>
    </dgm:pt>
    <dgm:pt modelId="{0D3C669E-57C5-44B5-B5D3-767F63F18F1C}" type="sibTrans" cxnId="{DF2A0FC3-1CA3-46CD-A0B8-60523E7EA4E8}">
      <dgm:prSet/>
      <dgm:spPr/>
      <dgm:t>
        <a:bodyPr/>
        <a:lstStyle/>
        <a:p>
          <a:pPr rtl="1"/>
          <a:endParaRPr lang="fa-IR"/>
        </a:p>
      </dgm:t>
    </dgm:pt>
    <dgm:pt modelId="{23933D81-B124-4ECB-B5BA-B29DBA3BBB4C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0070C0"/>
              </a:solidFill>
            </a:rPr>
            <a:t>روان</a:t>
          </a:r>
          <a:endParaRPr lang="fa-IR" dirty="0">
            <a:solidFill>
              <a:srgbClr val="0070C0"/>
            </a:solidFill>
          </a:endParaRPr>
        </a:p>
      </dgm:t>
    </dgm:pt>
    <dgm:pt modelId="{76113F63-F549-4DA1-A833-43AD07A4B52F}" type="parTrans" cxnId="{12099217-FF14-41F6-949B-8ED7A7EF2362}">
      <dgm:prSet/>
      <dgm:spPr/>
      <dgm:t>
        <a:bodyPr/>
        <a:lstStyle/>
        <a:p>
          <a:pPr rtl="1"/>
          <a:endParaRPr lang="fa-IR"/>
        </a:p>
      </dgm:t>
    </dgm:pt>
    <dgm:pt modelId="{F0F8A7D8-F0DB-4B1C-8247-3282A2BA3C98}" type="sibTrans" cxnId="{12099217-FF14-41F6-949B-8ED7A7EF2362}">
      <dgm:prSet/>
      <dgm:spPr/>
      <dgm:t>
        <a:bodyPr/>
        <a:lstStyle/>
        <a:p>
          <a:pPr rtl="1"/>
          <a:endParaRPr lang="fa-IR"/>
        </a:p>
      </dgm:t>
    </dgm:pt>
    <dgm:pt modelId="{50E78DAB-7005-4001-AA7E-FE128870E3BB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5)</a:t>
          </a:r>
          <a:r>
            <a:rPr lang="fa-IR" sz="2000" b="1" dirty="0" smtClean="0">
              <a:solidFill>
                <a:srgbClr val="C00000"/>
              </a:solidFill>
            </a:rPr>
            <a:t> مدیریت لذت</a:t>
          </a:r>
          <a:endParaRPr lang="fa-IR" sz="2000" b="1" dirty="0">
            <a:solidFill>
              <a:srgbClr val="C00000"/>
            </a:solidFill>
          </a:endParaRPr>
        </a:p>
      </dgm:t>
    </dgm:pt>
    <dgm:pt modelId="{022D7288-75B0-4A9B-9926-1794A970EC3F}" type="parTrans" cxnId="{A9F38DDA-22CF-4C57-A273-C73D246864B1}">
      <dgm:prSet/>
      <dgm:spPr/>
      <dgm:t>
        <a:bodyPr/>
        <a:lstStyle/>
        <a:p>
          <a:pPr rtl="1"/>
          <a:endParaRPr lang="fa-IR"/>
        </a:p>
      </dgm:t>
    </dgm:pt>
    <dgm:pt modelId="{6647485E-0C13-407E-9A02-6C3F6302EFAB}" type="sibTrans" cxnId="{A9F38DDA-22CF-4C57-A273-C73D246864B1}">
      <dgm:prSet/>
      <dgm:spPr/>
      <dgm:t>
        <a:bodyPr/>
        <a:lstStyle/>
        <a:p>
          <a:pPr rtl="1"/>
          <a:endParaRPr lang="fa-IR"/>
        </a:p>
      </dgm:t>
    </dgm:pt>
    <dgm:pt modelId="{60D4EB3C-8917-4EB5-914F-8C618BB69BBC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8) </a:t>
          </a:r>
          <a:r>
            <a:rPr lang="fa-IR" sz="2000" b="1" dirty="0" err="1" smtClean="0">
              <a:solidFill>
                <a:srgbClr val="C00000"/>
              </a:solidFill>
            </a:rPr>
            <a:t>تنش‌زدایی</a:t>
          </a:r>
          <a:endParaRPr lang="fa-IR" sz="2000" b="1" dirty="0">
            <a:solidFill>
              <a:srgbClr val="C00000"/>
            </a:solidFill>
          </a:endParaRPr>
        </a:p>
      </dgm:t>
    </dgm:pt>
    <dgm:pt modelId="{299D88EA-8B26-4CDB-86AC-70BC8FCC91EF}" type="parTrans" cxnId="{EEBDC064-92C5-44E4-A1B6-9F9D95B39EC5}">
      <dgm:prSet/>
      <dgm:spPr/>
      <dgm:t>
        <a:bodyPr/>
        <a:lstStyle/>
        <a:p>
          <a:pPr rtl="1"/>
          <a:endParaRPr lang="fa-IR"/>
        </a:p>
      </dgm:t>
    </dgm:pt>
    <dgm:pt modelId="{E75DB923-D7A8-435A-92B6-BA70E9E82795}" type="sibTrans" cxnId="{EEBDC064-92C5-44E4-A1B6-9F9D95B39EC5}">
      <dgm:prSet/>
      <dgm:spPr/>
      <dgm:t>
        <a:bodyPr/>
        <a:lstStyle/>
        <a:p>
          <a:pPr rtl="1"/>
          <a:endParaRPr lang="fa-IR"/>
        </a:p>
      </dgm:t>
    </dgm:pt>
    <dgm:pt modelId="{876A1CF6-13E4-4ED4-95E0-FDA7D97AEB43}">
      <dgm:prSet phldrT="[متن]"/>
      <dgm:spPr/>
      <dgm:t>
        <a:bodyPr/>
        <a:lstStyle/>
        <a:p>
          <a:pPr rtl="1"/>
          <a:r>
            <a:rPr lang="fa-IR" dirty="0" smtClean="0"/>
            <a:t>مدیریت </a:t>
          </a:r>
          <a:r>
            <a:rPr lang="fa-IR" dirty="0" smtClean="0">
              <a:solidFill>
                <a:srgbClr val="FF0000"/>
              </a:solidFill>
            </a:rPr>
            <a:t>بدن</a:t>
          </a:r>
          <a:endParaRPr lang="fa-IR" dirty="0">
            <a:solidFill>
              <a:srgbClr val="FF0000"/>
            </a:solidFill>
          </a:endParaRPr>
        </a:p>
      </dgm:t>
    </dgm:pt>
    <dgm:pt modelId="{F6E03113-1B50-4C04-A182-3F3D18EE1833}" type="parTrans" cxnId="{89C260F6-B1B3-4C25-AFBA-D693418528A4}">
      <dgm:prSet/>
      <dgm:spPr/>
      <dgm:t>
        <a:bodyPr/>
        <a:lstStyle/>
        <a:p>
          <a:pPr rtl="1"/>
          <a:endParaRPr lang="fa-IR"/>
        </a:p>
      </dgm:t>
    </dgm:pt>
    <dgm:pt modelId="{866F14E5-1731-4A48-B7B1-58E7EC3299D9}" type="sibTrans" cxnId="{89C260F6-B1B3-4C25-AFBA-D693418528A4}">
      <dgm:prSet/>
      <dgm:spPr/>
      <dgm:t>
        <a:bodyPr/>
        <a:lstStyle/>
        <a:p>
          <a:pPr rtl="1"/>
          <a:endParaRPr lang="fa-IR"/>
        </a:p>
      </dgm:t>
    </dgm:pt>
    <dgm:pt modelId="{99E4550C-AF65-40C6-AB93-26569394EAF1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7)</a:t>
          </a:r>
          <a:r>
            <a:rPr lang="fa-IR" sz="2000" b="1" dirty="0" smtClean="0">
              <a:solidFill>
                <a:srgbClr val="C00000"/>
              </a:solidFill>
            </a:rPr>
            <a:t>مدیریت معنوی</a:t>
          </a:r>
          <a:endParaRPr lang="fa-IR" sz="2000" b="1" dirty="0">
            <a:solidFill>
              <a:srgbClr val="C00000"/>
            </a:solidFill>
          </a:endParaRPr>
        </a:p>
      </dgm:t>
    </dgm:pt>
    <dgm:pt modelId="{A4B6C679-11D2-4D26-BFDE-394378C3E535}" type="parTrans" cxnId="{ACC5A21F-5B63-4995-A654-DEBFE8D425B8}">
      <dgm:prSet/>
      <dgm:spPr/>
      <dgm:t>
        <a:bodyPr/>
        <a:lstStyle/>
        <a:p>
          <a:pPr rtl="1"/>
          <a:endParaRPr lang="fa-IR"/>
        </a:p>
      </dgm:t>
    </dgm:pt>
    <dgm:pt modelId="{73AF517F-BF1F-481D-9FAF-8781C08250BF}" type="sibTrans" cxnId="{ACC5A21F-5B63-4995-A654-DEBFE8D425B8}">
      <dgm:prSet/>
      <dgm:spPr/>
      <dgm:t>
        <a:bodyPr/>
        <a:lstStyle/>
        <a:p>
          <a:pPr rtl="1"/>
          <a:endParaRPr lang="fa-IR"/>
        </a:p>
      </dgm:t>
    </dgm:pt>
    <dgm:pt modelId="{7CE86B2F-227D-48BE-894D-E3296981ED1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C00000"/>
              </a:solidFill>
            </a:rPr>
            <a:t>6) مدیریت ارتباط</a:t>
          </a:r>
          <a:endParaRPr lang="fa-IR" sz="2000" b="1" dirty="0">
            <a:solidFill>
              <a:srgbClr val="C00000"/>
            </a:solidFill>
          </a:endParaRPr>
        </a:p>
      </dgm:t>
    </dgm:pt>
    <dgm:pt modelId="{4FDF710D-A505-4D16-B83F-784B9FCC3DA0}" type="parTrans" cxnId="{C38DE14B-C9F6-43EF-8EF0-305FE19A3D2E}">
      <dgm:prSet/>
      <dgm:spPr/>
      <dgm:t>
        <a:bodyPr/>
        <a:lstStyle/>
        <a:p>
          <a:pPr rtl="1"/>
          <a:endParaRPr lang="fa-IR"/>
        </a:p>
      </dgm:t>
    </dgm:pt>
    <dgm:pt modelId="{1D5048B3-9523-4EAA-B123-FF3C91B3A65C}" type="sibTrans" cxnId="{C38DE14B-C9F6-43EF-8EF0-305FE19A3D2E}">
      <dgm:prSet/>
      <dgm:spPr/>
      <dgm:t>
        <a:bodyPr/>
        <a:lstStyle/>
        <a:p>
          <a:pPr rtl="1"/>
          <a:endParaRPr lang="fa-IR"/>
        </a:p>
      </dgm:t>
    </dgm:pt>
    <dgm:pt modelId="{2585F857-6E9A-4F38-807E-515ABCAAC26C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4) تحرک</a:t>
          </a:r>
          <a:endParaRPr lang="fa-IR" sz="2000" b="1" dirty="0">
            <a:solidFill>
              <a:srgbClr val="7030A0"/>
            </a:solidFill>
          </a:endParaRPr>
        </a:p>
      </dgm:t>
    </dgm:pt>
    <dgm:pt modelId="{21010DBE-6B41-4DD8-B55F-DC73DD460A1C}" type="sibTrans" cxnId="{5DE62C4E-140D-4531-A8DA-7CDD1222A045}">
      <dgm:prSet/>
      <dgm:spPr/>
      <dgm:t>
        <a:bodyPr/>
        <a:lstStyle/>
        <a:p>
          <a:pPr rtl="1"/>
          <a:endParaRPr lang="fa-IR"/>
        </a:p>
      </dgm:t>
    </dgm:pt>
    <dgm:pt modelId="{08FBBD13-F01D-4FFE-B09D-307C06555CD4}" type="parTrans" cxnId="{5DE62C4E-140D-4531-A8DA-7CDD1222A045}">
      <dgm:prSet/>
      <dgm:spPr/>
      <dgm:t>
        <a:bodyPr/>
        <a:lstStyle/>
        <a:p>
          <a:pPr rtl="1"/>
          <a:endParaRPr lang="fa-IR"/>
        </a:p>
      </dgm:t>
    </dgm:pt>
    <dgm:pt modelId="{AFC20E69-A393-48B3-8D37-13C323493899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3) بهداشت فردی</a:t>
          </a:r>
          <a:endParaRPr lang="fa-IR" sz="2000" b="1" dirty="0">
            <a:solidFill>
              <a:srgbClr val="7030A0"/>
            </a:solidFill>
          </a:endParaRPr>
        </a:p>
      </dgm:t>
    </dgm:pt>
    <dgm:pt modelId="{80894FA7-EF04-4A5E-B95F-5A29F9783AB9}" type="sibTrans" cxnId="{1B4907DA-4353-4194-9DD7-9D0E3D8BF2B1}">
      <dgm:prSet/>
      <dgm:spPr/>
      <dgm:t>
        <a:bodyPr/>
        <a:lstStyle/>
        <a:p>
          <a:pPr rtl="1"/>
          <a:endParaRPr lang="fa-IR"/>
        </a:p>
      </dgm:t>
    </dgm:pt>
    <dgm:pt modelId="{F060EE66-DAA2-48E9-80AB-3E2FEDFC99E4}" type="parTrans" cxnId="{1B4907DA-4353-4194-9DD7-9D0E3D8BF2B1}">
      <dgm:prSet/>
      <dgm:spPr/>
      <dgm:t>
        <a:bodyPr/>
        <a:lstStyle/>
        <a:p>
          <a:pPr rtl="1"/>
          <a:endParaRPr lang="fa-IR"/>
        </a:p>
      </dgm:t>
    </dgm:pt>
    <dgm:pt modelId="{CB99D915-CEEC-48C8-87D8-13146098BDA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2) مدیریت خواب</a:t>
          </a:r>
          <a:endParaRPr lang="fa-IR" sz="2000" b="1" dirty="0">
            <a:solidFill>
              <a:srgbClr val="7030A0"/>
            </a:solidFill>
          </a:endParaRPr>
        </a:p>
      </dgm:t>
    </dgm:pt>
    <dgm:pt modelId="{2F777C8A-4F78-4BBA-8B38-AA38CDB230B5}" type="sibTrans" cxnId="{C600BBE3-4CDB-4117-B152-ACAA6F1DA31A}">
      <dgm:prSet/>
      <dgm:spPr/>
      <dgm:t>
        <a:bodyPr/>
        <a:lstStyle/>
        <a:p>
          <a:pPr rtl="1"/>
          <a:endParaRPr lang="fa-IR"/>
        </a:p>
      </dgm:t>
    </dgm:pt>
    <dgm:pt modelId="{63CB0564-F1D3-4C67-8429-7323AF322CC4}" type="parTrans" cxnId="{C600BBE3-4CDB-4117-B152-ACAA6F1DA31A}">
      <dgm:prSet/>
      <dgm:spPr/>
      <dgm:t>
        <a:bodyPr/>
        <a:lstStyle/>
        <a:p>
          <a:pPr rtl="1"/>
          <a:endParaRPr lang="fa-IR"/>
        </a:p>
      </dgm:t>
    </dgm:pt>
    <dgm:pt modelId="{468192E7-B09E-419C-A4F2-3E7FB9ECD608}">
      <dgm:prSet phldrT="[متن]" custT="1"/>
      <dgm:spPr/>
      <dgm:t>
        <a:bodyPr/>
        <a:lstStyle/>
        <a:p>
          <a:pPr rtl="1"/>
          <a:r>
            <a:rPr lang="fa-IR" sz="2000" b="1" dirty="0" smtClean="0">
              <a:solidFill>
                <a:srgbClr val="7030A0"/>
              </a:solidFill>
            </a:rPr>
            <a:t>1) مدیریت تغذیه</a:t>
          </a:r>
          <a:endParaRPr lang="fa-IR" sz="2000" b="1" dirty="0">
            <a:solidFill>
              <a:srgbClr val="7030A0"/>
            </a:solidFill>
          </a:endParaRPr>
        </a:p>
      </dgm:t>
    </dgm:pt>
    <dgm:pt modelId="{40A15FB9-BD3C-4DD5-83F6-9D55009E6C6F}" type="sibTrans" cxnId="{AF63904F-03E9-4D2D-A99C-94D4441DFDD3}">
      <dgm:prSet/>
      <dgm:spPr/>
      <dgm:t>
        <a:bodyPr/>
        <a:lstStyle/>
        <a:p>
          <a:pPr rtl="1"/>
          <a:endParaRPr lang="fa-IR"/>
        </a:p>
      </dgm:t>
    </dgm:pt>
    <dgm:pt modelId="{83626FBD-8080-4021-A1F1-FE37B666380C}" type="parTrans" cxnId="{AF63904F-03E9-4D2D-A99C-94D4441DFDD3}">
      <dgm:prSet/>
      <dgm:spPr/>
      <dgm:t>
        <a:bodyPr/>
        <a:lstStyle/>
        <a:p>
          <a:pPr rtl="1"/>
          <a:endParaRPr lang="fa-IR"/>
        </a:p>
      </dgm:t>
    </dgm:pt>
    <dgm:pt modelId="{9A4BF963-CC21-49D2-BA76-C5EAD29CF9B2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12) مدیریت زمان</a:t>
          </a:r>
          <a:endParaRPr lang="fa-IR" sz="1800" b="1" dirty="0">
            <a:solidFill>
              <a:srgbClr val="002060"/>
            </a:solidFill>
          </a:endParaRPr>
        </a:p>
      </dgm:t>
    </dgm:pt>
    <dgm:pt modelId="{C7FA4C05-B928-456D-913C-1374301CBB1B}" type="sibTrans" cxnId="{F8B7A4E8-854E-451E-B566-3DF82A8B7BDB}">
      <dgm:prSet/>
      <dgm:spPr/>
      <dgm:t>
        <a:bodyPr/>
        <a:lstStyle/>
        <a:p>
          <a:pPr rtl="1"/>
          <a:endParaRPr lang="fa-IR"/>
        </a:p>
      </dgm:t>
    </dgm:pt>
    <dgm:pt modelId="{532616FC-3306-4EF9-8DF4-DD8AF30B6851}" type="parTrans" cxnId="{F8B7A4E8-854E-451E-B566-3DF82A8B7BDB}">
      <dgm:prSet/>
      <dgm:spPr/>
      <dgm:t>
        <a:bodyPr/>
        <a:lstStyle/>
        <a:p>
          <a:pPr rtl="1"/>
          <a:endParaRPr lang="fa-IR"/>
        </a:p>
      </dgm:t>
    </dgm:pt>
    <dgm:pt modelId="{2062309E-FA59-4399-B624-025398B43B9E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11) فن حضور</a:t>
          </a:r>
          <a:endParaRPr lang="fa-IR" sz="1800" b="1" dirty="0">
            <a:solidFill>
              <a:srgbClr val="002060"/>
            </a:solidFill>
          </a:endParaRPr>
        </a:p>
      </dgm:t>
    </dgm:pt>
    <dgm:pt modelId="{8563991C-28C7-4732-A0D5-62C227ADC3ED}" type="sibTrans" cxnId="{4706C935-10B3-4B93-BC8C-D28F452EED4B}">
      <dgm:prSet/>
      <dgm:spPr/>
      <dgm:t>
        <a:bodyPr/>
        <a:lstStyle/>
        <a:p>
          <a:pPr rtl="1"/>
          <a:endParaRPr lang="fa-IR"/>
        </a:p>
      </dgm:t>
    </dgm:pt>
    <dgm:pt modelId="{2D0BE25D-C84A-47AE-9235-7B7515AAB20F}" type="parTrans" cxnId="{4706C935-10B3-4B93-BC8C-D28F452EED4B}">
      <dgm:prSet/>
      <dgm:spPr/>
      <dgm:t>
        <a:bodyPr/>
        <a:lstStyle/>
        <a:p>
          <a:pPr rtl="1"/>
          <a:endParaRPr lang="fa-IR"/>
        </a:p>
      </dgm:t>
    </dgm:pt>
    <dgm:pt modelId="{B35F7213-550A-4705-A853-9F9DF0E51020}">
      <dgm:prSet phldrT="[متن]" custT="1"/>
      <dgm:spPr/>
      <dgm:t>
        <a:bodyPr/>
        <a:lstStyle/>
        <a:p>
          <a:pPr rtl="1"/>
          <a:r>
            <a:rPr lang="fa-IR" sz="1800" b="1" dirty="0" smtClean="0">
              <a:solidFill>
                <a:srgbClr val="002060"/>
              </a:solidFill>
            </a:rPr>
            <a:t>10) مهارت </a:t>
          </a:r>
          <a:r>
            <a:rPr lang="fa-IR" sz="1800" b="1" dirty="0" err="1" smtClean="0">
              <a:solidFill>
                <a:srgbClr val="002060"/>
              </a:solidFill>
            </a:rPr>
            <a:t>نهایی‌سازی</a:t>
          </a:r>
          <a:endParaRPr lang="fa-IR" sz="1800" b="1" dirty="0">
            <a:solidFill>
              <a:srgbClr val="002060"/>
            </a:solidFill>
          </a:endParaRPr>
        </a:p>
      </dgm:t>
    </dgm:pt>
    <dgm:pt modelId="{A80ADC5C-EB71-4A69-80AD-246F2558E184}" type="sibTrans" cxnId="{4CA1E54F-2374-4454-83B6-9250AF573375}">
      <dgm:prSet/>
      <dgm:spPr/>
      <dgm:t>
        <a:bodyPr/>
        <a:lstStyle/>
        <a:p>
          <a:pPr rtl="1"/>
          <a:endParaRPr lang="fa-IR"/>
        </a:p>
      </dgm:t>
    </dgm:pt>
    <dgm:pt modelId="{B9C0C355-39A8-4956-8046-2DD0E57774B7}" type="parTrans" cxnId="{4CA1E54F-2374-4454-83B6-9250AF573375}">
      <dgm:prSet/>
      <dgm:spPr/>
      <dgm:t>
        <a:bodyPr/>
        <a:lstStyle/>
        <a:p>
          <a:pPr rtl="1"/>
          <a:endParaRPr lang="fa-IR"/>
        </a:p>
      </dgm:t>
    </dgm:pt>
    <dgm:pt modelId="{30A4719F-75EB-4499-AC98-8F2B58FBD891}" type="pres">
      <dgm:prSet presAssocID="{5C0DC69E-10C7-4375-911D-E26DAF2E12FE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AF72311-E125-4168-BDBF-8C24C5A7861C}" type="pres">
      <dgm:prSet presAssocID="{876A1CF6-13E4-4ED4-95E0-FDA7D97AEB43}" presName="Accent3" presStyleCnt="0"/>
      <dgm:spPr/>
    </dgm:pt>
    <dgm:pt modelId="{FF448F91-C4D9-48DD-A040-73326E083C2D}" type="pres">
      <dgm:prSet presAssocID="{876A1CF6-13E4-4ED4-95E0-FDA7D97AEB43}" presName="Accent" presStyleLbl="node1" presStyleIdx="0" presStyleCnt="3"/>
      <dgm:spPr/>
    </dgm:pt>
    <dgm:pt modelId="{22F392B4-7DAF-4E56-92B0-CAE9BB652B06}" type="pres">
      <dgm:prSet presAssocID="{876A1CF6-13E4-4ED4-95E0-FDA7D97AEB43}" presName="ParentBackground3" presStyleCnt="0"/>
      <dgm:spPr/>
    </dgm:pt>
    <dgm:pt modelId="{02A08CF4-7906-4CA2-B6D2-E35E7280182D}" type="pres">
      <dgm:prSet presAssocID="{876A1CF6-13E4-4ED4-95E0-FDA7D97AEB43}" presName="ParentBackground" presStyleLbl="fgAcc1" presStyleIdx="0" presStyleCnt="3"/>
      <dgm:spPr/>
      <dgm:t>
        <a:bodyPr/>
        <a:lstStyle/>
        <a:p>
          <a:pPr rtl="1"/>
          <a:endParaRPr lang="fa-IR"/>
        </a:p>
      </dgm:t>
    </dgm:pt>
    <dgm:pt modelId="{850E89EC-7DDF-4281-831F-105EB7ECBE1C}" type="pres">
      <dgm:prSet presAssocID="{876A1CF6-13E4-4ED4-95E0-FDA7D97AEB43}" presName="Child3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282BA2F-D75C-4061-B5CF-4AE70DFB5CC8}" type="pres">
      <dgm:prSet presAssocID="{876A1CF6-13E4-4ED4-95E0-FDA7D97AEB43}" presName="Parent3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250123-24DB-4CE3-8CCA-685B40E747B5}" type="pres">
      <dgm:prSet presAssocID="{23933D81-B124-4ECB-B5BA-B29DBA3BBB4C}" presName="Accent2" presStyleCnt="0"/>
      <dgm:spPr/>
    </dgm:pt>
    <dgm:pt modelId="{A0C42182-BA14-4430-A7D5-D04BD36CEEA9}" type="pres">
      <dgm:prSet presAssocID="{23933D81-B124-4ECB-B5BA-B29DBA3BBB4C}" presName="Accent" presStyleLbl="node1" presStyleIdx="1" presStyleCnt="3"/>
      <dgm:spPr/>
    </dgm:pt>
    <dgm:pt modelId="{DCF27195-A7E3-4435-9C64-062DFC4189EF}" type="pres">
      <dgm:prSet presAssocID="{23933D81-B124-4ECB-B5BA-B29DBA3BBB4C}" presName="ParentBackground2" presStyleCnt="0"/>
      <dgm:spPr/>
    </dgm:pt>
    <dgm:pt modelId="{DB6A0794-0C00-4D84-936F-45C6D422F524}" type="pres">
      <dgm:prSet presAssocID="{23933D81-B124-4ECB-B5BA-B29DBA3BBB4C}" presName="ParentBackground" presStyleLbl="fgAcc1" presStyleIdx="1" presStyleCnt="3"/>
      <dgm:spPr/>
    </dgm:pt>
    <dgm:pt modelId="{E35527E3-1FBD-4278-8E8E-037B953D2861}" type="pres">
      <dgm:prSet presAssocID="{23933D81-B124-4ECB-B5BA-B29DBA3BBB4C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67815D3-A702-4801-8ABC-AAA754302147}" type="pres">
      <dgm:prSet presAssocID="{23933D81-B124-4ECB-B5BA-B29DBA3BBB4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A2F0B539-591F-4145-BC43-2E2B5CF1DC10}" type="pres">
      <dgm:prSet presAssocID="{96DAE17A-61C4-47F5-9A06-E8E8224E79A9}" presName="Accent1" presStyleCnt="0"/>
      <dgm:spPr/>
    </dgm:pt>
    <dgm:pt modelId="{DE75FC35-493F-41E3-A5A2-B723FF72B814}" type="pres">
      <dgm:prSet presAssocID="{96DAE17A-61C4-47F5-9A06-E8E8224E79A9}" presName="Accent" presStyleLbl="node1" presStyleIdx="2" presStyleCnt="3"/>
      <dgm:spPr/>
    </dgm:pt>
    <dgm:pt modelId="{37237CD2-D1AD-47A6-A2D3-D4F949E8350C}" type="pres">
      <dgm:prSet presAssocID="{96DAE17A-61C4-47F5-9A06-E8E8224E79A9}" presName="ParentBackground1" presStyleCnt="0"/>
      <dgm:spPr/>
    </dgm:pt>
    <dgm:pt modelId="{73F10C3D-71E3-4439-B317-5904DE769DC9}" type="pres">
      <dgm:prSet presAssocID="{96DAE17A-61C4-47F5-9A06-E8E8224E79A9}" presName="ParentBackground" presStyleLbl="fgAcc1" presStyleIdx="2" presStyleCnt="3"/>
      <dgm:spPr/>
      <dgm:t>
        <a:bodyPr/>
        <a:lstStyle/>
        <a:p>
          <a:pPr rtl="1"/>
          <a:endParaRPr lang="fa-IR"/>
        </a:p>
      </dgm:t>
    </dgm:pt>
    <dgm:pt modelId="{398ED6A3-1181-4BC6-9685-A586DD3A7C62}" type="pres">
      <dgm:prSet presAssocID="{96DAE17A-61C4-47F5-9A06-E8E8224E79A9}" presName="Child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DA06AA3-2E25-46EA-A610-8D6B6FE17050}" type="pres">
      <dgm:prSet presAssocID="{96DAE17A-61C4-47F5-9A06-E8E8224E79A9}" presName="Parent1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4074A7C-16EB-4F95-98C9-6E4FF0492434}" type="presOf" srcId="{60D4EB3C-8917-4EB5-914F-8C618BB69BBC}" destId="{E35527E3-1FBD-4278-8E8E-037B953D2861}" srcOrd="0" destOrd="3" presId="urn:microsoft.com/office/officeart/2011/layout/CircleProcess"/>
    <dgm:cxn modelId="{FB088F94-05ED-4330-A6B8-58F27CAC805E}" type="presOf" srcId="{23933D81-B124-4ECB-B5BA-B29DBA3BBB4C}" destId="{DB6A0794-0C00-4D84-936F-45C6D422F524}" srcOrd="0" destOrd="0" presId="urn:microsoft.com/office/officeart/2011/layout/CircleProcess"/>
    <dgm:cxn modelId="{354CC6BC-30A7-4580-9BFE-F641DDB0844A}" type="presOf" srcId="{B35F7213-550A-4705-A853-9F9DF0E51020}" destId="{398ED6A3-1181-4BC6-9685-A586DD3A7C62}" srcOrd="0" destOrd="1" presId="urn:microsoft.com/office/officeart/2011/layout/CircleProcess"/>
    <dgm:cxn modelId="{254FD641-29CD-4E4D-B62D-3EFE8769B865}" type="presOf" srcId="{AFC20E69-A393-48B3-8D37-13C323493899}" destId="{850E89EC-7DDF-4281-831F-105EB7ECBE1C}" srcOrd="0" destOrd="2" presId="urn:microsoft.com/office/officeart/2011/layout/CircleProcess"/>
    <dgm:cxn modelId="{EEBDC064-92C5-44E4-A1B6-9F9D95B39EC5}" srcId="{23933D81-B124-4ECB-B5BA-B29DBA3BBB4C}" destId="{60D4EB3C-8917-4EB5-914F-8C618BB69BBC}" srcOrd="3" destOrd="0" parTransId="{299D88EA-8B26-4CDB-86AC-70BC8FCC91EF}" sibTransId="{E75DB923-D7A8-435A-92B6-BA70E9E82795}"/>
    <dgm:cxn modelId="{8833F06A-E6CE-4D07-96DB-8B3ECF2E6773}" type="presOf" srcId="{96DAE17A-61C4-47F5-9A06-E8E8224E79A9}" destId="{73F10C3D-71E3-4439-B317-5904DE769DC9}" srcOrd="0" destOrd="0" presId="urn:microsoft.com/office/officeart/2011/layout/CircleProcess"/>
    <dgm:cxn modelId="{9B5FFF93-2102-400E-B85B-678C9B1DE2E2}" type="presOf" srcId="{468192E7-B09E-419C-A4F2-3E7FB9ECD608}" destId="{850E89EC-7DDF-4281-831F-105EB7ECBE1C}" srcOrd="0" destOrd="0" presId="urn:microsoft.com/office/officeart/2011/layout/CircleProcess"/>
    <dgm:cxn modelId="{87B98B3F-0D03-4F5C-825A-ABE25F2500CE}" type="presOf" srcId="{2585F857-6E9A-4F38-807E-515ABCAAC26C}" destId="{850E89EC-7DDF-4281-831F-105EB7ECBE1C}" srcOrd="0" destOrd="3" presId="urn:microsoft.com/office/officeart/2011/layout/CircleProcess"/>
    <dgm:cxn modelId="{EBF8D153-15D0-4FDA-B98A-4B0ABA6423DB}" type="presOf" srcId="{876A1CF6-13E4-4ED4-95E0-FDA7D97AEB43}" destId="{4282BA2F-D75C-4061-B5CF-4AE70DFB5CC8}" srcOrd="1" destOrd="0" presId="urn:microsoft.com/office/officeart/2011/layout/CircleProcess"/>
    <dgm:cxn modelId="{C600BBE3-4CDB-4117-B152-ACAA6F1DA31A}" srcId="{876A1CF6-13E4-4ED4-95E0-FDA7D97AEB43}" destId="{CB99D915-CEEC-48C8-87D8-13146098BDA8}" srcOrd="1" destOrd="0" parTransId="{63CB0564-F1D3-4C67-8429-7323AF322CC4}" sibTransId="{2F777C8A-4F78-4BBA-8B38-AA38CDB230B5}"/>
    <dgm:cxn modelId="{7C8B380B-76A5-443A-BFA0-B2E6330F22B5}" type="presOf" srcId="{9A4BF963-CC21-49D2-BA76-C5EAD29CF9B2}" destId="{398ED6A3-1181-4BC6-9685-A586DD3A7C62}" srcOrd="0" destOrd="3" presId="urn:microsoft.com/office/officeart/2011/layout/CircleProcess"/>
    <dgm:cxn modelId="{AD8D8D29-28CF-41E2-B8AD-7F71EA9F660C}" type="presOf" srcId="{2062309E-FA59-4399-B624-025398B43B9E}" destId="{398ED6A3-1181-4BC6-9685-A586DD3A7C62}" srcOrd="0" destOrd="2" presId="urn:microsoft.com/office/officeart/2011/layout/CircleProcess"/>
    <dgm:cxn modelId="{88AA919E-407C-4A33-ABBA-0277A175938E}" type="presOf" srcId="{A9C4C8CA-EBB8-4194-97E9-F7A4F5C5F18E}" destId="{398ED6A3-1181-4BC6-9685-A586DD3A7C62}" srcOrd="0" destOrd="0" presId="urn:microsoft.com/office/officeart/2011/layout/CircleProcess"/>
    <dgm:cxn modelId="{ACC5A21F-5B63-4995-A654-DEBFE8D425B8}" srcId="{23933D81-B124-4ECB-B5BA-B29DBA3BBB4C}" destId="{99E4550C-AF65-40C6-AB93-26569394EAF1}" srcOrd="2" destOrd="0" parTransId="{A4B6C679-11D2-4D26-BFDE-394378C3E535}" sibTransId="{73AF517F-BF1F-481D-9FAF-8781C08250BF}"/>
    <dgm:cxn modelId="{ADFE96B4-8535-440F-B907-60F8F8066B07}" type="presOf" srcId="{876A1CF6-13E4-4ED4-95E0-FDA7D97AEB43}" destId="{02A08CF4-7906-4CA2-B6D2-E35E7280182D}" srcOrd="0" destOrd="0" presId="urn:microsoft.com/office/officeart/2011/layout/CircleProcess"/>
    <dgm:cxn modelId="{5DE62C4E-140D-4531-A8DA-7CDD1222A045}" srcId="{876A1CF6-13E4-4ED4-95E0-FDA7D97AEB43}" destId="{2585F857-6E9A-4F38-807E-515ABCAAC26C}" srcOrd="3" destOrd="0" parTransId="{08FBBD13-F01D-4FFE-B09D-307C06555CD4}" sibTransId="{21010DBE-6B41-4DD8-B55F-DC73DD460A1C}"/>
    <dgm:cxn modelId="{1B4907DA-4353-4194-9DD7-9D0E3D8BF2B1}" srcId="{876A1CF6-13E4-4ED4-95E0-FDA7D97AEB43}" destId="{AFC20E69-A393-48B3-8D37-13C323493899}" srcOrd="2" destOrd="0" parTransId="{F060EE66-DAA2-48E9-80AB-3E2FEDFC99E4}" sibTransId="{80894FA7-EF04-4A5E-B95F-5A29F9783AB9}"/>
    <dgm:cxn modelId="{AF63904F-03E9-4D2D-A99C-94D4441DFDD3}" srcId="{876A1CF6-13E4-4ED4-95E0-FDA7D97AEB43}" destId="{468192E7-B09E-419C-A4F2-3E7FB9ECD608}" srcOrd="0" destOrd="0" parTransId="{83626FBD-8080-4021-A1F1-FE37B666380C}" sibTransId="{40A15FB9-BD3C-4DD5-83F6-9D55009E6C6F}"/>
    <dgm:cxn modelId="{036CDF1E-BF9D-4AF7-BB30-2B3F1EF58C05}" type="presOf" srcId="{99E4550C-AF65-40C6-AB93-26569394EAF1}" destId="{E35527E3-1FBD-4278-8E8E-037B953D2861}" srcOrd="0" destOrd="2" presId="urn:microsoft.com/office/officeart/2011/layout/CircleProcess"/>
    <dgm:cxn modelId="{8525DBBC-8472-4C25-BDF0-B7AD9FE286BF}" srcId="{5C0DC69E-10C7-4375-911D-E26DAF2E12FE}" destId="{96DAE17A-61C4-47F5-9A06-E8E8224E79A9}" srcOrd="0" destOrd="0" parTransId="{D2D1DEFA-72E1-431D-8875-031BB6E5ABC2}" sibTransId="{A922A988-D81B-4F16-A5AB-35A989E1484E}"/>
    <dgm:cxn modelId="{C38DE14B-C9F6-43EF-8EF0-305FE19A3D2E}" srcId="{23933D81-B124-4ECB-B5BA-B29DBA3BBB4C}" destId="{7CE86B2F-227D-48BE-894D-E3296981ED18}" srcOrd="1" destOrd="0" parTransId="{4FDF710D-A505-4D16-B83F-784B9FCC3DA0}" sibTransId="{1D5048B3-9523-4EAA-B123-FF3C91B3A65C}"/>
    <dgm:cxn modelId="{CD17AF9B-93CC-483B-81A1-093D2C2503B3}" type="presOf" srcId="{23933D81-B124-4ECB-B5BA-B29DBA3BBB4C}" destId="{567815D3-A702-4801-8ABC-AAA754302147}" srcOrd="1" destOrd="0" presId="urn:microsoft.com/office/officeart/2011/layout/CircleProcess"/>
    <dgm:cxn modelId="{6E7C589D-15AF-4C37-84CF-77DF4C7F64E5}" type="presOf" srcId="{96DAE17A-61C4-47F5-9A06-E8E8224E79A9}" destId="{7DA06AA3-2E25-46EA-A610-8D6B6FE17050}" srcOrd="1" destOrd="0" presId="urn:microsoft.com/office/officeart/2011/layout/CircleProcess"/>
    <dgm:cxn modelId="{4CA1E54F-2374-4454-83B6-9250AF573375}" srcId="{96DAE17A-61C4-47F5-9A06-E8E8224E79A9}" destId="{B35F7213-550A-4705-A853-9F9DF0E51020}" srcOrd="1" destOrd="0" parTransId="{B9C0C355-39A8-4956-8046-2DD0E57774B7}" sibTransId="{A80ADC5C-EB71-4A69-80AD-246F2558E184}"/>
    <dgm:cxn modelId="{89C260F6-B1B3-4C25-AFBA-D693418528A4}" srcId="{5C0DC69E-10C7-4375-911D-E26DAF2E12FE}" destId="{876A1CF6-13E4-4ED4-95E0-FDA7D97AEB43}" srcOrd="2" destOrd="0" parTransId="{F6E03113-1B50-4C04-A182-3F3D18EE1833}" sibTransId="{866F14E5-1731-4A48-B7B1-58E7EC3299D9}"/>
    <dgm:cxn modelId="{EE9652EA-1407-4996-9DB2-EF1B04A48256}" type="presOf" srcId="{5C0DC69E-10C7-4375-911D-E26DAF2E12FE}" destId="{30A4719F-75EB-4499-AC98-8F2B58FBD891}" srcOrd="0" destOrd="0" presId="urn:microsoft.com/office/officeart/2011/layout/CircleProcess"/>
    <dgm:cxn modelId="{4706C935-10B3-4B93-BC8C-D28F452EED4B}" srcId="{96DAE17A-61C4-47F5-9A06-E8E8224E79A9}" destId="{2062309E-FA59-4399-B624-025398B43B9E}" srcOrd="2" destOrd="0" parTransId="{2D0BE25D-C84A-47AE-9235-7B7515AAB20F}" sibTransId="{8563991C-28C7-4732-A0D5-62C227ADC3ED}"/>
    <dgm:cxn modelId="{4F692328-9AF7-4C02-AACA-B860027BC407}" type="presOf" srcId="{7CE86B2F-227D-48BE-894D-E3296981ED18}" destId="{E35527E3-1FBD-4278-8E8E-037B953D2861}" srcOrd="0" destOrd="1" presId="urn:microsoft.com/office/officeart/2011/layout/CircleProcess"/>
    <dgm:cxn modelId="{DF2A0FC3-1CA3-46CD-A0B8-60523E7EA4E8}" srcId="{96DAE17A-61C4-47F5-9A06-E8E8224E79A9}" destId="{A9C4C8CA-EBB8-4194-97E9-F7A4F5C5F18E}" srcOrd="0" destOrd="0" parTransId="{0A0022BC-88FD-4AEE-AD55-E20E84793E68}" sibTransId="{0D3C669E-57C5-44B5-B5D3-767F63F18F1C}"/>
    <dgm:cxn modelId="{A9F38DDA-22CF-4C57-A273-C73D246864B1}" srcId="{23933D81-B124-4ECB-B5BA-B29DBA3BBB4C}" destId="{50E78DAB-7005-4001-AA7E-FE128870E3BB}" srcOrd="0" destOrd="0" parTransId="{022D7288-75B0-4A9B-9926-1794A970EC3F}" sibTransId="{6647485E-0C13-407E-9A02-6C3F6302EFAB}"/>
    <dgm:cxn modelId="{3093227F-45C5-4483-8BD5-82245B39AF33}" type="presOf" srcId="{CB99D915-CEEC-48C8-87D8-13146098BDA8}" destId="{850E89EC-7DDF-4281-831F-105EB7ECBE1C}" srcOrd="0" destOrd="1" presId="urn:microsoft.com/office/officeart/2011/layout/CircleProcess"/>
    <dgm:cxn modelId="{12099217-FF14-41F6-949B-8ED7A7EF2362}" srcId="{5C0DC69E-10C7-4375-911D-E26DAF2E12FE}" destId="{23933D81-B124-4ECB-B5BA-B29DBA3BBB4C}" srcOrd="1" destOrd="0" parTransId="{76113F63-F549-4DA1-A833-43AD07A4B52F}" sibTransId="{F0F8A7D8-F0DB-4B1C-8247-3282A2BA3C98}"/>
    <dgm:cxn modelId="{6CB71171-5F59-42E4-AAE7-D1ECACDA7841}" type="presOf" srcId="{50E78DAB-7005-4001-AA7E-FE128870E3BB}" destId="{E35527E3-1FBD-4278-8E8E-037B953D2861}" srcOrd="0" destOrd="0" presId="urn:microsoft.com/office/officeart/2011/layout/CircleProcess"/>
    <dgm:cxn modelId="{F8B7A4E8-854E-451E-B566-3DF82A8B7BDB}" srcId="{96DAE17A-61C4-47F5-9A06-E8E8224E79A9}" destId="{9A4BF963-CC21-49D2-BA76-C5EAD29CF9B2}" srcOrd="3" destOrd="0" parTransId="{532616FC-3306-4EF9-8DF4-DD8AF30B6851}" sibTransId="{C7FA4C05-B928-456D-913C-1374301CBB1B}"/>
    <dgm:cxn modelId="{305FEDDE-8FB9-40C8-8A39-65D10A4CD5B2}" type="presParOf" srcId="{30A4719F-75EB-4499-AC98-8F2B58FBD891}" destId="{0AF72311-E125-4168-BDBF-8C24C5A7861C}" srcOrd="0" destOrd="0" presId="urn:microsoft.com/office/officeart/2011/layout/CircleProcess"/>
    <dgm:cxn modelId="{C67FF436-AC42-4072-9A72-7FDB6BE50D2B}" type="presParOf" srcId="{0AF72311-E125-4168-BDBF-8C24C5A7861C}" destId="{FF448F91-C4D9-48DD-A040-73326E083C2D}" srcOrd="0" destOrd="0" presId="urn:microsoft.com/office/officeart/2011/layout/CircleProcess"/>
    <dgm:cxn modelId="{5AA16E2D-F2DF-495E-9548-E9C3005C6DD0}" type="presParOf" srcId="{30A4719F-75EB-4499-AC98-8F2B58FBD891}" destId="{22F392B4-7DAF-4E56-92B0-CAE9BB652B06}" srcOrd="1" destOrd="0" presId="urn:microsoft.com/office/officeart/2011/layout/CircleProcess"/>
    <dgm:cxn modelId="{F0E2AC6D-9212-4E0C-82E1-44F63A7AA465}" type="presParOf" srcId="{22F392B4-7DAF-4E56-92B0-CAE9BB652B06}" destId="{02A08CF4-7906-4CA2-B6D2-E35E7280182D}" srcOrd="0" destOrd="0" presId="urn:microsoft.com/office/officeart/2011/layout/CircleProcess"/>
    <dgm:cxn modelId="{E1CBD211-E56F-4F75-899C-C3B47EF83C35}" type="presParOf" srcId="{30A4719F-75EB-4499-AC98-8F2B58FBD891}" destId="{850E89EC-7DDF-4281-831F-105EB7ECBE1C}" srcOrd="2" destOrd="0" presId="urn:microsoft.com/office/officeart/2011/layout/CircleProcess"/>
    <dgm:cxn modelId="{9408FBE1-98E9-4FA8-A646-211A2F26907E}" type="presParOf" srcId="{30A4719F-75EB-4499-AC98-8F2B58FBD891}" destId="{4282BA2F-D75C-4061-B5CF-4AE70DFB5CC8}" srcOrd="3" destOrd="0" presId="urn:microsoft.com/office/officeart/2011/layout/CircleProcess"/>
    <dgm:cxn modelId="{26F0DCF1-E5D7-4948-A0AF-9CEA3838EA65}" type="presParOf" srcId="{30A4719F-75EB-4499-AC98-8F2B58FBD891}" destId="{25250123-24DB-4CE3-8CCA-685B40E747B5}" srcOrd="4" destOrd="0" presId="urn:microsoft.com/office/officeart/2011/layout/CircleProcess"/>
    <dgm:cxn modelId="{7386B8FC-FC2E-4FFA-809B-9DC31D8A1326}" type="presParOf" srcId="{25250123-24DB-4CE3-8CCA-685B40E747B5}" destId="{A0C42182-BA14-4430-A7D5-D04BD36CEEA9}" srcOrd="0" destOrd="0" presId="urn:microsoft.com/office/officeart/2011/layout/CircleProcess"/>
    <dgm:cxn modelId="{AA936282-21D0-4CF0-88D1-DA0DF2A8C939}" type="presParOf" srcId="{30A4719F-75EB-4499-AC98-8F2B58FBD891}" destId="{DCF27195-A7E3-4435-9C64-062DFC4189EF}" srcOrd="5" destOrd="0" presId="urn:microsoft.com/office/officeart/2011/layout/CircleProcess"/>
    <dgm:cxn modelId="{3F3DA1DC-DA05-48B8-9526-EA14537E9EFC}" type="presParOf" srcId="{DCF27195-A7E3-4435-9C64-062DFC4189EF}" destId="{DB6A0794-0C00-4D84-936F-45C6D422F524}" srcOrd="0" destOrd="0" presId="urn:microsoft.com/office/officeart/2011/layout/CircleProcess"/>
    <dgm:cxn modelId="{91641B94-089F-4FA4-8F43-CA59F0B15174}" type="presParOf" srcId="{30A4719F-75EB-4499-AC98-8F2B58FBD891}" destId="{E35527E3-1FBD-4278-8E8E-037B953D2861}" srcOrd="6" destOrd="0" presId="urn:microsoft.com/office/officeart/2011/layout/CircleProcess"/>
    <dgm:cxn modelId="{2D864554-E9CA-4FC5-ACF2-4C38A6381111}" type="presParOf" srcId="{30A4719F-75EB-4499-AC98-8F2B58FBD891}" destId="{567815D3-A702-4801-8ABC-AAA754302147}" srcOrd="7" destOrd="0" presId="urn:microsoft.com/office/officeart/2011/layout/CircleProcess"/>
    <dgm:cxn modelId="{86E3A0F3-AE98-4F87-AA11-971C77ED57CF}" type="presParOf" srcId="{30A4719F-75EB-4499-AC98-8F2B58FBD891}" destId="{A2F0B539-591F-4145-BC43-2E2B5CF1DC10}" srcOrd="8" destOrd="0" presId="urn:microsoft.com/office/officeart/2011/layout/CircleProcess"/>
    <dgm:cxn modelId="{1981D0E7-BD4A-4EA7-AD64-A463CAA308B1}" type="presParOf" srcId="{A2F0B539-591F-4145-BC43-2E2B5CF1DC10}" destId="{DE75FC35-493F-41E3-A5A2-B723FF72B814}" srcOrd="0" destOrd="0" presId="urn:microsoft.com/office/officeart/2011/layout/CircleProcess"/>
    <dgm:cxn modelId="{3DED67F8-4C32-482E-88BE-C84DB70BBB62}" type="presParOf" srcId="{30A4719F-75EB-4499-AC98-8F2B58FBD891}" destId="{37237CD2-D1AD-47A6-A2D3-D4F949E8350C}" srcOrd="9" destOrd="0" presId="urn:microsoft.com/office/officeart/2011/layout/CircleProcess"/>
    <dgm:cxn modelId="{645DB794-D999-4BEE-8912-A34D3803C17D}" type="presParOf" srcId="{37237CD2-D1AD-47A6-A2D3-D4F949E8350C}" destId="{73F10C3D-71E3-4439-B317-5904DE769DC9}" srcOrd="0" destOrd="0" presId="urn:microsoft.com/office/officeart/2011/layout/CircleProcess"/>
    <dgm:cxn modelId="{57A2C3AC-4CF5-4FCB-970A-2A6073F4796B}" type="presParOf" srcId="{30A4719F-75EB-4499-AC98-8F2B58FBD891}" destId="{398ED6A3-1181-4BC6-9685-A586DD3A7C62}" srcOrd="10" destOrd="0" presId="urn:microsoft.com/office/officeart/2011/layout/CircleProcess"/>
    <dgm:cxn modelId="{7AE7DA1B-FFFF-4801-B10E-1303ACA8FEAD}" type="presParOf" srcId="{30A4719F-75EB-4499-AC98-8F2B58FBD891}" destId="{7DA06AA3-2E25-46EA-A610-8D6B6FE17050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48F91-C4D9-48DD-A040-73326E083C2D}">
      <dsp:nvSpPr>
        <dsp:cNvPr id="0" name=""/>
        <dsp:cNvSpPr/>
      </dsp:nvSpPr>
      <dsp:spPr>
        <a:xfrm>
          <a:off x="5370902" y="852008"/>
          <a:ext cx="2333592" cy="2334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08CF4-7906-4CA2-B6D2-E35E7280182D}">
      <dsp:nvSpPr>
        <dsp:cNvPr id="0" name=""/>
        <dsp:cNvSpPr/>
      </dsp:nvSpPr>
      <dsp:spPr>
        <a:xfrm>
          <a:off x="5448385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FF0000"/>
              </a:solidFill>
            </a:rPr>
            <a:t>بدن</a:t>
          </a:r>
          <a:endParaRPr lang="fa-IR" sz="4500" kern="1200" dirty="0">
            <a:solidFill>
              <a:srgbClr val="FF0000"/>
            </a:solidFill>
          </a:endParaRPr>
        </a:p>
      </dsp:txBody>
      <dsp:txXfrm>
        <a:off x="5759834" y="1241081"/>
        <a:ext cx="1555728" cy="1555879"/>
      </dsp:txXfrm>
    </dsp:sp>
    <dsp:sp modelId="{850E89EC-7DDF-4281-831F-105EB7ECBE1C}">
      <dsp:nvSpPr>
        <dsp:cNvPr id="0" name=""/>
        <dsp:cNvSpPr/>
      </dsp:nvSpPr>
      <dsp:spPr>
        <a:xfrm>
          <a:off x="5448385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1) مدیریت تغذیه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2) مدیریت خواب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3) بهداشت فردی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4) تحرک</a:t>
          </a:r>
          <a:endParaRPr lang="fa-IR" sz="2000" b="1" kern="1200" dirty="0">
            <a:solidFill>
              <a:srgbClr val="7030A0"/>
            </a:solidFill>
          </a:endParaRPr>
        </a:p>
      </dsp:txBody>
      <dsp:txXfrm>
        <a:off x="5448385" y="3229035"/>
        <a:ext cx="2178627" cy="1279433"/>
      </dsp:txXfrm>
    </dsp:sp>
    <dsp:sp modelId="{A0C42182-BA14-4430-A7D5-D04BD36CEEA9}">
      <dsp:nvSpPr>
        <dsp:cNvPr id="0" name=""/>
        <dsp:cNvSpPr/>
      </dsp:nvSpPr>
      <dsp:spPr>
        <a:xfrm rot="2700000">
          <a:off x="2961878" y="854830"/>
          <a:ext cx="2327971" cy="2327971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A0794-0C00-4D84-936F-45C6D422F524}">
      <dsp:nvSpPr>
        <dsp:cNvPr id="0" name=""/>
        <dsp:cNvSpPr/>
      </dsp:nvSpPr>
      <dsp:spPr>
        <a:xfrm>
          <a:off x="3036550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0070C0"/>
              </a:solidFill>
            </a:rPr>
            <a:t>روان</a:t>
          </a:r>
          <a:endParaRPr lang="fa-IR" sz="4500" kern="1200" dirty="0">
            <a:solidFill>
              <a:srgbClr val="0070C0"/>
            </a:solidFill>
          </a:endParaRPr>
        </a:p>
      </dsp:txBody>
      <dsp:txXfrm>
        <a:off x="3348000" y="1241081"/>
        <a:ext cx="1555728" cy="1555879"/>
      </dsp:txXfrm>
    </dsp:sp>
    <dsp:sp modelId="{E35527E3-1FBD-4278-8E8E-037B953D2861}">
      <dsp:nvSpPr>
        <dsp:cNvPr id="0" name=""/>
        <dsp:cNvSpPr/>
      </dsp:nvSpPr>
      <dsp:spPr>
        <a:xfrm>
          <a:off x="3036550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5)</a:t>
          </a:r>
          <a:r>
            <a:rPr lang="fa-IR" sz="2000" b="1" kern="1200" dirty="0" smtClean="0">
              <a:solidFill>
                <a:srgbClr val="C00000"/>
              </a:solidFill>
            </a:rPr>
            <a:t> مدیریت لذت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6) مدیریت ارتباط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7)</a:t>
          </a:r>
          <a:r>
            <a:rPr lang="fa-IR" sz="2000" b="1" kern="1200" dirty="0" smtClean="0">
              <a:solidFill>
                <a:srgbClr val="C00000"/>
              </a:solidFill>
            </a:rPr>
            <a:t>مدیریت معنوی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8) </a:t>
          </a:r>
          <a:r>
            <a:rPr lang="fa-IR" sz="2000" b="1" kern="1200" dirty="0" err="1" smtClean="0">
              <a:solidFill>
                <a:srgbClr val="C00000"/>
              </a:solidFill>
            </a:rPr>
            <a:t>تنش‌زدایی</a:t>
          </a:r>
          <a:endParaRPr lang="fa-IR" sz="2000" b="1" kern="1200" dirty="0">
            <a:solidFill>
              <a:srgbClr val="C00000"/>
            </a:solidFill>
          </a:endParaRPr>
        </a:p>
      </dsp:txBody>
      <dsp:txXfrm>
        <a:off x="3036550" y="3229035"/>
        <a:ext cx="2178627" cy="1279433"/>
      </dsp:txXfrm>
    </dsp:sp>
    <dsp:sp modelId="{DE75FC35-493F-41E3-A5A2-B723FF72B814}">
      <dsp:nvSpPr>
        <dsp:cNvPr id="0" name=""/>
        <dsp:cNvSpPr/>
      </dsp:nvSpPr>
      <dsp:spPr>
        <a:xfrm rot="2700000">
          <a:off x="550043" y="854830"/>
          <a:ext cx="2327971" cy="2327971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10C3D-71E3-4439-B317-5904DE769DC9}">
      <dsp:nvSpPr>
        <dsp:cNvPr id="0" name=""/>
        <dsp:cNvSpPr/>
      </dsp:nvSpPr>
      <dsp:spPr>
        <a:xfrm>
          <a:off x="624715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00B050"/>
              </a:solidFill>
            </a:rPr>
            <a:t>ذهن</a:t>
          </a:r>
          <a:endParaRPr lang="fa-IR" sz="4500" kern="1200" dirty="0">
            <a:solidFill>
              <a:srgbClr val="00B050"/>
            </a:solidFill>
          </a:endParaRPr>
        </a:p>
      </dsp:txBody>
      <dsp:txXfrm>
        <a:off x="936165" y="1241081"/>
        <a:ext cx="1555728" cy="1555879"/>
      </dsp:txXfrm>
    </dsp:sp>
    <dsp:sp modelId="{398ED6A3-1181-4BC6-9685-A586DD3A7C62}">
      <dsp:nvSpPr>
        <dsp:cNvPr id="0" name=""/>
        <dsp:cNvSpPr/>
      </dsp:nvSpPr>
      <dsp:spPr>
        <a:xfrm>
          <a:off x="624715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9) مهارت </a:t>
          </a:r>
          <a:r>
            <a:rPr lang="fa-IR" sz="1800" b="1" kern="1200" dirty="0" err="1" smtClean="0">
              <a:solidFill>
                <a:srgbClr val="002060"/>
              </a:solidFill>
            </a:rPr>
            <a:t>تصمیم‌گیری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10) مهارت </a:t>
          </a:r>
          <a:r>
            <a:rPr lang="fa-IR" sz="1800" b="1" kern="1200" dirty="0" err="1" smtClean="0">
              <a:solidFill>
                <a:srgbClr val="002060"/>
              </a:solidFill>
            </a:rPr>
            <a:t>نهایی‌سازی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11) فن حضور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12) مدیریت زمان</a:t>
          </a:r>
          <a:endParaRPr lang="fa-IR" sz="1800" b="1" kern="1200" dirty="0">
            <a:solidFill>
              <a:srgbClr val="002060"/>
            </a:solidFill>
          </a:endParaRPr>
        </a:p>
      </dsp:txBody>
      <dsp:txXfrm>
        <a:off x="624715" y="3229035"/>
        <a:ext cx="2178627" cy="1279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48F91-C4D9-48DD-A040-73326E083C2D}">
      <dsp:nvSpPr>
        <dsp:cNvPr id="0" name=""/>
        <dsp:cNvSpPr/>
      </dsp:nvSpPr>
      <dsp:spPr>
        <a:xfrm>
          <a:off x="5370902" y="852008"/>
          <a:ext cx="2333592" cy="2334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08CF4-7906-4CA2-B6D2-E35E7280182D}">
      <dsp:nvSpPr>
        <dsp:cNvPr id="0" name=""/>
        <dsp:cNvSpPr/>
      </dsp:nvSpPr>
      <dsp:spPr>
        <a:xfrm>
          <a:off x="5448385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FF0000"/>
              </a:solidFill>
            </a:rPr>
            <a:t>بدن</a:t>
          </a:r>
          <a:endParaRPr lang="fa-IR" sz="4500" kern="1200" dirty="0">
            <a:solidFill>
              <a:srgbClr val="FF0000"/>
            </a:solidFill>
          </a:endParaRPr>
        </a:p>
      </dsp:txBody>
      <dsp:txXfrm>
        <a:off x="5759834" y="1241081"/>
        <a:ext cx="1555728" cy="1555879"/>
      </dsp:txXfrm>
    </dsp:sp>
    <dsp:sp modelId="{850E89EC-7DDF-4281-831F-105EB7ECBE1C}">
      <dsp:nvSpPr>
        <dsp:cNvPr id="0" name=""/>
        <dsp:cNvSpPr/>
      </dsp:nvSpPr>
      <dsp:spPr>
        <a:xfrm>
          <a:off x="5448385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1) مدیریت تغذیه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2) مدیریت خواب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3) بهداشت فردی</a:t>
          </a:r>
          <a:endParaRPr lang="fa-IR" sz="2000" b="1" kern="1200" dirty="0">
            <a:solidFill>
              <a:srgbClr val="7030A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7030A0"/>
              </a:solidFill>
            </a:rPr>
            <a:t>4) تحرک</a:t>
          </a:r>
          <a:endParaRPr lang="fa-IR" sz="2000" b="1" kern="1200" dirty="0">
            <a:solidFill>
              <a:srgbClr val="7030A0"/>
            </a:solidFill>
          </a:endParaRPr>
        </a:p>
      </dsp:txBody>
      <dsp:txXfrm>
        <a:off x="5448385" y="3229035"/>
        <a:ext cx="2178627" cy="1279433"/>
      </dsp:txXfrm>
    </dsp:sp>
    <dsp:sp modelId="{A0C42182-BA14-4430-A7D5-D04BD36CEEA9}">
      <dsp:nvSpPr>
        <dsp:cNvPr id="0" name=""/>
        <dsp:cNvSpPr/>
      </dsp:nvSpPr>
      <dsp:spPr>
        <a:xfrm rot="2700000">
          <a:off x="2961878" y="854830"/>
          <a:ext cx="2327971" cy="2327971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A0794-0C00-4D84-936F-45C6D422F524}">
      <dsp:nvSpPr>
        <dsp:cNvPr id="0" name=""/>
        <dsp:cNvSpPr/>
      </dsp:nvSpPr>
      <dsp:spPr>
        <a:xfrm>
          <a:off x="3036550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0070C0"/>
              </a:solidFill>
            </a:rPr>
            <a:t>روان</a:t>
          </a:r>
          <a:endParaRPr lang="fa-IR" sz="4500" kern="1200" dirty="0">
            <a:solidFill>
              <a:srgbClr val="0070C0"/>
            </a:solidFill>
          </a:endParaRPr>
        </a:p>
      </dsp:txBody>
      <dsp:txXfrm>
        <a:off x="3348000" y="1241081"/>
        <a:ext cx="1555728" cy="1555879"/>
      </dsp:txXfrm>
    </dsp:sp>
    <dsp:sp modelId="{E35527E3-1FBD-4278-8E8E-037B953D2861}">
      <dsp:nvSpPr>
        <dsp:cNvPr id="0" name=""/>
        <dsp:cNvSpPr/>
      </dsp:nvSpPr>
      <dsp:spPr>
        <a:xfrm>
          <a:off x="3036550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5)</a:t>
          </a:r>
          <a:r>
            <a:rPr lang="fa-IR" sz="2000" b="1" kern="1200" dirty="0" smtClean="0">
              <a:solidFill>
                <a:srgbClr val="C00000"/>
              </a:solidFill>
            </a:rPr>
            <a:t> مدیریت لذت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6) مدیریت ارتباط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7)</a:t>
          </a:r>
          <a:r>
            <a:rPr lang="fa-IR" sz="2000" b="1" kern="1200" dirty="0" smtClean="0">
              <a:solidFill>
                <a:srgbClr val="C00000"/>
              </a:solidFill>
            </a:rPr>
            <a:t>مدیریت معنوی</a:t>
          </a:r>
          <a:endParaRPr lang="fa-IR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b="1" kern="1200" dirty="0" smtClean="0">
              <a:solidFill>
                <a:srgbClr val="C00000"/>
              </a:solidFill>
            </a:rPr>
            <a:t>8) </a:t>
          </a:r>
          <a:r>
            <a:rPr lang="fa-IR" sz="2000" b="1" kern="1200" dirty="0" err="1" smtClean="0">
              <a:solidFill>
                <a:srgbClr val="C00000"/>
              </a:solidFill>
            </a:rPr>
            <a:t>تنش‌زدایی</a:t>
          </a:r>
          <a:endParaRPr lang="fa-IR" sz="2000" b="1" kern="1200" dirty="0">
            <a:solidFill>
              <a:srgbClr val="C00000"/>
            </a:solidFill>
          </a:endParaRPr>
        </a:p>
      </dsp:txBody>
      <dsp:txXfrm>
        <a:off x="3036550" y="3229035"/>
        <a:ext cx="2178627" cy="1279433"/>
      </dsp:txXfrm>
    </dsp:sp>
    <dsp:sp modelId="{DE75FC35-493F-41E3-A5A2-B723FF72B814}">
      <dsp:nvSpPr>
        <dsp:cNvPr id="0" name=""/>
        <dsp:cNvSpPr/>
      </dsp:nvSpPr>
      <dsp:spPr>
        <a:xfrm rot="2700000">
          <a:off x="550043" y="854830"/>
          <a:ext cx="2327971" cy="2327971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10C3D-71E3-4439-B317-5904DE769DC9}">
      <dsp:nvSpPr>
        <dsp:cNvPr id="0" name=""/>
        <dsp:cNvSpPr/>
      </dsp:nvSpPr>
      <dsp:spPr>
        <a:xfrm>
          <a:off x="624715" y="929823"/>
          <a:ext cx="2178627" cy="217839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مدیریت </a:t>
          </a:r>
          <a:r>
            <a:rPr lang="fa-IR" sz="4500" kern="1200" dirty="0" smtClean="0">
              <a:solidFill>
                <a:srgbClr val="00B050"/>
              </a:solidFill>
            </a:rPr>
            <a:t>ذهن</a:t>
          </a:r>
          <a:endParaRPr lang="fa-IR" sz="4500" kern="1200" dirty="0">
            <a:solidFill>
              <a:srgbClr val="00B050"/>
            </a:solidFill>
          </a:endParaRPr>
        </a:p>
      </dsp:txBody>
      <dsp:txXfrm>
        <a:off x="936165" y="1241081"/>
        <a:ext cx="1555728" cy="1555879"/>
      </dsp:txXfrm>
    </dsp:sp>
    <dsp:sp modelId="{398ED6A3-1181-4BC6-9685-A586DD3A7C62}">
      <dsp:nvSpPr>
        <dsp:cNvPr id="0" name=""/>
        <dsp:cNvSpPr/>
      </dsp:nvSpPr>
      <dsp:spPr>
        <a:xfrm>
          <a:off x="624715" y="3229035"/>
          <a:ext cx="2178627" cy="1279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9) مهارت </a:t>
          </a:r>
          <a:r>
            <a:rPr lang="fa-IR" sz="1800" b="1" kern="1200" dirty="0" err="1" smtClean="0">
              <a:solidFill>
                <a:srgbClr val="002060"/>
              </a:solidFill>
            </a:rPr>
            <a:t>تصمیم‌گیری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10) مهارت </a:t>
          </a:r>
          <a:r>
            <a:rPr lang="fa-IR" sz="1800" b="1" kern="1200" dirty="0" err="1" smtClean="0">
              <a:solidFill>
                <a:srgbClr val="002060"/>
              </a:solidFill>
            </a:rPr>
            <a:t>نهایی‌سازی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11) فن حضور</a:t>
          </a:r>
          <a:endParaRPr lang="fa-IR" sz="1800" b="1" kern="1200" dirty="0">
            <a:solidFill>
              <a:srgbClr val="002060"/>
            </a:solidFill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b="1" kern="1200" dirty="0" smtClean="0">
              <a:solidFill>
                <a:srgbClr val="002060"/>
              </a:solidFill>
            </a:rPr>
            <a:t>12) مدیریت زمان</a:t>
          </a:r>
          <a:endParaRPr lang="fa-IR" sz="1800" b="1" kern="1200" dirty="0">
            <a:solidFill>
              <a:srgbClr val="002060"/>
            </a:solidFill>
          </a:endParaRPr>
        </a:p>
      </dsp:txBody>
      <dsp:txXfrm>
        <a:off x="624715" y="3229035"/>
        <a:ext cx="2178627" cy="1279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C59D9DE-768D-4591-998F-B2D35E247479}" type="datetimeFigureOut">
              <a:rPr lang="fa-IR" smtClean="0"/>
              <a:pPr/>
              <a:t>04/08/38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AF2FBB7-C0A8-4D9E-BAAB-D4DC7D66C880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478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عنوان اسلاید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زیر نویس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a-IR" smtClean="0"/>
              <a:t>برای ویرایش سبک زیرعنوان اسلاید اصلی، کلیک نمایید</a:t>
            </a:r>
            <a:endParaRPr kumimoji="0" lang="en-US"/>
          </a:p>
        </p:txBody>
      </p:sp>
      <p:sp>
        <p:nvSpPr>
          <p:cNvPr id="28" name="نگهدارنده مکان تاری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17" name="نگهدارنده مکان پانویس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نگهدارنده مکان شماره اسلاید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 متن عمود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عمودی و مت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عمودی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 محتو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نگهدارنده مکان محتوا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سربرگ بخ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تاری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5" name="نگهدارنده مکان پانویس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نگهدارنده مکان شماره اسلاید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دو محتو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نگهدارنده مکان محتوا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11" name="نگهدارنده مکان محتوا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یس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7" name="نگهدارنده مکان تاری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8" name="نگهدارنده مکان پانویس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نگهدارنده مکان شماره اسلاید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نگهدارنده مکان محتوا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  <p:sp>
        <p:nvSpPr>
          <p:cNvPr id="13" name="نگهدارنده مکان محتوا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تنه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تاری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4" name="نگهدارنده مکان پانویس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نگهدارنده مکان شماره اسلاید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خا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نگهدارنده مکان تاری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نگهدارنده مکان شماره اسلاید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ا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3" name="نگهدارنده مکان متن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نگهدارنده مکان محتوا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lang="fa-IR" smtClean="0"/>
              <a:t>سطح دوم</a:t>
            </a:r>
          </a:p>
          <a:p>
            <a:pPr lvl="2" eaLnBrk="1" latinLnBrk="0" hangingPunct="1"/>
            <a:r>
              <a:rPr lang="fa-IR" smtClean="0"/>
              <a:t>سطح سوم</a:t>
            </a:r>
          </a:p>
          <a:p>
            <a:pPr lvl="3" eaLnBrk="1" latinLnBrk="0" hangingPunct="1"/>
            <a:r>
              <a:rPr lang="fa-IR" smtClean="0"/>
              <a:t>سطح چهارم</a:t>
            </a:r>
          </a:p>
          <a:p>
            <a:pPr lvl="4" eaLnBrk="1" latinLnBrk="0" hangingPunct="1"/>
            <a:r>
              <a:rPr lang="fa-IR" smtClean="0"/>
              <a:t>سطح پنجم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تصویر با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4" name="نگهدارنده مکان متن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</p:txBody>
      </p:sp>
      <p:sp>
        <p:nvSpPr>
          <p:cNvPr id="5" name="نگهدارنده مکان تاری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6" name="نگهدارنده مکان پانویس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نگهدارنده مکان شماره اسلاید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نگهدارنده مکان تصویر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a-IR" smtClean="0"/>
              <a:t>برای اضافه کردن تصویر نماد را کلیک نمایید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نگهدارنده مکان 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a-IR" smtClean="0"/>
              <a:t>برای ویرایش سبک عنوان اسلاید اصلی، کلیک نمایید</a:t>
            </a:r>
            <a:endParaRPr kumimoji="0" lang="en-US"/>
          </a:p>
        </p:txBody>
      </p:sp>
      <p:sp>
        <p:nvSpPr>
          <p:cNvPr id="13" name="نگهدارنده مکان متن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a-IR" smtClean="0"/>
              <a:t>برای ویرایش سبک متن اسلاید اصلی، کلیک نمایید</a:t>
            </a:r>
          </a:p>
          <a:p>
            <a:pPr lvl="1" eaLnBrk="1" latinLnBrk="0" hangingPunct="1"/>
            <a:r>
              <a:rPr kumimoji="0" lang="fa-IR" smtClean="0"/>
              <a:t>سطح دوم</a:t>
            </a:r>
          </a:p>
          <a:p>
            <a:pPr lvl="2" eaLnBrk="1" latinLnBrk="0" hangingPunct="1"/>
            <a:r>
              <a:rPr kumimoji="0" lang="fa-IR" smtClean="0"/>
              <a:t>سطح سوم</a:t>
            </a:r>
          </a:p>
          <a:p>
            <a:pPr lvl="3" eaLnBrk="1" latinLnBrk="0" hangingPunct="1"/>
            <a:r>
              <a:rPr kumimoji="0" lang="fa-IR" smtClean="0"/>
              <a:t>سطح چهارم</a:t>
            </a:r>
          </a:p>
          <a:p>
            <a:pPr lvl="4" eaLnBrk="1" latinLnBrk="0" hangingPunct="1"/>
            <a:r>
              <a:rPr kumimoji="0" lang="fa-IR" smtClean="0"/>
              <a:t>سطح پنجم</a:t>
            </a:r>
            <a:endParaRPr kumimoji="0" lang="en-US"/>
          </a:p>
        </p:txBody>
      </p:sp>
      <p:sp>
        <p:nvSpPr>
          <p:cNvPr id="14" name="نگهدارنده مکان تاری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4/30/2017</a:t>
            </a:fld>
            <a:endParaRPr lang="en-US"/>
          </a:p>
        </p:txBody>
      </p:sp>
      <p:sp>
        <p:nvSpPr>
          <p:cNvPr id="3" name="نگهدارنده مکان پانویس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نگهدارنده مکان شماره اسلاید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sz="3200" b="1" dirty="0" smtClean="0">
                <a:solidFill>
                  <a:srgbClr val="FF0000"/>
                </a:solidFill>
              </a:rPr>
              <a:t>مدیریت </a:t>
            </a:r>
            <a:r>
              <a:rPr lang="fa-IR" sz="3200" b="1" dirty="0" smtClean="0">
                <a:solidFill>
                  <a:srgbClr val="FF0000"/>
                </a:solidFill>
              </a:rPr>
              <a:t>استرس</a:t>
            </a:r>
          </a:p>
          <a:p>
            <a:r>
              <a:rPr lang="fa-IR" sz="3200" dirty="0" smtClean="0">
                <a:solidFill>
                  <a:srgbClr val="FF0000"/>
                </a:solidFill>
              </a:rPr>
              <a:t>ابراهیم اخوی</a:t>
            </a:r>
            <a:endParaRPr lang="fa-IR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بسم الله الرّحمن الرّحیم</a:t>
            </a:r>
            <a:endParaRPr lang="fa-I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5. مدیریت لذت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a-IR" b="1" dirty="0" smtClean="0"/>
              <a:t>نیاز انسان به لذت‌</a:t>
            </a:r>
          </a:p>
          <a:p>
            <a:r>
              <a:rPr lang="fa-IR" b="1" dirty="0" smtClean="0"/>
              <a:t>انواع لذت:</a:t>
            </a:r>
          </a:p>
          <a:p>
            <a:pPr lvl="1"/>
            <a:r>
              <a:rPr lang="fa-IR" b="1" dirty="0" smtClean="0"/>
              <a:t>عقلی</a:t>
            </a:r>
          </a:p>
          <a:p>
            <a:pPr lvl="1"/>
            <a:r>
              <a:rPr lang="fa-IR" b="1" dirty="0" smtClean="0"/>
              <a:t>بدنی</a:t>
            </a:r>
          </a:p>
          <a:p>
            <a:pPr lvl="1"/>
            <a:r>
              <a:rPr lang="fa-IR" b="1" dirty="0" smtClean="0"/>
              <a:t>معنوی</a:t>
            </a:r>
          </a:p>
          <a:p>
            <a:pPr lvl="1"/>
            <a:r>
              <a:rPr lang="fa-IR" b="1" dirty="0" smtClean="0"/>
              <a:t>روانی</a:t>
            </a:r>
          </a:p>
          <a:p>
            <a:r>
              <a:rPr lang="fa-IR" b="1" dirty="0" smtClean="0"/>
              <a:t>داشتن برنامه برای دستیابی</a:t>
            </a:r>
          </a:p>
          <a:p>
            <a:r>
              <a:rPr lang="fa-IR" b="1" dirty="0" smtClean="0"/>
              <a:t>پرهیز از افراط و تفریط</a:t>
            </a:r>
          </a:p>
          <a:p>
            <a:r>
              <a:rPr lang="fa-IR" b="1" dirty="0" smtClean="0"/>
              <a:t>پرهیز از تمرکز لذت(موبایل و ...)</a:t>
            </a:r>
          </a:p>
          <a:p>
            <a:r>
              <a:rPr lang="fa-IR" b="1" dirty="0" smtClean="0"/>
              <a:t>پرهیز از </a:t>
            </a:r>
            <a:r>
              <a:rPr lang="fa-IR" b="1" dirty="0" err="1" smtClean="0"/>
              <a:t>لذت‌های</a:t>
            </a:r>
            <a:r>
              <a:rPr lang="fa-IR" b="1" dirty="0" smtClean="0"/>
              <a:t> ناروا: عزت نفس پایین</a:t>
            </a:r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86715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6. مدیریت ارتباط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a-IR" b="1" dirty="0" smtClean="0">
                <a:solidFill>
                  <a:srgbClr val="0070C0"/>
                </a:solidFill>
              </a:rPr>
              <a:t>الف) ارتباط با خود</a:t>
            </a:r>
          </a:p>
          <a:p>
            <a:pPr lvl="1"/>
            <a:r>
              <a:rPr lang="fa-IR" sz="2800" b="1" dirty="0" smtClean="0">
                <a:solidFill>
                  <a:srgbClr val="0070C0"/>
                </a:solidFill>
              </a:rPr>
              <a:t>خوب</a:t>
            </a:r>
            <a:r>
              <a:rPr lang="fa-IR" sz="2800" b="1" dirty="0" smtClean="0"/>
              <a:t>: بر اساس خودباوری، احترام به خود، آمادگی برای موفقیت</a:t>
            </a:r>
          </a:p>
          <a:p>
            <a:pPr lvl="1"/>
            <a:r>
              <a:rPr lang="fa-IR" sz="2800" b="1" dirty="0" smtClean="0">
                <a:solidFill>
                  <a:srgbClr val="FF0000"/>
                </a:solidFill>
              </a:rPr>
              <a:t>بد</a:t>
            </a:r>
            <a:r>
              <a:rPr lang="fa-IR" sz="2800" b="1" dirty="0" smtClean="0"/>
              <a:t>: </a:t>
            </a:r>
            <a:r>
              <a:rPr lang="fa-IR" sz="2800" b="1" dirty="0" err="1" smtClean="0"/>
              <a:t>خودسرزنشگری</a:t>
            </a:r>
            <a:r>
              <a:rPr lang="fa-IR" sz="2800" b="1" dirty="0" smtClean="0"/>
              <a:t>، احساس </a:t>
            </a:r>
            <a:r>
              <a:rPr lang="fa-IR" sz="2800" b="1" dirty="0" err="1" smtClean="0"/>
              <a:t>بن‌بست</a:t>
            </a:r>
            <a:r>
              <a:rPr lang="fa-IR" sz="2800" b="1" dirty="0" smtClean="0"/>
              <a:t>، </a:t>
            </a:r>
            <a:r>
              <a:rPr lang="fa-IR" sz="2800" b="1" dirty="0" err="1" smtClean="0"/>
              <a:t>قضاوت‌های</a:t>
            </a:r>
            <a:r>
              <a:rPr lang="fa-IR" sz="2800" b="1" dirty="0" smtClean="0"/>
              <a:t> منفی، احساس گناه</a:t>
            </a:r>
          </a:p>
          <a:p>
            <a:pPr lvl="1"/>
            <a:endParaRPr lang="fa-IR" dirty="0" smtClean="0"/>
          </a:p>
          <a:p>
            <a:pPr marL="320040" lvl="1" indent="0">
              <a:buNone/>
            </a:pPr>
            <a:r>
              <a:rPr lang="fa-IR" sz="3800" b="1" dirty="0" smtClean="0">
                <a:solidFill>
                  <a:srgbClr val="0070C0"/>
                </a:solidFill>
              </a:rPr>
              <a:t>ب) ارتباط با دیگران</a:t>
            </a:r>
          </a:p>
          <a:p>
            <a:pPr marL="320040" lvl="1" indent="0">
              <a:buNone/>
            </a:pPr>
            <a:r>
              <a:rPr lang="fa-IR" sz="3800" i="1" dirty="0" err="1" smtClean="0">
                <a:solidFill>
                  <a:srgbClr val="FF0000"/>
                </a:solidFill>
              </a:rPr>
              <a:t>مدل‌های</a:t>
            </a:r>
            <a:r>
              <a:rPr lang="fa-IR" sz="3800" i="1" dirty="0" smtClean="0">
                <a:solidFill>
                  <a:srgbClr val="FF0000"/>
                </a:solidFill>
              </a:rPr>
              <a:t> سه گانه:</a:t>
            </a:r>
          </a:p>
          <a:p>
            <a:pPr marL="777240" lvl="1" indent="-457200">
              <a:buAutoNum type="arabicPeriod"/>
            </a:pPr>
            <a:r>
              <a:rPr lang="fa-IR" sz="3800" dirty="0" smtClean="0"/>
              <a:t>ارتباط کودکانه</a:t>
            </a:r>
          </a:p>
          <a:p>
            <a:pPr marL="777240" lvl="1" indent="-457200">
              <a:buAutoNum type="arabicPeriod"/>
            </a:pPr>
            <a:r>
              <a:rPr lang="fa-IR" sz="3800" dirty="0" smtClean="0"/>
              <a:t>ارتباط </a:t>
            </a:r>
            <a:r>
              <a:rPr lang="fa-IR" sz="3800" dirty="0" err="1" smtClean="0"/>
              <a:t>والدانه</a:t>
            </a:r>
            <a:endParaRPr lang="fa-IR" sz="3800" dirty="0" smtClean="0"/>
          </a:p>
          <a:p>
            <a:pPr marL="777240" lvl="1" indent="-457200">
              <a:buAutoNum type="arabicPeriod"/>
            </a:pPr>
            <a:r>
              <a:rPr lang="fa-IR" sz="3800" dirty="0" smtClean="0"/>
              <a:t>ارتباط بالغانه</a:t>
            </a:r>
          </a:p>
          <a:p>
            <a:pPr marL="320040" lvl="1" indent="0">
              <a:buNone/>
            </a:pPr>
            <a:r>
              <a:rPr lang="fa-IR" sz="3800" i="1" dirty="0" err="1" smtClean="0">
                <a:solidFill>
                  <a:srgbClr val="FF0000"/>
                </a:solidFill>
              </a:rPr>
              <a:t>مهارت‌های</a:t>
            </a:r>
            <a:r>
              <a:rPr lang="fa-IR" sz="3800" i="1" dirty="0" smtClean="0">
                <a:solidFill>
                  <a:srgbClr val="FF0000"/>
                </a:solidFill>
              </a:rPr>
              <a:t> و قانون های ارتباط</a:t>
            </a:r>
          </a:p>
          <a:p>
            <a:pPr marL="320040" lvl="1" indent="0">
              <a:buNone/>
            </a:pPr>
            <a:r>
              <a:rPr lang="fa-IR" sz="3800" dirty="0" smtClean="0"/>
              <a:t>اعتدال در ارتباط</a:t>
            </a:r>
          </a:p>
          <a:p>
            <a:pPr marL="320040" lvl="1" indent="0">
              <a:buNone/>
            </a:pPr>
            <a:r>
              <a:rPr lang="fa-IR" sz="3800" dirty="0" smtClean="0"/>
              <a:t>ابراز وجود</a:t>
            </a:r>
          </a:p>
          <a:p>
            <a:pPr marL="320040" lvl="1" indent="0">
              <a:buNone/>
            </a:pPr>
            <a:r>
              <a:rPr lang="fa-IR" sz="3800" dirty="0" smtClean="0"/>
              <a:t>انعکاس احساس</a:t>
            </a:r>
          </a:p>
          <a:p>
            <a:pPr marL="320040" lvl="1" indent="0">
              <a:buNone/>
            </a:pPr>
            <a:r>
              <a:rPr lang="fa-IR" sz="3800" dirty="0" smtClean="0"/>
              <a:t>جذب</a:t>
            </a:r>
            <a:endParaRPr lang="fa-IR" sz="3800" dirty="0"/>
          </a:p>
        </p:txBody>
      </p:sp>
    </p:spTree>
    <p:extLst>
      <p:ext uri="{BB962C8B-B14F-4D97-AF65-F5344CB8AC3E}">
        <p14:creationId xmlns:p14="http://schemas.microsoft.com/office/powerpoint/2010/main" val="15816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7. مدیریت معنوی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fa-IR" sz="4800" dirty="0" smtClean="0"/>
              <a:t>تقویت باورها</a:t>
            </a:r>
          </a:p>
          <a:p>
            <a:pPr marL="514350" indent="-514350">
              <a:buAutoNum type="arabicPeriod"/>
            </a:pPr>
            <a:r>
              <a:rPr lang="fa-IR" sz="4800" dirty="0" err="1" smtClean="0"/>
              <a:t>تجربه‌های</a:t>
            </a:r>
            <a:r>
              <a:rPr lang="fa-IR" sz="4800" dirty="0" smtClean="0"/>
              <a:t> معنوی</a:t>
            </a:r>
          </a:p>
          <a:p>
            <a:pPr marL="514350" indent="-514350">
              <a:buAutoNum type="arabicPeriod"/>
            </a:pPr>
            <a:r>
              <a:rPr lang="fa-IR" sz="4800" dirty="0" smtClean="0"/>
              <a:t>برنامه افزایش ایمان</a:t>
            </a:r>
          </a:p>
          <a:p>
            <a:pPr marL="514350" indent="-514350">
              <a:buAutoNum type="arabicPeriod"/>
            </a:pPr>
            <a:r>
              <a:rPr lang="fa-IR" sz="4800" dirty="0" err="1" smtClean="0"/>
              <a:t>مراقبت‌های</a:t>
            </a:r>
            <a:r>
              <a:rPr lang="fa-IR" sz="4800" dirty="0" smtClean="0"/>
              <a:t> معنوی</a:t>
            </a:r>
          </a:p>
          <a:p>
            <a:pPr marL="514350" indent="-514350">
              <a:buAutoNum type="arabicPeriod"/>
            </a:pPr>
            <a:r>
              <a:rPr lang="fa-IR" sz="4800" dirty="0" err="1" smtClean="0"/>
              <a:t>برنامه‌های</a:t>
            </a:r>
            <a:r>
              <a:rPr lang="fa-IR" sz="4800" dirty="0" smtClean="0"/>
              <a:t> اخلاقی</a:t>
            </a:r>
          </a:p>
        </p:txBody>
      </p:sp>
    </p:spTree>
    <p:extLst>
      <p:ext uri="{BB962C8B-B14F-4D97-AF65-F5344CB8AC3E}">
        <p14:creationId xmlns:p14="http://schemas.microsoft.com/office/powerpoint/2010/main" val="13521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8. تنش زدایی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4800" dirty="0" smtClean="0"/>
              <a:t>استحقاق آرامش</a:t>
            </a:r>
          </a:p>
          <a:p>
            <a:r>
              <a:rPr lang="fa-IR" sz="4800" dirty="0" err="1" smtClean="0"/>
              <a:t>تمرین‌های</a:t>
            </a:r>
            <a:r>
              <a:rPr lang="fa-IR" sz="4800" dirty="0" smtClean="0"/>
              <a:t> </a:t>
            </a:r>
            <a:r>
              <a:rPr lang="fa-IR" sz="4800" dirty="0" err="1" smtClean="0"/>
              <a:t>چندگانه</a:t>
            </a:r>
            <a:endParaRPr lang="fa-IR" sz="4800" dirty="0" smtClean="0"/>
          </a:p>
          <a:p>
            <a:r>
              <a:rPr lang="fa-IR" sz="4800" dirty="0" smtClean="0"/>
              <a:t>تمرین ساده تمرکز بر تنفس</a:t>
            </a:r>
            <a:endParaRPr lang="fa-IR" sz="4800" dirty="0"/>
          </a:p>
        </p:txBody>
      </p:sp>
    </p:spTree>
    <p:extLst>
      <p:ext uri="{BB962C8B-B14F-4D97-AF65-F5344CB8AC3E}">
        <p14:creationId xmlns:p14="http://schemas.microsoft.com/office/powerpoint/2010/main" val="207439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بخش سوم) </a:t>
            </a:r>
            <a:r>
              <a:rPr lang="fa-IR" dirty="0" err="1" smtClean="0"/>
              <a:t>مهارت‌های</a:t>
            </a:r>
            <a:r>
              <a:rPr lang="fa-IR" dirty="0" smtClean="0"/>
              <a:t> مدیریت ذهن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4000" b="1" dirty="0" smtClean="0"/>
              <a:t>9. مهارت </a:t>
            </a:r>
            <a:r>
              <a:rPr lang="fa-IR" sz="4000" b="1" dirty="0" err="1" smtClean="0"/>
              <a:t>تصمیم‌گیری</a:t>
            </a:r>
            <a:endParaRPr lang="fa-IR" sz="4000" b="1" dirty="0" smtClean="0"/>
          </a:p>
          <a:p>
            <a:r>
              <a:rPr lang="fa-IR" sz="4000" b="1" dirty="0" smtClean="0"/>
              <a:t>10. مهارت‌ نهایی سازی</a:t>
            </a:r>
          </a:p>
          <a:p>
            <a:r>
              <a:rPr lang="fa-IR" sz="4000" b="1" dirty="0" smtClean="0"/>
              <a:t>11. فن حضور</a:t>
            </a:r>
          </a:p>
          <a:p>
            <a:r>
              <a:rPr lang="fa-IR" sz="4400" b="1" dirty="0" smtClean="0"/>
              <a:t>12. مدیریت زمان</a:t>
            </a:r>
            <a:endParaRPr lang="fa-IR" sz="4400" b="1" dirty="0"/>
          </a:p>
        </p:txBody>
      </p:sp>
    </p:spTree>
    <p:extLst>
      <p:ext uri="{BB962C8B-B14F-4D97-AF65-F5344CB8AC3E}">
        <p14:creationId xmlns:p14="http://schemas.microsoft.com/office/powerpoint/2010/main" val="166314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9. مهارت تصمیم گیری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a-IR" sz="3600" b="1" dirty="0" smtClean="0"/>
              <a:t>پیامدهای ماندن بر تردید</a:t>
            </a:r>
          </a:p>
          <a:p>
            <a:pPr>
              <a:buNone/>
            </a:pPr>
            <a:r>
              <a:rPr lang="fa-IR" sz="3600" b="1" dirty="0" smtClean="0"/>
              <a:t>شناخت درست مسئله</a:t>
            </a:r>
          </a:p>
          <a:p>
            <a:pPr>
              <a:buNone/>
            </a:pPr>
            <a:r>
              <a:rPr lang="fa-IR" sz="3600" b="1" dirty="0" smtClean="0"/>
              <a:t>بررسی مزایا و معایب</a:t>
            </a:r>
          </a:p>
          <a:p>
            <a:pPr>
              <a:buNone/>
            </a:pPr>
            <a:r>
              <a:rPr lang="fa-IR" sz="3600" b="1" dirty="0" smtClean="0"/>
              <a:t>تصمیم گیری نهایی</a:t>
            </a:r>
            <a:endParaRPr lang="fa-IR" sz="3600" b="1" dirty="0"/>
          </a:p>
        </p:txBody>
      </p:sp>
    </p:spTree>
    <p:extLst>
      <p:ext uri="{BB962C8B-B14F-4D97-AF65-F5344CB8AC3E}">
        <p14:creationId xmlns:p14="http://schemas.microsoft.com/office/powerpoint/2010/main" val="39550958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10. مهارت </a:t>
            </a:r>
            <a:r>
              <a:rPr lang="fa-IR" dirty="0" err="1" smtClean="0"/>
              <a:t>نهایی‌سازی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a-IR" sz="3200" b="1" dirty="0" err="1" smtClean="0"/>
              <a:t>فایل‌های</a:t>
            </a:r>
            <a:r>
              <a:rPr lang="fa-IR" sz="3200" b="1" dirty="0" smtClean="0"/>
              <a:t> </a:t>
            </a:r>
            <a:r>
              <a:rPr lang="fa-IR" sz="3200" b="1" dirty="0"/>
              <a:t>باز و هدر رفتن </a:t>
            </a:r>
            <a:r>
              <a:rPr lang="fa-IR" sz="3200" b="1" dirty="0" smtClean="0"/>
              <a:t>انرژی</a:t>
            </a:r>
          </a:p>
          <a:p>
            <a:r>
              <a:rPr lang="fa-IR" sz="3200" b="1" dirty="0" smtClean="0"/>
              <a:t>اقسام </a:t>
            </a:r>
            <a:r>
              <a:rPr lang="fa-IR" sz="3200" b="1" dirty="0" err="1" smtClean="0"/>
              <a:t>فایل‌های</a:t>
            </a:r>
            <a:r>
              <a:rPr lang="fa-IR" sz="3200" b="1" dirty="0" smtClean="0"/>
              <a:t> ناتمام:</a:t>
            </a:r>
            <a:endParaRPr lang="fa-IR" sz="3200" b="1" dirty="0"/>
          </a:p>
          <a:p>
            <a:pPr lvl="1"/>
            <a:r>
              <a:rPr lang="fa-IR" sz="3000" b="1" dirty="0">
                <a:solidFill>
                  <a:srgbClr val="00B050"/>
                </a:solidFill>
              </a:rPr>
              <a:t>فکر</a:t>
            </a:r>
            <a:r>
              <a:rPr lang="fa-IR" sz="3000" b="1" dirty="0"/>
              <a:t> </a:t>
            </a:r>
            <a:r>
              <a:rPr lang="fa-IR" sz="3000" b="1" dirty="0" smtClean="0"/>
              <a:t>ناتمام</a:t>
            </a:r>
          </a:p>
          <a:p>
            <a:pPr lvl="1"/>
            <a:r>
              <a:rPr lang="fa-IR" sz="3000" b="1" dirty="0" smtClean="0">
                <a:solidFill>
                  <a:srgbClr val="00B050"/>
                </a:solidFill>
              </a:rPr>
              <a:t>کار</a:t>
            </a:r>
            <a:r>
              <a:rPr lang="fa-IR" sz="3000" b="1" dirty="0" smtClean="0"/>
              <a:t> ناتمام</a:t>
            </a:r>
          </a:p>
          <a:p>
            <a:pPr lvl="1"/>
            <a:r>
              <a:rPr lang="fa-IR" sz="3000" b="1" dirty="0" smtClean="0">
                <a:solidFill>
                  <a:srgbClr val="00B050"/>
                </a:solidFill>
              </a:rPr>
              <a:t>احساس</a:t>
            </a:r>
            <a:r>
              <a:rPr lang="fa-IR" sz="3000" b="1" dirty="0" smtClean="0"/>
              <a:t> </a:t>
            </a:r>
            <a:r>
              <a:rPr lang="fa-IR" sz="3000" b="1" dirty="0"/>
              <a:t>ناتمام</a:t>
            </a:r>
          </a:p>
          <a:p>
            <a:endParaRPr lang="fa-IR" sz="3200" b="1" dirty="0" smtClean="0"/>
          </a:p>
          <a:p>
            <a:r>
              <a:rPr lang="fa-IR" sz="3200" b="1" dirty="0" smtClean="0"/>
              <a:t>رفتار </a:t>
            </a:r>
            <a:r>
              <a:rPr lang="fa-IR" sz="3200" b="1" dirty="0"/>
              <a:t>ما:</a:t>
            </a:r>
          </a:p>
          <a:p>
            <a:pPr lvl="1"/>
            <a:r>
              <a:rPr lang="fa-IR" sz="2800" b="1" dirty="0"/>
              <a:t>شناسایی همه </a:t>
            </a:r>
            <a:r>
              <a:rPr lang="fa-IR" sz="2800" b="1" dirty="0" err="1"/>
              <a:t>فایل‌های</a:t>
            </a:r>
            <a:r>
              <a:rPr lang="fa-IR" sz="2800" b="1" dirty="0"/>
              <a:t> باز</a:t>
            </a:r>
          </a:p>
          <a:p>
            <a:pPr lvl="1"/>
            <a:r>
              <a:rPr lang="fa-IR" sz="2800" b="1" dirty="0"/>
              <a:t>انتخاب یکی از سه مورد:</a:t>
            </a:r>
          </a:p>
          <a:p>
            <a:pPr lvl="2"/>
            <a:r>
              <a:rPr lang="fa-IR" sz="2400" b="1" dirty="0"/>
              <a:t>فعال سازی و اجرا</a:t>
            </a:r>
          </a:p>
          <a:p>
            <a:pPr lvl="2"/>
            <a:r>
              <a:rPr lang="fa-IR" sz="2400" b="1" dirty="0" smtClean="0"/>
              <a:t>انصراف</a:t>
            </a:r>
            <a:endParaRPr lang="fa-IR" sz="2400" b="1" dirty="0"/>
          </a:p>
          <a:p>
            <a:pPr lvl="2"/>
            <a:r>
              <a:rPr lang="fa-IR" sz="2400" b="1" dirty="0"/>
              <a:t>تعویق</a:t>
            </a:r>
          </a:p>
          <a:p>
            <a:pPr lvl="2"/>
            <a:endParaRPr lang="fa-IR" sz="2400" b="1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72460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b="1" dirty="0" smtClean="0"/>
              <a:t>11. فن حضور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a-IR" sz="3600" b="1" dirty="0" smtClean="0"/>
              <a:t>فشار یا انتخاب (زندگی اتوماتیک یا آگاهانه</a:t>
            </a:r>
            <a:r>
              <a:rPr lang="fa-IR" sz="3600" b="1" dirty="0" smtClean="0"/>
              <a:t>)</a:t>
            </a:r>
          </a:p>
          <a:p>
            <a:r>
              <a:rPr lang="fa-IR" sz="3600" b="1" dirty="0" smtClean="0"/>
              <a:t>رابطه زمان با روحیه</a:t>
            </a:r>
            <a:endParaRPr lang="fa-IR" sz="3600" b="1" dirty="0" smtClean="0"/>
          </a:p>
          <a:p>
            <a:r>
              <a:rPr lang="fa-IR" sz="3600" b="1" dirty="0"/>
              <a:t>نشاط</a:t>
            </a:r>
          </a:p>
          <a:p>
            <a:r>
              <a:rPr lang="fa-IR" sz="3600" b="1" dirty="0" smtClean="0">
                <a:solidFill>
                  <a:srgbClr val="FF0000"/>
                </a:solidFill>
              </a:rPr>
              <a:t>عبور</a:t>
            </a:r>
            <a:r>
              <a:rPr lang="fa-IR" sz="3600" b="1" dirty="0" smtClean="0"/>
              <a:t> </a:t>
            </a:r>
            <a:r>
              <a:rPr lang="fa-IR" sz="3600" b="1" dirty="0" smtClean="0"/>
              <a:t>از </a:t>
            </a:r>
            <a:r>
              <a:rPr lang="fa-IR" sz="3600" b="1" dirty="0" err="1" smtClean="0"/>
              <a:t>لحظه‌های</a:t>
            </a:r>
            <a:r>
              <a:rPr lang="fa-IR" sz="3600" b="1" dirty="0" smtClean="0"/>
              <a:t> </a:t>
            </a:r>
            <a:r>
              <a:rPr lang="fa-IR" sz="3600" b="1" dirty="0" smtClean="0"/>
              <a:t>گذشته</a:t>
            </a:r>
          </a:p>
          <a:p>
            <a:r>
              <a:rPr lang="fa-IR" sz="3600" b="1" dirty="0" smtClean="0"/>
              <a:t>به </a:t>
            </a:r>
            <a:r>
              <a:rPr lang="fa-IR" sz="3600" b="1" dirty="0" smtClean="0"/>
              <a:t>جا آوردن </a:t>
            </a:r>
            <a:r>
              <a:rPr lang="fa-IR" sz="3600" b="1" dirty="0" smtClean="0">
                <a:solidFill>
                  <a:srgbClr val="FF0000"/>
                </a:solidFill>
              </a:rPr>
              <a:t>حق</a:t>
            </a:r>
            <a:r>
              <a:rPr lang="fa-IR" sz="3600" b="1" dirty="0" smtClean="0"/>
              <a:t> </a:t>
            </a:r>
            <a:r>
              <a:rPr lang="fa-IR" sz="3600" b="1" dirty="0" err="1" smtClean="0"/>
              <a:t>لحظه‌ها</a:t>
            </a:r>
            <a:endParaRPr lang="fa-IR" sz="3600" b="1" dirty="0" smtClean="0"/>
          </a:p>
          <a:p>
            <a:r>
              <a:rPr lang="fa-IR" sz="3600" b="1" dirty="0" smtClean="0"/>
              <a:t>حضور کامل در </a:t>
            </a:r>
            <a:r>
              <a:rPr lang="fa-IR" sz="3600" b="1" dirty="0" err="1" smtClean="0"/>
              <a:t>لحظه‌ها</a:t>
            </a:r>
            <a:endParaRPr lang="fa-IR" sz="3600" b="1" dirty="0" smtClean="0"/>
          </a:p>
          <a:p>
            <a:r>
              <a:rPr lang="fa-IR" sz="3600" b="1" dirty="0" smtClean="0"/>
              <a:t>تمرین مراقبه</a:t>
            </a:r>
            <a:endParaRPr lang="fa-IR" sz="3600" b="1" dirty="0" smtClean="0"/>
          </a:p>
          <a:p>
            <a:r>
              <a:rPr lang="fa-IR" sz="3600" b="1" dirty="0" smtClean="0"/>
              <a:t>تمرین </a:t>
            </a:r>
            <a:r>
              <a:rPr lang="fa-IR" sz="3600" b="1" dirty="0" smtClean="0"/>
              <a:t>یادمه</a:t>
            </a:r>
            <a:r>
              <a:rPr lang="fa-IR" sz="3600" b="1" dirty="0" smtClean="0"/>
              <a:t>!</a:t>
            </a:r>
            <a:endParaRPr lang="fa-IR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02687901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600" dirty="0" smtClean="0">
                <a:solidFill>
                  <a:schemeClr val="tx1"/>
                </a:solidFill>
                <a:cs typeface="B Titr" pitchFamily="2" charset="-78"/>
              </a:rPr>
              <a:t>12.  </a:t>
            </a:r>
            <a:r>
              <a:rPr lang="fa-IR" sz="3600" dirty="0" smtClean="0">
                <a:solidFill>
                  <a:schemeClr val="tx1"/>
                </a:solidFill>
                <a:cs typeface="B Titr" pitchFamily="2" charset="-78"/>
              </a:rPr>
              <a:t>مدیریت زمان</a:t>
            </a:r>
            <a:r>
              <a:rPr lang="fa-IR" sz="4000" dirty="0" smtClean="0">
                <a:solidFill>
                  <a:srgbClr val="FF0000"/>
                </a:solidFill>
                <a:cs typeface="B Titr" pitchFamily="2" charset="-78"/>
              </a:rPr>
              <a:t> </a:t>
            </a:r>
            <a:endParaRPr lang="fa-IR" sz="40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fa-IR" sz="2800" b="1" dirty="0" smtClean="0">
                <a:solidFill>
                  <a:srgbClr val="FF0000"/>
                </a:solidFill>
                <a:cs typeface="B Mitra" pitchFamily="2" charset="-78"/>
              </a:rPr>
              <a:t>الف) مدیریت زمان بر اساس ساعت: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تحلیل زمان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برنامه ریزی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انعطاف در برنامه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تنوع در برنامه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ملاحظه توان(تفاوت امکان پذیر با </a:t>
            </a:r>
            <a:r>
              <a:rPr lang="fa-IR" b="1" dirty="0" err="1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ایده‌آل</a:t>
            </a:r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)</a:t>
            </a:r>
          </a:p>
          <a:p>
            <a:r>
              <a:rPr lang="fa-IR" sz="2800" b="1" dirty="0" smtClean="0">
                <a:solidFill>
                  <a:srgbClr val="FF0000"/>
                </a:solidFill>
                <a:cs typeface="B Mitra" pitchFamily="2" charset="-78"/>
              </a:rPr>
              <a:t>ب) مدیریت زمان بر اساس فعالیت: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اولویت سنجی</a:t>
            </a:r>
          </a:p>
          <a:p>
            <a:pPr lvl="1"/>
            <a:r>
              <a:rPr lang="fa-IR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موقعیت سنجی</a:t>
            </a:r>
          </a:p>
          <a:p>
            <a:endParaRPr lang="fa-IR" sz="2800" b="1" dirty="0" smtClean="0">
              <a:solidFill>
                <a:schemeClr val="accent6">
                  <a:lumMod val="25000"/>
                </a:schemeClr>
              </a:solidFill>
              <a:cs typeface="B Mitra" pitchFamily="2" charset="-78"/>
            </a:endParaRPr>
          </a:p>
          <a:p>
            <a:r>
              <a:rPr lang="fa-IR" sz="2800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نکته: فراموش </a:t>
            </a:r>
            <a:r>
              <a:rPr lang="fa-IR" sz="2800" b="1" dirty="0" smtClean="0">
                <a:solidFill>
                  <a:schemeClr val="accent6">
                    <a:lumMod val="25000"/>
                  </a:schemeClr>
                </a:solidFill>
                <a:cs typeface="B Mitra" pitchFamily="2" charset="-78"/>
              </a:rPr>
              <a:t>سازی زمان، مکانیزم اضطرابی‌ها</a:t>
            </a:r>
            <a:endParaRPr lang="fa-IR" sz="2800" b="1" dirty="0">
              <a:solidFill>
                <a:schemeClr val="accent6">
                  <a:lumMod val="25000"/>
                </a:schemeClr>
              </a:solidFill>
              <a:cs typeface="B Mitra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مدیریت سه گانه بر خویشتن</a:t>
            </a:r>
            <a:endParaRPr lang="fa-IR" dirty="0"/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71943943"/>
              </p:ext>
            </p:extLst>
          </p:nvPr>
        </p:nvGraphicFramePr>
        <p:xfrm>
          <a:off x="914400" y="1447800"/>
          <a:ext cx="7772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837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err="1" smtClean="0"/>
              <a:t>نکته‌های</a:t>
            </a:r>
            <a:r>
              <a:rPr lang="fa-IR" dirty="0" smtClean="0"/>
              <a:t> مقدماتی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a-IR" sz="4800" dirty="0" smtClean="0">
                <a:solidFill>
                  <a:srgbClr val="002060"/>
                </a:solidFill>
              </a:rPr>
              <a:t>ابعاد انسان:</a:t>
            </a:r>
          </a:p>
          <a:p>
            <a:pPr lvl="1"/>
            <a:r>
              <a:rPr lang="fa-IR" sz="4600" dirty="0" err="1" smtClean="0">
                <a:solidFill>
                  <a:srgbClr val="002060"/>
                </a:solidFill>
              </a:rPr>
              <a:t>غیرمعنوی</a:t>
            </a:r>
            <a:r>
              <a:rPr lang="fa-IR" sz="4600" dirty="0" smtClean="0">
                <a:solidFill>
                  <a:srgbClr val="002060"/>
                </a:solidFill>
              </a:rPr>
              <a:t> </a:t>
            </a:r>
            <a:r>
              <a:rPr lang="fa-IR" sz="4600" dirty="0" smtClean="0">
                <a:solidFill>
                  <a:srgbClr val="002060"/>
                </a:solidFill>
              </a:rPr>
              <a:t>ــــــ تعادل</a:t>
            </a:r>
          </a:p>
          <a:p>
            <a:pPr lvl="1"/>
            <a:r>
              <a:rPr lang="fa-IR" sz="4600" dirty="0" smtClean="0">
                <a:solidFill>
                  <a:srgbClr val="002060"/>
                </a:solidFill>
              </a:rPr>
              <a:t>معنوی ـــــ </a:t>
            </a:r>
            <a:r>
              <a:rPr lang="fa-IR" sz="4600" dirty="0" smtClean="0">
                <a:solidFill>
                  <a:srgbClr val="002060"/>
                </a:solidFill>
              </a:rPr>
              <a:t>تکامل</a:t>
            </a:r>
          </a:p>
          <a:p>
            <a:endParaRPr lang="fa-IR" sz="4800" dirty="0">
              <a:solidFill>
                <a:srgbClr val="002060"/>
              </a:solidFill>
            </a:endParaRPr>
          </a:p>
          <a:p>
            <a:r>
              <a:rPr lang="fa-IR" sz="4800" dirty="0" smtClean="0">
                <a:solidFill>
                  <a:srgbClr val="002060"/>
                </a:solidFill>
              </a:rPr>
              <a:t>پیامدهای استرس</a:t>
            </a:r>
          </a:p>
          <a:p>
            <a:r>
              <a:rPr lang="fa-IR" sz="4800" dirty="0" smtClean="0">
                <a:solidFill>
                  <a:srgbClr val="002060"/>
                </a:solidFill>
              </a:rPr>
              <a:t>منابع استرس</a:t>
            </a:r>
          </a:p>
          <a:p>
            <a:r>
              <a:rPr lang="fa-IR" sz="4800" dirty="0" smtClean="0">
                <a:solidFill>
                  <a:srgbClr val="002060"/>
                </a:solidFill>
              </a:rPr>
              <a:t>تفاوت استرس با اضطراب</a:t>
            </a:r>
            <a:endParaRPr lang="fa-IR" sz="45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6600" dirty="0" smtClean="0">
                <a:solidFill>
                  <a:srgbClr val="C00000"/>
                </a:solidFill>
              </a:rPr>
              <a:t>جهت مطالعه بیشتر</a:t>
            </a:r>
            <a:endParaRPr lang="fa-IR" sz="6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fa-IR" sz="4400" dirty="0" smtClean="0">
                <a:solidFill>
                  <a:srgbClr val="002060"/>
                </a:solidFill>
              </a:rPr>
              <a:t>1. مسعود </a:t>
            </a:r>
            <a:r>
              <a:rPr lang="fa-IR" sz="4400" dirty="0" smtClean="0">
                <a:solidFill>
                  <a:srgbClr val="002060"/>
                </a:solidFill>
              </a:rPr>
              <a:t>جان بزرگی، </a:t>
            </a:r>
            <a:r>
              <a:rPr lang="fa-IR" sz="4400" b="1" dirty="0" smtClean="0">
                <a:solidFill>
                  <a:srgbClr val="002060"/>
                </a:solidFill>
              </a:rPr>
              <a:t>مدیریت استرس برای جوانان</a:t>
            </a:r>
            <a:r>
              <a:rPr lang="fa-IR" sz="4400" dirty="0" smtClean="0">
                <a:solidFill>
                  <a:srgbClr val="002060"/>
                </a:solidFill>
              </a:rPr>
              <a:t>، تهران، انتشارات </a:t>
            </a:r>
            <a:r>
              <a:rPr lang="fa-IR" sz="4400" dirty="0" smtClean="0">
                <a:solidFill>
                  <a:srgbClr val="002060"/>
                </a:solidFill>
              </a:rPr>
              <a:t>ارجمند</a:t>
            </a:r>
          </a:p>
          <a:p>
            <a:pPr lvl="0"/>
            <a:r>
              <a:rPr lang="fa-IR" sz="4400" dirty="0" smtClean="0">
                <a:solidFill>
                  <a:srgbClr val="002060"/>
                </a:solidFill>
              </a:rPr>
              <a:t>2. </a:t>
            </a:r>
            <a:r>
              <a:rPr lang="fa-IR" sz="4400" dirty="0" err="1" smtClean="0">
                <a:solidFill>
                  <a:srgbClr val="002060"/>
                </a:solidFill>
              </a:rPr>
              <a:t>فایل‌های</a:t>
            </a:r>
            <a:r>
              <a:rPr lang="fa-IR" sz="4400" dirty="0" smtClean="0">
                <a:solidFill>
                  <a:srgbClr val="002060"/>
                </a:solidFill>
              </a:rPr>
              <a:t> پشتیبان را از کانال </a:t>
            </a:r>
            <a:r>
              <a:rPr lang="fa-IR" sz="4400" dirty="0" err="1" smtClean="0">
                <a:solidFill>
                  <a:srgbClr val="002060"/>
                </a:solidFill>
              </a:rPr>
              <a:t>تلگرام</a:t>
            </a:r>
            <a:r>
              <a:rPr lang="fa-IR" sz="4400" dirty="0" smtClean="0">
                <a:solidFill>
                  <a:srgbClr val="002060"/>
                </a:solidFill>
              </a:rPr>
              <a:t> زیر دریافت کنید:</a:t>
            </a:r>
          </a:p>
          <a:p>
            <a:pPr marL="0" lvl="0" indent="0" algn="ctr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@</a:t>
            </a:r>
            <a:r>
              <a:rPr lang="en-US" sz="4400" b="1" dirty="0" err="1" smtClean="0">
                <a:solidFill>
                  <a:srgbClr val="FF0000"/>
                </a:solidFill>
              </a:rPr>
              <a:t>EAkhavi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dirty="0">
                <a:solidFill>
                  <a:srgbClr val="00B050"/>
                </a:solidFill>
              </a:rPr>
              <a:t>با آرزوی موفقیت و </a:t>
            </a:r>
            <a:r>
              <a:rPr lang="fa-IR" dirty="0" smtClean="0">
                <a:solidFill>
                  <a:srgbClr val="00B050"/>
                </a:solidFill>
              </a:rPr>
              <a:t>آرامش</a:t>
            </a:r>
            <a:endParaRPr lang="fa-IR" dirty="0">
              <a:solidFill>
                <a:srgbClr val="00B0F0"/>
              </a:solidFill>
            </a:endParaRPr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a-IR" sz="6000" dirty="0" smtClean="0">
              <a:solidFill>
                <a:srgbClr val="FF0000"/>
              </a:solidFill>
              <a:cs typeface="+mj-cs"/>
            </a:endParaRPr>
          </a:p>
          <a:p>
            <a:pPr marL="0" indent="0">
              <a:buNone/>
            </a:pPr>
            <a:endParaRPr lang="fa-IR" sz="6000" dirty="0">
              <a:solidFill>
                <a:srgbClr val="FF0000"/>
              </a:solidFill>
              <a:cs typeface="+mj-cs"/>
            </a:endParaRPr>
          </a:p>
          <a:p>
            <a:pPr marL="0" indent="0" algn="ctr">
              <a:buNone/>
            </a:pPr>
            <a:r>
              <a:rPr lang="fa-IR" sz="6000" dirty="0" smtClean="0">
                <a:solidFill>
                  <a:srgbClr val="00B050"/>
                </a:solidFill>
                <a:cs typeface="+mj-cs"/>
              </a:rPr>
              <a:t>صلوات </a:t>
            </a:r>
          </a:p>
        </p:txBody>
      </p:sp>
    </p:spTree>
    <p:extLst>
      <p:ext uri="{BB962C8B-B14F-4D97-AF65-F5344CB8AC3E}">
        <p14:creationId xmlns:p14="http://schemas.microsoft.com/office/powerpoint/2010/main" val="231306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مدیریت سه گانه بر خویشتن</a:t>
            </a:r>
            <a:endParaRPr lang="fa-IR" dirty="0"/>
          </a:p>
        </p:txBody>
      </p:sp>
      <p:graphicFrame>
        <p:nvGraphicFramePr>
          <p:cNvPr id="4" name="نگهدارنده مکان محتوا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24199242"/>
              </p:ext>
            </p:extLst>
          </p:nvPr>
        </p:nvGraphicFramePr>
        <p:xfrm>
          <a:off x="914400" y="1447800"/>
          <a:ext cx="7772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702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بخش اول) </a:t>
            </a:r>
            <a:r>
              <a:rPr lang="fa-IR" dirty="0" err="1" smtClean="0"/>
              <a:t>مهارت‌های</a:t>
            </a:r>
            <a:r>
              <a:rPr lang="fa-IR" dirty="0" smtClean="0"/>
              <a:t> مدیریت بدن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5400" dirty="0" smtClean="0"/>
              <a:t>1. مدیریت تغذیه</a:t>
            </a:r>
          </a:p>
          <a:p>
            <a:r>
              <a:rPr lang="fa-IR" sz="5400" dirty="0" smtClean="0"/>
              <a:t>2. مدیریت خواب</a:t>
            </a:r>
          </a:p>
          <a:p>
            <a:r>
              <a:rPr lang="fa-IR" sz="5400" dirty="0" smtClean="0"/>
              <a:t>3. بهداشت فردی</a:t>
            </a:r>
          </a:p>
          <a:p>
            <a:r>
              <a:rPr lang="fa-IR" sz="5400" dirty="0" smtClean="0"/>
              <a:t>4. تحرک</a:t>
            </a:r>
            <a:endParaRPr lang="fa-IR" sz="5400" dirty="0"/>
          </a:p>
        </p:txBody>
      </p:sp>
    </p:spTree>
    <p:extLst>
      <p:ext uri="{BB962C8B-B14F-4D97-AF65-F5344CB8AC3E}">
        <p14:creationId xmlns:p14="http://schemas.microsoft.com/office/powerpoint/2010/main" val="204580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1. مدیریت تغذیه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a-IR" sz="6000" b="1" dirty="0" smtClean="0"/>
              <a:t>الف) سبد خوراکی</a:t>
            </a:r>
            <a:endParaRPr lang="fa-IR" sz="6000" b="1" dirty="0" smtClean="0"/>
          </a:p>
          <a:p>
            <a:pPr lvl="1"/>
            <a:r>
              <a:rPr lang="fa-IR" sz="5700" dirty="0" smtClean="0"/>
              <a:t>1. سبزی و میوه</a:t>
            </a:r>
            <a:endParaRPr lang="fa-IR" sz="5700" dirty="0" smtClean="0"/>
          </a:p>
          <a:p>
            <a:pPr lvl="1"/>
            <a:r>
              <a:rPr lang="fa-IR" sz="5700" dirty="0" smtClean="0"/>
              <a:t>2.غلات، حبوبات و خشکبار</a:t>
            </a:r>
            <a:endParaRPr lang="fa-IR" sz="5700" dirty="0" smtClean="0"/>
          </a:p>
          <a:p>
            <a:pPr lvl="1"/>
            <a:r>
              <a:rPr lang="fa-IR" sz="5700" dirty="0" smtClean="0"/>
              <a:t>3. لبنیات</a:t>
            </a:r>
            <a:endParaRPr lang="fa-IR" sz="5700" dirty="0" smtClean="0"/>
          </a:p>
          <a:p>
            <a:pPr lvl="1"/>
            <a:r>
              <a:rPr lang="fa-IR" sz="5700" dirty="0" smtClean="0"/>
              <a:t>4. پروتئین</a:t>
            </a:r>
            <a:endParaRPr lang="fa-IR" sz="5700" dirty="0" smtClean="0"/>
          </a:p>
          <a:p>
            <a:r>
              <a:rPr lang="fa-IR" sz="6000" b="1" dirty="0" smtClean="0"/>
              <a:t>ب) رفتار خوردن</a:t>
            </a:r>
          </a:p>
          <a:p>
            <a:r>
              <a:rPr lang="fa-IR" sz="6000" dirty="0" smtClean="0"/>
              <a:t>1. نظم</a:t>
            </a:r>
          </a:p>
          <a:p>
            <a:r>
              <a:rPr lang="fa-IR" sz="6000" dirty="0" smtClean="0"/>
              <a:t>2. رفتار اختصاصی</a:t>
            </a:r>
          </a:p>
          <a:p>
            <a:r>
              <a:rPr lang="fa-IR" sz="6000" dirty="0" smtClean="0"/>
              <a:t>3. زمان کافی</a:t>
            </a:r>
          </a:p>
          <a:p>
            <a:r>
              <a:rPr lang="fa-IR" sz="6000" dirty="0" smtClean="0"/>
              <a:t>4. آرام و سبک</a:t>
            </a:r>
          </a:p>
          <a:p>
            <a:r>
              <a:rPr lang="fa-IR" sz="6000" dirty="0" smtClean="0"/>
              <a:t>5. نگاه معنوی</a:t>
            </a:r>
            <a:endParaRPr lang="fa-IR" sz="6000" dirty="0" smtClean="0"/>
          </a:p>
        </p:txBody>
      </p:sp>
    </p:spTree>
    <p:extLst>
      <p:ext uri="{BB962C8B-B14F-4D97-AF65-F5344CB8AC3E}">
        <p14:creationId xmlns:p14="http://schemas.microsoft.com/office/powerpoint/2010/main" val="123526226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2. مدیریت خواب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a-IR" sz="4000" b="1" dirty="0" smtClean="0">
                <a:solidFill>
                  <a:srgbClr val="FF0000"/>
                </a:solidFill>
              </a:rPr>
              <a:t>پدیده </a:t>
            </a:r>
            <a:r>
              <a:rPr lang="fa-IR" sz="4000" b="1" dirty="0" err="1" smtClean="0">
                <a:solidFill>
                  <a:srgbClr val="FF0000"/>
                </a:solidFill>
              </a:rPr>
              <a:t>دیرخوابی</a:t>
            </a:r>
            <a:endParaRPr lang="fa-IR" sz="4000" b="1" dirty="0" smtClean="0">
              <a:solidFill>
                <a:srgbClr val="FF0000"/>
              </a:solidFill>
            </a:endParaRPr>
          </a:p>
          <a:p>
            <a:r>
              <a:rPr lang="fa-IR" sz="4000" b="1" dirty="0" smtClean="0"/>
              <a:t>هر </a:t>
            </a:r>
            <a:r>
              <a:rPr lang="fa-IR" sz="4000" b="1" dirty="0" smtClean="0"/>
              <a:t>سیکل 70 تا 90 دقیقه</a:t>
            </a:r>
          </a:p>
          <a:p>
            <a:r>
              <a:rPr lang="fa-IR" sz="4000" b="1" dirty="0" smtClean="0"/>
              <a:t>پله‌ای رو به اعماق و 5 وهله‌ای</a:t>
            </a:r>
          </a:p>
          <a:p>
            <a:r>
              <a:rPr lang="fa-IR" sz="4000" b="1" dirty="0" smtClean="0"/>
              <a:t> حرکت از خواب عمیق به خواب تند</a:t>
            </a:r>
          </a:p>
          <a:p>
            <a:r>
              <a:rPr lang="fa-IR" sz="4000" b="1" dirty="0" smtClean="0"/>
              <a:t>آرامش بیشتر در خواب عمیق</a:t>
            </a:r>
          </a:p>
          <a:p>
            <a:r>
              <a:rPr lang="fa-IR" sz="4000" b="1" dirty="0" smtClean="0"/>
              <a:t>انرژی بری خواب تند</a:t>
            </a:r>
            <a:r>
              <a:rPr lang="fa-IR" sz="3200" b="1" dirty="0" smtClean="0"/>
              <a:t>(خواب روز، خواب نزدیک به روز)</a:t>
            </a:r>
            <a:endParaRPr lang="fa-IR" sz="4000" b="1" dirty="0" smtClean="0"/>
          </a:p>
          <a:p>
            <a:r>
              <a:rPr lang="fa-IR" sz="4000" b="1" dirty="0" smtClean="0"/>
              <a:t>اهمیت خواب 12 تا 3</a:t>
            </a:r>
          </a:p>
          <a:p>
            <a:r>
              <a:rPr lang="fa-IR" sz="4000" b="1" dirty="0" smtClean="0"/>
              <a:t>خواب زیاد و تولید اسید </a:t>
            </a:r>
            <a:r>
              <a:rPr lang="fa-IR" sz="4000" b="1" dirty="0" err="1" smtClean="0"/>
              <a:t>لاکتیک</a:t>
            </a:r>
            <a:endParaRPr lang="fa-IR" sz="4000" b="1" dirty="0" smtClean="0"/>
          </a:p>
          <a:p>
            <a:r>
              <a:rPr lang="fa-IR" sz="4000" b="1" dirty="0" smtClean="0"/>
              <a:t>معیار خواب کافی</a:t>
            </a:r>
          </a:p>
          <a:p>
            <a:r>
              <a:rPr lang="fa-IR" sz="4000" b="1" dirty="0" smtClean="0"/>
              <a:t>بهداشت خواب</a:t>
            </a:r>
            <a:endParaRPr lang="fa-IR" sz="4000" b="1" dirty="0" smtClean="0"/>
          </a:p>
          <a:p>
            <a:endParaRPr lang="fa-IR" sz="4000" b="1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3. بهداشت فردی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4000" dirty="0" smtClean="0"/>
              <a:t>استحمام</a:t>
            </a:r>
          </a:p>
          <a:p>
            <a:r>
              <a:rPr lang="fa-IR" sz="4000" dirty="0" smtClean="0"/>
              <a:t>نظافت شخصی</a:t>
            </a:r>
          </a:p>
          <a:p>
            <a:r>
              <a:rPr lang="fa-IR" sz="4000" dirty="0" smtClean="0"/>
              <a:t>لباس</a:t>
            </a:r>
          </a:p>
          <a:p>
            <a:r>
              <a:rPr lang="fa-IR" sz="4000" dirty="0" smtClean="0"/>
              <a:t>توجه به درمان</a:t>
            </a:r>
          </a:p>
          <a:p>
            <a:r>
              <a:rPr lang="fa-IR" sz="4000" dirty="0" err="1" smtClean="0"/>
              <a:t>آراستگی</a:t>
            </a:r>
            <a:endParaRPr lang="fa-IR" sz="4000" dirty="0"/>
          </a:p>
        </p:txBody>
      </p:sp>
    </p:spTree>
    <p:extLst>
      <p:ext uri="{BB962C8B-B14F-4D97-AF65-F5344CB8AC3E}">
        <p14:creationId xmlns:p14="http://schemas.microsoft.com/office/powerpoint/2010/main" val="277721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4. </a:t>
            </a:r>
            <a:r>
              <a:rPr lang="fa-IR" dirty="0" smtClean="0"/>
              <a:t>تحرک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4000" b="1" dirty="0" smtClean="0">
                <a:solidFill>
                  <a:srgbClr val="FF0000"/>
                </a:solidFill>
              </a:rPr>
              <a:t>پدیده فقر حرکتی/ انباشتگی انرژی</a:t>
            </a:r>
          </a:p>
          <a:p>
            <a:r>
              <a:rPr lang="fa-IR" sz="4000" b="1" dirty="0" smtClean="0">
                <a:solidFill>
                  <a:srgbClr val="00B050"/>
                </a:solidFill>
              </a:rPr>
              <a:t>ورزش</a:t>
            </a:r>
          </a:p>
          <a:p>
            <a:r>
              <a:rPr lang="fa-IR" sz="4000" b="1" dirty="0" smtClean="0">
                <a:solidFill>
                  <a:srgbClr val="00B050"/>
                </a:solidFill>
              </a:rPr>
              <a:t>1. </a:t>
            </a:r>
            <a:r>
              <a:rPr lang="fa-IR" sz="4000" b="1" dirty="0" err="1" smtClean="0">
                <a:solidFill>
                  <a:srgbClr val="00B050"/>
                </a:solidFill>
              </a:rPr>
              <a:t>ورزش‌های</a:t>
            </a:r>
            <a:r>
              <a:rPr lang="fa-IR" sz="4000" b="1" dirty="0" smtClean="0">
                <a:solidFill>
                  <a:srgbClr val="00B050"/>
                </a:solidFill>
              </a:rPr>
              <a:t> عمومی</a:t>
            </a:r>
          </a:p>
          <a:p>
            <a:r>
              <a:rPr lang="fa-IR" sz="4000" b="1" dirty="0" smtClean="0">
                <a:solidFill>
                  <a:srgbClr val="00B050"/>
                </a:solidFill>
              </a:rPr>
              <a:t>2. </a:t>
            </a:r>
            <a:r>
              <a:rPr lang="fa-IR" sz="4000" b="1" dirty="0" err="1" smtClean="0">
                <a:solidFill>
                  <a:srgbClr val="00B050"/>
                </a:solidFill>
              </a:rPr>
              <a:t>ورزش‌های</a:t>
            </a:r>
            <a:r>
              <a:rPr lang="fa-IR" sz="4000" b="1" dirty="0" smtClean="0">
                <a:solidFill>
                  <a:srgbClr val="00B050"/>
                </a:solidFill>
              </a:rPr>
              <a:t> تفریحی</a:t>
            </a:r>
          </a:p>
          <a:p>
            <a:r>
              <a:rPr lang="fa-IR" sz="4000" b="1" dirty="0" smtClean="0">
                <a:solidFill>
                  <a:srgbClr val="00B050"/>
                </a:solidFill>
              </a:rPr>
              <a:t>3. </a:t>
            </a:r>
            <a:r>
              <a:rPr lang="fa-IR" sz="4000" b="1" dirty="0" err="1" smtClean="0">
                <a:solidFill>
                  <a:srgbClr val="00B050"/>
                </a:solidFill>
              </a:rPr>
              <a:t>ورزش‌های</a:t>
            </a:r>
            <a:r>
              <a:rPr lang="fa-IR" sz="4000" b="1" dirty="0" smtClean="0">
                <a:solidFill>
                  <a:srgbClr val="00B050"/>
                </a:solidFill>
              </a:rPr>
              <a:t> رسمی</a:t>
            </a:r>
            <a:endParaRPr lang="fa-IR" sz="40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بخش دوم) </a:t>
            </a:r>
            <a:r>
              <a:rPr lang="fa-IR" dirty="0" err="1" smtClean="0"/>
              <a:t>مهارت‌های</a:t>
            </a:r>
            <a:r>
              <a:rPr lang="fa-IR" dirty="0" smtClean="0"/>
              <a:t> مدیریت روان</a:t>
            </a:r>
            <a:endParaRPr lang="fa-IR" dirty="0"/>
          </a:p>
        </p:txBody>
      </p:sp>
      <p:sp>
        <p:nvSpPr>
          <p:cNvPr id="3" name="نگهدارنده مکان محتوا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a-IR" sz="4400" dirty="0" smtClean="0"/>
              <a:t>5. مدیریت لذت</a:t>
            </a:r>
          </a:p>
          <a:p>
            <a:r>
              <a:rPr lang="fa-IR" sz="4400" dirty="0" smtClean="0"/>
              <a:t>6. مدیریت ارتباط</a:t>
            </a:r>
          </a:p>
          <a:p>
            <a:r>
              <a:rPr lang="fa-IR" sz="4400" dirty="0" smtClean="0"/>
              <a:t>7. مدیریت معنوی</a:t>
            </a:r>
          </a:p>
          <a:p>
            <a:r>
              <a:rPr lang="fa-IR" sz="4400" dirty="0" smtClean="0"/>
              <a:t>8. </a:t>
            </a:r>
            <a:r>
              <a:rPr lang="fa-IR" sz="4400" dirty="0" err="1" smtClean="0"/>
              <a:t>تنش‌زدایی</a:t>
            </a:r>
            <a:endParaRPr lang="fa-IR" sz="4400" dirty="0"/>
          </a:p>
        </p:txBody>
      </p:sp>
    </p:spTree>
    <p:extLst>
      <p:ext uri="{BB962C8B-B14F-4D97-AF65-F5344CB8AC3E}">
        <p14:creationId xmlns:p14="http://schemas.microsoft.com/office/powerpoint/2010/main" val="383605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ساوی حقوق">
  <a:themeElements>
    <a:clrScheme name="ابتدای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سفارشی 1">
      <a:majorFont>
        <a:latin typeface="Constantia"/>
        <a:ea typeface=""/>
        <a:cs typeface="B Titr"/>
      </a:majorFont>
      <a:minorFont>
        <a:latin typeface="Franklin Gothic Book"/>
        <a:ea typeface=""/>
        <a:cs typeface="B Mitra"/>
      </a:minorFont>
    </a:fontScheme>
    <a:fmtScheme name="تساوی حقو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730</TotalTime>
  <Words>652</Words>
  <Application>Microsoft Office PowerPoint</Application>
  <PresentationFormat>نمایش روی پرده (4:3)</PresentationFormat>
  <Paragraphs>176</Paragraphs>
  <Slides>21</Slides>
  <Notes>0</Notes>
  <HiddenSlides>0</HiddenSlides>
  <MMClips>0</MMClips>
  <ScaleCrop>false</ScaleCrop>
  <HeadingPairs>
    <vt:vector size="4" baseType="variant">
      <vt:variant>
        <vt:lpstr>طرح زمینه</vt:lpstr>
      </vt:variant>
      <vt:variant>
        <vt:i4>1</vt:i4>
      </vt:variant>
      <vt:variant>
        <vt:lpstr>عنوان های اسلاید</vt:lpstr>
      </vt:variant>
      <vt:variant>
        <vt:i4>21</vt:i4>
      </vt:variant>
    </vt:vector>
  </HeadingPairs>
  <TitlesOfParts>
    <vt:vector size="22" baseType="lpstr">
      <vt:lpstr>تساوی حقوق</vt:lpstr>
      <vt:lpstr>بسم الله الرّحمن الرّحیم</vt:lpstr>
      <vt:lpstr>نکته‌های مقدماتی</vt:lpstr>
      <vt:lpstr>مدیریت سه گانه بر خویشتن</vt:lpstr>
      <vt:lpstr>بخش اول) مهارت‌های مدیریت بدن</vt:lpstr>
      <vt:lpstr>1. مدیریت تغذیه</vt:lpstr>
      <vt:lpstr>2. مدیریت خواب</vt:lpstr>
      <vt:lpstr>3. بهداشت فردی</vt:lpstr>
      <vt:lpstr>4. تحرک</vt:lpstr>
      <vt:lpstr>بخش دوم) مهارت‌های مدیریت روان</vt:lpstr>
      <vt:lpstr>5. مدیریت لذت</vt:lpstr>
      <vt:lpstr>6. مدیریت ارتباط</vt:lpstr>
      <vt:lpstr>7. مدیریت معنوی</vt:lpstr>
      <vt:lpstr>8. تنش زدایی</vt:lpstr>
      <vt:lpstr>بخش سوم) مهارت‌های مدیریت ذهن</vt:lpstr>
      <vt:lpstr>9. مهارت تصمیم گیری</vt:lpstr>
      <vt:lpstr>10. مهارت نهایی‌سازی</vt:lpstr>
      <vt:lpstr>11. فن حضور</vt:lpstr>
      <vt:lpstr>12.  مدیریت زمان </vt:lpstr>
      <vt:lpstr>مدیریت سه گانه بر خویشتن</vt:lpstr>
      <vt:lpstr>جهت مطالعه بیشتر</vt:lpstr>
      <vt:lpstr>با آرزوی موفقیت و آرامش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الرّحمن الرّحیم</dc:title>
  <dc:creator>Administrator</dc:creator>
  <cp:lastModifiedBy>YAKARIM</cp:lastModifiedBy>
  <cp:revision>88</cp:revision>
  <dcterms:created xsi:type="dcterms:W3CDTF">2006-08-16T00:00:00Z</dcterms:created>
  <dcterms:modified xsi:type="dcterms:W3CDTF">2017-04-30T10:55:47Z</dcterms:modified>
</cp:coreProperties>
</file>