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68" r:id="rId2"/>
    <p:sldId id="283" r:id="rId3"/>
    <p:sldId id="256" r:id="rId4"/>
    <p:sldId id="257" r:id="rId5"/>
    <p:sldId id="260" r:id="rId6"/>
    <p:sldId id="259" r:id="rId7"/>
    <p:sldId id="261" r:id="rId8"/>
    <p:sldId id="262" r:id="rId9"/>
    <p:sldId id="263" r:id="rId10"/>
    <p:sldId id="264" r:id="rId11"/>
    <p:sldId id="269" r:id="rId12"/>
    <p:sldId id="270" r:id="rId13"/>
    <p:sldId id="271" r:id="rId14"/>
    <p:sldId id="272" r:id="rId15"/>
    <p:sldId id="273" r:id="rId16"/>
    <p:sldId id="274" r:id="rId17"/>
    <p:sldId id="275" r:id="rId18"/>
    <p:sldId id="276" r:id="rId19"/>
    <p:sldId id="277" r:id="rId20"/>
    <p:sldId id="280" r:id="rId21"/>
    <p:sldId id="278" r:id="rId22"/>
    <p:sldId id="279" r:id="rId23"/>
    <p:sldId id="281" r:id="rId24"/>
    <p:sldId id="282" r:id="rId25"/>
    <p:sldId id="284" r:id="rId26"/>
  </p:sldIdLst>
  <p:sldSz cx="12192000" cy="6858000"/>
  <p:notesSz cx="6858000" cy="9144000"/>
  <p:defaultTextStyle>
    <a:defPPr>
      <a:defRPr lang="fa-I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98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795" autoAdjust="0"/>
    <p:restoredTop sz="68066" autoAdjust="0"/>
  </p:normalViewPr>
  <p:slideViewPr>
    <p:cSldViewPr snapToGrid="0">
      <p:cViewPr varScale="1">
        <p:scale>
          <a:sx n="58" d="100"/>
          <a:sy n="58" d="100"/>
        </p:scale>
        <p:origin x="2034" y="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_rels/data1.xml.rels><?xml version="1.0" encoding="UTF-8" standalone="yes"?>
<Relationships xmlns="http://schemas.openxmlformats.org/package/2006/relationships"><Relationship Id="rId1" Type="http://schemas.openxmlformats.org/officeDocument/2006/relationships/image" Target="../media/image9.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9.jpe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3501A76-BA4D-4A5A-A908-0B827B5B3C3A}" type="doc">
      <dgm:prSet loTypeId="urn:microsoft.com/office/officeart/2005/8/layout/vList3" loCatId="picture" qsTypeId="urn:microsoft.com/office/officeart/2005/8/quickstyle/simple1" qsCatId="simple" csTypeId="urn:microsoft.com/office/officeart/2005/8/colors/colorful4" csCatId="colorful" phldr="1"/>
      <dgm:spPr/>
    </dgm:pt>
    <dgm:pt modelId="{46435FF7-75C8-43E2-B484-95AC8AFE79DA}">
      <dgm:prSet phldrT="[Text]"/>
      <dgm:spPr/>
      <dgm:t>
        <a:bodyPr/>
        <a:lstStyle/>
        <a:p>
          <a:pPr rtl="1"/>
          <a:r>
            <a:rPr lang="fa-IR" dirty="0" smtClean="0">
              <a:latin typeface="Calibri" panose="020F0502020204030204" pitchFamily="34" charset="0"/>
              <a:ea typeface="Calibri" panose="020F0502020204030204" pitchFamily="34" charset="0"/>
              <a:cs typeface="B Titr" panose="00000700000000000000" pitchFamily="2" charset="-78"/>
            </a:rPr>
            <a:t>حاج قاسم</a:t>
          </a:r>
          <a:endParaRPr lang="en-US" dirty="0"/>
        </a:p>
      </dgm:t>
    </dgm:pt>
    <dgm:pt modelId="{698D0390-0C43-410D-A82F-2FA882AD8832}" type="parTrans" cxnId="{2B12EECD-C64A-4169-8348-1D6552F143A5}">
      <dgm:prSet/>
      <dgm:spPr/>
      <dgm:t>
        <a:bodyPr/>
        <a:lstStyle/>
        <a:p>
          <a:endParaRPr lang="en-US"/>
        </a:p>
      </dgm:t>
    </dgm:pt>
    <dgm:pt modelId="{FDBDAC50-5331-4623-A21D-1F444E7EE410}" type="sibTrans" cxnId="{2B12EECD-C64A-4169-8348-1D6552F143A5}">
      <dgm:prSet/>
      <dgm:spPr/>
      <dgm:t>
        <a:bodyPr/>
        <a:lstStyle/>
        <a:p>
          <a:endParaRPr lang="en-US"/>
        </a:p>
      </dgm:t>
    </dgm:pt>
    <dgm:pt modelId="{3FB3CE10-E45B-4697-8B25-9B7C39C659CF}" type="pres">
      <dgm:prSet presAssocID="{13501A76-BA4D-4A5A-A908-0B827B5B3C3A}" presName="linearFlow" presStyleCnt="0">
        <dgm:presLayoutVars>
          <dgm:dir/>
          <dgm:resizeHandles val="exact"/>
        </dgm:presLayoutVars>
      </dgm:prSet>
      <dgm:spPr/>
    </dgm:pt>
    <dgm:pt modelId="{17134DB5-C746-477C-9A32-26B1D21D2360}" type="pres">
      <dgm:prSet presAssocID="{46435FF7-75C8-43E2-B484-95AC8AFE79DA}" presName="composite" presStyleCnt="0"/>
      <dgm:spPr/>
    </dgm:pt>
    <dgm:pt modelId="{BEA4E3B4-10C3-4652-A822-53CD83406D6B}" type="pres">
      <dgm:prSet presAssocID="{46435FF7-75C8-43E2-B484-95AC8AFE79DA}" presName="imgShp" presStyleLbl="fgImgPlace1" presStyleIdx="0" presStyleCnt="1"/>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15000" b="-15000"/>
          </a:stretch>
        </a:blipFill>
      </dgm:spPr>
    </dgm:pt>
    <dgm:pt modelId="{1C0CCEE3-5D39-45A6-A388-5A5EEE55778A}" type="pres">
      <dgm:prSet presAssocID="{46435FF7-75C8-43E2-B484-95AC8AFE79DA}" presName="txShp" presStyleLbl="node1" presStyleIdx="0" presStyleCnt="1">
        <dgm:presLayoutVars>
          <dgm:bulletEnabled val="1"/>
        </dgm:presLayoutVars>
      </dgm:prSet>
      <dgm:spPr/>
      <dgm:t>
        <a:bodyPr/>
        <a:lstStyle/>
        <a:p>
          <a:endParaRPr lang="en-US"/>
        </a:p>
      </dgm:t>
    </dgm:pt>
  </dgm:ptLst>
  <dgm:cxnLst>
    <dgm:cxn modelId="{4DBEC247-CE1C-4BC1-ADC0-EC3E1DA0B67C}" type="presOf" srcId="{13501A76-BA4D-4A5A-A908-0B827B5B3C3A}" destId="{3FB3CE10-E45B-4697-8B25-9B7C39C659CF}" srcOrd="0" destOrd="0" presId="urn:microsoft.com/office/officeart/2005/8/layout/vList3"/>
    <dgm:cxn modelId="{2B12EECD-C64A-4169-8348-1D6552F143A5}" srcId="{13501A76-BA4D-4A5A-A908-0B827B5B3C3A}" destId="{46435FF7-75C8-43E2-B484-95AC8AFE79DA}" srcOrd="0" destOrd="0" parTransId="{698D0390-0C43-410D-A82F-2FA882AD8832}" sibTransId="{FDBDAC50-5331-4623-A21D-1F444E7EE410}"/>
    <dgm:cxn modelId="{CED07BA5-1AAD-47E3-8FDA-27A5C815D1D2}" type="presOf" srcId="{46435FF7-75C8-43E2-B484-95AC8AFE79DA}" destId="{1C0CCEE3-5D39-45A6-A388-5A5EEE55778A}" srcOrd="0" destOrd="0" presId="urn:microsoft.com/office/officeart/2005/8/layout/vList3"/>
    <dgm:cxn modelId="{7E6A46A2-24B6-4F09-B992-E40C2C43A16C}" type="presParOf" srcId="{3FB3CE10-E45B-4697-8B25-9B7C39C659CF}" destId="{17134DB5-C746-477C-9A32-26B1D21D2360}" srcOrd="0" destOrd="0" presId="urn:microsoft.com/office/officeart/2005/8/layout/vList3"/>
    <dgm:cxn modelId="{FDCD4617-3481-4AD7-B509-CCDF9C807C68}" type="presParOf" srcId="{17134DB5-C746-477C-9A32-26B1D21D2360}" destId="{BEA4E3B4-10C3-4652-A822-53CD83406D6B}" srcOrd="0" destOrd="0" presId="urn:microsoft.com/office/officeart/2005/8/layout/vList3"/>
    <dgm:cxn modelId="{D8A50A1B-927F-4F9C-B7BD-DCE794240A59}" type="presParOf" srcId="{17134DB5-C746-477C-9A32-26B1D21D2360}" destId="{1C0CCEE3-5D39-45A6-A388-5A5EEE55778A}"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0CCEE3-5D39-45A6-A388-5A5EEE55778A}">
      <dsp:nvSpPr>
        <dsp:cNvPr id="0" name=""/>
        <dsp:cNvSpPr/>
      </dsp:nvSpPr>
      <dsp:spPr>
        <a:xfrm rot="10800000">
          <a:off x="1938766" y="1183896"/>
          <a:ext cx="5131460" cy="2585021"/>
        </a:xfrm>
        <a:prstGeom prst="homePlat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9923" tIns="247650" rIns="462280" bIns="247650" numCol="1" spcCol="1270" anchor="ctr" anchorCtr="0">
          <a:noAutofit/>
        </a:bodyPr>
        <a:lstStyle/>
        <a:p>
          <a:pPr lvl="0" algn="ctr" defTabSz="2889250" rtl="1">
            <a:lnSpc>
              <a:spcPct val="90000"/>
            </a:lnSpc>
            <a:spcBef>
              <a:spcPct val="0"/>
            </a:spcBef>
            <a:spcAft>
              <a:spcPct val="35000"/>
            </a:spcAft>
          </a:pPr>
          <a:r>
            <a:rPr lang="fa-IR" sz="6500" kern="1200" dirty="0" smtClean="0">
              <a:latin typeface="Calibri" panose="020F0502020204030204" pitchFamily="34" charset="0"/>
              <a:ea typeface="Calibri" panose="020F0502020204030204" pitchFamily="34" charset="0"/>
              <a:cs typeface="B Titr" panose="00000700000000000000" pitchFamily="2" charset="-78"/>
            </a:rPr>
            <a:t>حاج قاسم</a:t>
          </a:r>
          <a:endParaRPr lang="en-US" sz="6500" kern="1200" dirty="0"/>
        </a:p>
      </dsp:txBody>
      <dsp:txXfrm rot="10800000">
        <a:off x="2585021" y="1183896"/>
        <a:ext cx="4485205" cy="2585021"/>
      </dsp:txXfrm>
    </dsp:sp>
    <dsp:sp modelId="{BEA4E3B4-10C3-4652-A822-53CD83406D6B}">
      <dsp:nvSpPr>
        <dsp:cNvPr id="0" name=""/>
        <dsp:cNvSpPr/>
      </dsp:nvSpPr>
      <dsp:spPr>
        <a:xfrm>
          <a:off x="646255" y="1183896"/>
          <a:ext cx="2585021" cy="2585021"/>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15000" b="-1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r">
              <a:defRPr sz="1200"/>
            </a:lvl1pPr>
          </a:lstStyle>
          <a:p>
            <a:endParaRPr lang="fa-I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l">
              <a:defRPr sz="1200"/>
            </a:lvl1pPr>
          </a:lstStyle>
          <a:p>
            <a:fld id="{3DBAE48F-12B3-4BCA-84B0-FAFDC1E40C9A}" type="datetimeFigureOut">
              <a:rPr lang="fa-IR" smtClean="0"/>
              <a:t>21/05/43</a:t>
            </a:fld>
            <a:endParaRPr lang="fa-I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a-I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r">
              <a:defRPr sz="1200"/>
            </a:lvl1pPr>
          </a:lstStyle>
          <a:p>
            <a:endParaRPr lang="fa-I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l">
              <a:defRPr sz="1200"/>
            </a:lvl1pPr>
          </a:lstStyle>
          <a:p>
            <a:fld id="{C6CD5B70-E625-4AD2-895C-E5EE15314E6B}" type="slidenum">
              <a:rPr lang="fa-IR" smtClean="0"/>
              <a:t>‹#›</a:t>
            </a:fld>
            <a:endParaRPr lang="fa-IR"/>
          </a:p>
        </p:txBody>
      </p:sp>
    </p:spTree>
    <p:extLst>
      <p:ext uri="{BB962C8B-B14F-4D97-AF65-F5344CB8AC3E}">
        <p14:creationId xmlns:p14="http://schemas.microsoft.com/office/powerpoint/2010/main" val="4171180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sz="1200" dirty="0" smtClean="0">
                <a:solidFill>
                  <a:schemeClr val="bg1"/>
                </a:solidFill>
                <a:latin typeface="A Nahar" panose="020B0800040000020004" pitchFamily="34" charset="-78"/>
                <a:ea typeface="A Nahar" panose="020B0800040000020004" pitchFamily="34" charset="-78"/>
                <a:cs typeface="A Nahar" panose="020B0800040000020004" pitchFamily="34" charset="-78"/>
              </a:rPr>
              <a:t>مربی عزیز سلام </a:t>
            </a:r>
          </a:p>
          <a:p>
            <a:pPr algn="r" rtl="1"/>
            <a:r>
              <a:rPr lang="fa-IR" sz="1200" dirty="0" smtClean="0">
                <a:solidFill>
                  <a:schemeClr val="bg1"/>
                </a:solidFill>
                <a:latin typeface="A Nahar" panose="020B0800040000020004" pitchFamily="34" charset="-78"/>
                <a:ea typeface="A Nahar" panose="020B0800040000020004" pitchFamily="34" charset="-78"/>
                <a:cs typeface="A Nahar" panose="020B0800040000020004" pitchFamily="34" charset="-78"/>
              </a:rPr>
              <a:t> در این</a:t>
            </a:r>
            <a:r>
              <a:rPr lang="fa-IR" sz="1200" baseline="0" dirty="0" smtClean="0">
                <a:solidFill>
                  <a:schemeClr val="bg1"/>
                </a:solidFill>
                <a:latin typeface="A Nahar" panose="020B0800040000020004" pitchFamily="34" charset="-78"/>
                <a:ea typeface="A Nahar" panose="020B0800040000020004" pitchFamily="34" charset="-78"/>
                <a:cs typeface="A Nahar" panose="020B0800040000020004" pitchFamily="34" charset="-78"/>
              </a:rPr>
              <a:t> پاورپوینت موضوعات زیر بیان می شود</a:t>
            </a:r>
            <a:endParaRPr lang="fa-IR" sz="1200" dirty="0" smtClean="0">
              <a:solidFill>
                <a:schemeClr val="bg1"/>
              </a:solidFill>
              <a:latin typeface="A Nahar" panose="020B0800040000020004" pitchFamily="34" charset="-78"/>
              <a:ea typeface="A Nahar" panose="020B0800040000020004" pitchFamily="34" charset="-78"/>
              <a:cs typeface="A Nahar" panose="020B0800040000020004" pitchFamily="34" charset="-78"/>
            </a:endParaRPr>
          </a:p>
          <a:p>
            <a:pPr algn="r" rtl="1">
              <a:lnSpc>
                <a:spcPct val="150000"/>
              </a:lnSpc>
            </a:pPr>
            <a:r>
              <a:rPr lang="fa-IR" sz="1200" dirty="0" smtClean="0">
                <a:solidFill>
                  <a:schemeClr val="bg1"/>
                </a:solidFill>
                <a:effectLst>
                  <a:glow rad="228600">
                    <a:srgbClr val="002060">
                      <a:alpha val="40000"/>
                    </a:srgbClr>
                  </a:glow>
                </a:effectLst>
                <a:latin typeface="A Nahar" panose="020B0800040000020004" pitchFamily="34" charset="-78"/>
                <a:ea typeface="A Nahar" panose="020B0800040000020004" pitchFamily="34" charset="-78"/>
                <a:cs typeface="A Nahar" panose="020B0800040000020004" pitchFamily="34" charset="-78"/>
              </a:rPr>
              <a:t>ولایت پذیری </a:t>
            </a:r>
          </a:p>
          <a:p>
            <a:pPr algn="r" rtl="1">
              <a:lnSpc>
                <a:spcPct val="150000"/>
              </a:lnSpc>
            </a:pPr>
            <a:r>
              <a:rPr lang="fa-IR" sz="1200" dirty="0" smtClean="0">
                <a:solidFill>
                  <a:schemeClr val="bg1"/>
                </a:solidFill>
                <a:effectLst>
                  <a:glow rad="228600">
                    <a:srgbClr val="002060">
                      <a:alpha val="40000"/>
                    </a:srgbClr>
                  </a:glow>
                </a:effectLst>
                <a:latin typeface="A Nahar" panose="020B0800040000020004" pitchFamily="34" charset="-78"/>
                <a:ea typeface="A Nahar" panose="020B0800040000020004" pitchFamily="34" charset="-78"/>
                <a:cs typeface="A Nahar" panose="020B0800040000020004" pitchFamily="34" charset="-78"/>
              </a:rPr>
              <a:t>شجاعت و مقاومت</a:t>
            </a:r>
          </a:p>
          <a:p>
            <a:pPr algn="r" rtl="1"/>
            <a:endParaRPr lang="en-US" sz="1200" b="1" dirty="0" smtClean="0">
              <a:solidFill>
                <a:schemeClr val="bg1"/>
              </a:solidFill>
              <a:latin typeface="A Nahar" panose="020B0800040000020004" pitchFamily="34" charset="-78"/>
              <a:ea typeface="A Nahar" panose="020B0800040000020004" pitchFamily="34" charset="-78"/>
              <a:cs typeface="A Nahar" panose="020B0800040000020004" pitchFamily="34" charset="-78"/>
            </a:endParaRPr>
          </a:p>
          <a:p>
            <a:pPr algn="r" rtl="1"/>
            <a:endParaRPr lang="fa-IR" sz="1200" dirty="0" smtClean="0">
              <a:solidFill>
                <a:schemeClr val="bg1"/>
              </a:solidFill>
              <a:latin typeface="A Nahar" panose="020B0800040000020004" pitchFamily="34" charset="-78"/>
              <a:ea typeface="A Nahar" panose="020B0800040000020004" pitchFamily="34" charset="-78"/>
              <a:cs typeface="A Nahar" panose="020B0800040000020004" pitchFamily="34" charset="-78"/>
            </a:endParaRPr>
          </a:p>
          <a:p>
            <a:pPr algn="r"/>
            <a:endParaRPr lang="fa-IR" dirty="0"/>
          </a:p>
        </p:txBody>
      </p:sp>
      <p:sp>
        <p:nvSpPr>
          <p:cNvPr id="4" name="Slide Number Placeholder 3"/>
          <p:cNvSpPr>
            <a:spLocks noGrp="1"/>
          </p:cNvSpPr>
          <p:nvPr>
            <p:ph type="sldNum" sz="quarter" idx="10"/>
          </p:nvPr>
        </p:nvSpPr>
        <p:spPr/>
        <p:txBody>
          <a:bodyPr/>
          <a:lstStyle/>
          <a:p>
            <a:fld id="{C6CD5B70-E625-4AD2-895C-E5EE15314E6B}" type="slidenum">
              <a:rPr lang="fa-IR" smtClean="0"/>
              <a:t>1</a:t>
            </a:fld>
            <a:endParaRPr lang="fa-IR"/>
          </a:p>
        </p:txBody>
      </p:sp>
    </p:spTree>
    <p:extLst>
      <p:ext uri="{BB962C8B-B14F-4D97-AF65-F5344CB8AC3E}">
        <p14:creationId xmlns:p14="http://schemas.microsoft.com/office/powerpoint/2010/main" val="6333895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sz="1200" kern="1200" dirty="0" smtClean="0">
                <a:solidFill>
                  <a:schemeClr val="tx1"/>
                </a:solidFill>
                <a:effectLst/>
                <a:latin typeface="+mn-lt"/>
                <a:ea typeface="+mn-ea"/>
                <a:cs typeface="+mn-cs"/>
              </a:rPr>
              <a:t>طنز:</a:t>
            </a:r>
            <a:endParaRPr lang="en-US" sz="1200" kern="1200" dirty="0" smtClean="0">
              <a:solidFill>
                <a:schemeClr val="tx1"/>
              </a:solidFill>
              <a:effectLst/>
              <a:latin typeface="+mn-lt"/>
              <a:ea typeface="+mn-ea"/>
              <a:cs typeface="+mn-cs"/>
            </a:endParaRPr>
          </a:p>
          <a:p>
            <a:pPr algn="r" rtl="1"/>
            <a:r>
              <a:rPr lang="fa-IR" sz="1200" b="0" kern="1200" dirty="0" smtClean="0">
                <a:solidFill>
                  <a:schemeClr val="tx1"/>
                </a:solidFill>
                <a:effectLst/>
                <a:latin typeface="+mn-lt"/>
                <a:ea typeface="+mn-ea"/>
                <a:cs typeface="+mn-cs"/>
              </a:rPr>
              <a:t> «مربّی عزیز!  شما می‌توانید با استفاده از طنز، ضمن آموزش، فضای جلسه را شاد و با نشاط کنید. برای این درس این طنز به شما پیشنهاد داده می­شود»</a:t>
            </a:r>
            <a:endParaRPr lang="en-US" sz="1200" b="1" kern="1200" dirty="0" smtClean="0">
              <a:solidFill>
                <a:schemeClr val="tx1"/>
              </a:solidFill>
              <a:effectLst/>
              <a:latin typeface="+mn-lt"/>
              <a:ea typeface="+mn-ea"/>
              <a:cs typeface="+mn-cs"/>
            </a:endParaRPr>
          </a:p>
          <a:p>
            <a:pPr algn="r" rtl="1"/>
            <a:r>
              <a:rPr lang="fa-IR" sz="1200" b="0" kern="1200" dirty="0" smtClean="0">
                <a:solidFill>
                  <a:schemeClr val="tx1"/>
                </a:solidFill>
                <a:effectLst/>
                <a:latin typeface="+mn-lt"/>
                <a:ea typeface="+mn-ea"/>
                <a:cs typeface="+mn-cs"/>
              </a:rPr>
              <a:t> </a:t>
            </a:r>
            <a:endParaRPr lang="en-US" sz="1200" b="1" kern="1200" dirty="0" smtClean="0">
              <a:solidFill>
                <a:schemeClr val="tx1"/>
              </a:solidFill>
              <a:effectLst/>
              <a:latin typeface="+mn-lt"/>
              <a:ea typeface="+mn-ea"/>
              <a:cs typeface="+mn-cs"/>
            </a:endParaRPr>
          </a:p>
          <a:p>
            <a:pPr algn="r" rtl="1"/>
            <a:r>
              <a:rPr lang="fa-IR" sz="1200" b="0" kern="1200" dirty="0" smtClean="0">
                <a:solidFill>
                  <a:schemeClr val="tx1"/>
                </a:solidFill>
                <a:effectLst/>
                <a:latin typeface="+mn-lt"/>
                <a:ea typeface="+mn-ea"/>
                <a:cs typeface="+mn-cs"/>
              </a:rPr>
              <a:t>میگن یک روز تو جبهه یک رزمنده که خیلی عاشق رهبری بود، وقتی می‌خواست تکبیره‌الاحرام نماز رو بگه، می‌گفت: "الله‌اکبر، خمینی رهبر". بعد شروع می‌کرد به خواندن نماز "بسم الله الرحمن الرحیم..."</a:t>
            </a:r>
            <a:br>
              <a:rPr lang="fa-IR" sz="1200" b="0" kern="1200" dirty="0" smtClean="0">
                <a:solidFill>
                  <a:schemeClr val="tx1"/>
                </a:solidFill>
                <a:effectLst/>
                <a:latin typeface="+mn-lt"/>
                <a:ea typeface="+mn-ea"/>
                <a:cs typeface="+mn-cs"/>
              </a:rPr>
            </a:br>
            <a:r>
              <a:rPr lang="fa-IR" sz="1200" b="0" kern="1200" dirty="0" smtClean="0">
                <a:solidFill>
                  <a:schemeClr val="tx1"/>
                </a:solidFill>
                <a:effectLst/>
                <a:latin typeface="+mn-lt"/>
                <a:ea typeface="+mn-ea"/>
                <a:cs typeface="+mn-cs"/>
              </a:rPr>
              <a:t> یک‌بار یکی از دوستاش به اون گفت: "این‌جوری که شما می‌گی نمازت باطله"</a:t>
            </a:r>
            <a:br>
              <a:rPr lang="fa-IR" sz="1200" b="0" kern="1200" dirty="0" smtClean="0">
                <a:solidFill>
                  <a:schemeClr val="tx1"/>
                </a:solidFill>
                <a:effectLst/>
                <a:latin typeface="+mn-lt"/>
                <a:ea typeface="+mn-ea"/>
                <a:cs typeface="+mn-cs"/>
              </a:rPr>
            </a:br>
            <a:r>
              <a:rPr lang="fa-IR" sz="1200" b="0" kern="1200" dirty="0" smtClean="0">
                <a:solidFill>
                  <a:schemeClr val="tx1"/>
                </a:solidFill>
                <a:effectLst/>
                <a:latin typeface="+mn-lt"/>
                <a:ea typeface="+mn-ea"/>
                <a:cs typeface="+mn-cs"/>
              </a:rPr>
              <a:t>رزمنده که خیلی بهش برخورده بود گفت: "باشه فهمیدم".</a:t>
            </a:r>
            <a:br>
              <a:rPr lang="fa-IR" sz="1200" b="0" kern="1200" dirty="0" smtClean="0">
                <a:solidFill>
                  <a:schemeClr val="tx1"/>
                </a:solidFill>
                <a:effectLst/>
                <a:latin typeface="+mn-lt"/>
                <a:ea typeface="+mn-ea"/>
                <a:cs typeface="+mn-cs"/>
              </a:rPr>
            </a:br>
            <a:r>
              <a:rPr lang="fa-IR" sz="1200" b="0" kern="1200" dirty="0" smtClean="0">
                <a:solidFill>
                  <a:schemeClr val="tx1"/>
                </a:solidFill>
                <a:effectLst/>
                <a:latin typeface="+mn-lt"/>
                <a:ea typeface="+mn-ea"/>
                <a:cs typeface="+mn-cs"/>
              </a:rPr>
              <a:t> بعد دوباره  شروع کرد به نمازخواندن: "الله‌اکبر، خمینی رهبر، مرگ بر ضد ولایت فقیه...". </a:t>
            </a:r>
            <a:br>
              <a:rPr lang="fa-IR" sz="1200" b="0" kern="1200" dirty="0" smtClean="0">
                <a:solidFill>
                  <a:schemeClr val="tx1"/>
                </a:solidFill>
                <a:effectLst/>
                <a:latin typeface="+mn-lt"/>
                <a:ea typeface="+mn-ea"/>
                <a:cs typeface="+mn-cs"/>
              </a:rPr>
            </a:br>
            <a:r>
              <a:rPr lang="fa-IR" sz="1200" b="0" kern="1200" dirty="0" smtClean="0">
                <a:solidFill>
                  <a:schemeClr val="tx1"/>
                </a:solidFill>
                <a:effectLst/>
                <a:latin typeface="+mn-lt"/>
                <a:ea typeface="+mn-ea"/>
                <a:cs typeface="+mn-cs"/>
              </a:rPr>
              <a:t>بچّه‌ها دوست دارید با هم تکرار کنیم؟</a:t>
            </a:r>
            <a:endParaRPr lang="en-US" sz="1200" b="1" kern="1200" dirty="0" smtClean="0">
              <a:solidFill>
                <a:schemeClr val="tx1"/>
              </a:solidFill>
              <a:effectLst/>
              <a:latin typeface="+mn-lt"/>
              <a:ea typeface="+mn-ea"/>
              <a:cs typeface="+mn-cs"/>
            </a:endParaRPr>
          </a:p>
          <a:p>
            <a:pPr algn="r"/>
            <a:endParaRPr lang="fa-IR" dirty="0"/>
          </a:p>
        </p:txBody>
      </p:sp>
      <p:sp>
        <p:nvSpPr>
          <p:cNvPr id="4" name="Slide Number Placeholder 3"/>
          <p:cNvSpPr>
            <a:spLocks noGrp="1"/>
          </p:cNvSpPr>
          <p:nvPr>
            <p:ph type="sldNum" sz="quarter" idx="10"/>
          </p:nvPr>
        </p:nvSpPr>
        <p:spPr/>
        <p:txBody>
          <a:bodyPr/>
          <a:lstStyle/>
          <a:p>
            <a:fld id="{C6CD5B70-E625-4AD2-895C-E5EE15314E6B}" type="slidenum">
              <a:rPr lang="fa-IR" smtClean="0"/>
              <a:t>10</a:t>
            </a:fld>
            <a:endParaRPr lang="fa-IR"/>
          </a:p>
        </p:txBody>
      </p:sp>
    </p:spTree>
    <p:extLst>
      <p:ext uri="{BB962C8B-B14F-4D97-AF65-F5344CB8AC3E}">
        <p14:creationId xmlns:p14="http://schemas.microsoft.com/office/powerpoint/2010/main" val="431092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sz="1200" kern="1200" dirty="0" smtClean="0">
                <a:solidFill>
                  <a:schemeClr val="tx1"/>
                </a:solidFill>
                <a:effectLst/>
                <a:latin typeface="+mn-lt"/>
                <a:ea typeface="+mn-ea"/>
                <a:cs typeface="+mn-cs"/>
              </a:rPr>
              <a:t>مسابقه‌ی جدولی: </a:t>
            </a:r>
            <a:endParaRPr lang="en-US" dirty="0" smtClean="0">
              <a:effectLst/>
            </a:endParaRPr>
          </a:p>
          <a:p>
            <a:pPr algn="r" rtl="1"/>
            <a:r>
              <a:rPr lang="fa-IR" sz="1200" kern="1200" dirty="0" smtClean="0">
                <a:solidFill>
                  <a:schemeClr val="tx1"/>
                </a:solidFill>
                <a:effectLst/>
                <a:latin typeface="+mn-lt"/>
                <a:ea typeface="+mn-ea"/>
                <a:cs typeface="+mn-cs"/>
              </a:rPr>
              <a:t>راز کلمات: مربّی گرامی! سؤالات زیر را بیان کنید و از دانش‌آموزان بخواهید با اتصال حروف اول و آخر کلمه‌ی جواب، رمز مسابقه را به دست بیاورد. </a:t>
            </a:r>
            <a:br>
              <a:rPr lang="fa-IR" sz="1200" kern="1200" dirty="0" smtClean="0">
                <a:solidFill>
                  <a:schemeClr val="tx1"/>
                </a:solidFill>
                <a:effectLst/>
                <a:latin typeface="+mn-lt"/>
                <a:ea typeface="+mn-ea"/>
                <a:cs typeface="+mn-cs"/>
              </a:rPr>
            </a:br>
            <a:r>
              <a:rPr lang="fa-IR" sz="1200" kern="1200" dirty="0" smtClean="0">
                <a:solidFill>
                  <a:schemeClr val="tx1"/>
                </a:solidFill>
                <a:effectLst/>
                <a:latin typeface="+mn-lt"/>
                <a:ea typeface="+mn-ea"/>
                <a:cs typeface="+mn-cs"/>
              </a:rPr>
              <a:t>لازم به ذکر است رمز مسابقه عبارت «جانم فدای رهبر» می‌باشد.</a:t>
            </a:r>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1- فرمانده سپاه خرمشهر = جهان آرا (ج - ا)</a:t>
            </a:r>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2- پشیمان = نادم (ن – م)</a:t>
            </a:r>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3- نشستن هواپیما = فرود(ف - د) </a:t>
            </a:r>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4- اشرف آیات قرآن: آیت الکرسی (ا - ی)</a:t>
            </a:r>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5- نام کوچک امام خمینی = روح الله (ر - ه)</a:t>
            </a:r>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6- لقب معروف امام پنجم علیه السلام = باقر (ب - ر)</a:t>
            </a:r>
            <a:endParaRPr lang="en-US" sz="1200" kern="1200" dirty="0" smtClean="0">
              <a:solidFill>
                <a:schemeClr val="tx1"/>
              </a:solidFill>
              <a:effectLst/>
              <a:latin typeface="+mn-lt"/>
              <a:ea typeface="+mn-ea"/>
              <a:cs typeface="+mn-cs"/>
            </a:endParaRPr>
          </a:p>
          <a:p>
            <a:pPr algn="r"/>
            <a:endParaRPr lang="en-US" dirty="0"/>
          </a:p>
        </p:txBody>
      </p:sp>
      <p:sp>
        <p:nvSpPr>
          <p:cNvPr id="4" name="Slide Number Placeholder 3"/>
          <p:cNvSpPr>
            <a:spLocks noGrp="1"/>
          </p:cNvSpPr>
          <p:nvPr>
            <p:ph type="sldNum" sz="quarter" idx="10"/>
          </p:nvPr>
        </p:nvSpPr>
        <p:spPr/>
        <p:txBody>
          <a:bodyPr/>
          <a:lstStyle/>
          <a:p>
            <a:fld id="{C6CD5B70-E625-4AD2-895C-E5EE15314E6B}" type="slidenum">
              <a:rPr lang="fa-IR" smtClean="0"/>
              <a:t>11</a:t>
            </a:fld>
            <a:endParaRPr lang="fa-IR"/>
          </a:p>
        </p:txBody>
      </p:sp>
    </p:spTree>
    <p:extLst>
      <p:ext uri="{BB962C8B-B14F-4D97-AF65-F5344CB8AC3E}">
        <p14:creationId xmlns:p14="http://schemas.microsoft.com/office/powerpoint/2010/main" val="27555473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sz="1200" kern="1200" dirty="0" smtClean="0">
                <a:solidFill>
                  <a:schemeClr val="tx1"/>
                </a:solidFill>
                <a:effectLst/>
                <a:latin typeface="+mn-lt"/>
                <a:ea typeface="+mn-ea"/>
                <a:cs typeface="+mn-cs"/>
              </a:rPr>
              <a:t>شعر:</a:t>
            </a:r>
            <a:endParaRPr lang="en-US" dirty="0" smtClean="0">
              <a:effectLst/>
            </a:endParaRPr>
          </a:p>
          <a:p>
            <a:pPr algn="r" rtl="1"/>
            <a:r>
              <a:rPr lang="fa-IR" sz="1200" kern="1200" dirty="0" smtClean="0">
                <a:solidFill>
                  <a:schemeClr val="tx1"/>
                </a:solidFill>
                <a:effectLst/>
                <a:latin typeface="+mn-lt"/>
                <a:ea typeface="+mn-ea"/>
                <a:cs typeface="+mn-cs"/>
              </a:rPr>
              <a:t>بچّه‌های نازنین با شعر موافقید؟ پس بریم برای یه شعر بانشاط:</a:t>
            </a:r>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 من کودکی دلشادم                        می‌گویم با فریادم </a:t>
            </a:r>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از خودخواهی و غرور                      همیشه من آزادم</a:t>
            </a:r>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آدمی که خودخواهه                        مثل اینکه تو چاهه</a:t>
            </a:r>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هیچکی دوستش نداره                     می‌ره توی بیراهه</a:t>
            </a:r>
            <a:endParaRPr lang="en-US" sz="1200" kern="1200" dirty="0" smtClean="0">
              <a:solidFill>
                <a:schemeClr val="tx1"/>
              </a:solidFill>
              <a:effectLst/>
              <a:latin typeface="+mn-lt"/>
              <a:ea typeface="+mn-ea"/>
              <a:cs typeface="+mn-cs"/>
            </a:endParaRPr>
          </a:p>
          <a:p>
            <a:pPr algn="r"/>
            <a:endParaRPr lang="en-US" dirty="0"/>
          </a:p>
        </p:txBody>
      </p:sp>
      <p:sp>
        <p:nvSpPr>
          <p:cNvPr id="4" name="Slide Number Placeholder 3"/>
          <p:cNvSpPr>
            <a:spLocks noGrp="1"/>
          </p:cNvSpPr>
          <p:nvPr>
            <p:ph type="sldNum" sz="quarter" idx="10"/>
          </p:nvPr>
        </p:nvSpPr>
        <p:spPr/>
        <p:txBody>
          <a:bodyPr/>
          <a:lstStyle/>
          <a:p>
            <a:fld id="{C6CD5B70-E625-4AD2-895C-E5EE15314E6B}" type="slidenum">
              <a:rPr lang="fa-IR" smtClean="0"/>
              <a:t>12</a:t>
            </a:fld>
            <a:endParaRPr lang="fa-IR"/>
          </a:p>
        </p:txBody>
      </p:sp>
    </p:spTree>
    <p:extLst>
      <p:ext uri="{BB962C8B-B14F-4D97-AF65-F5344CB8AC3E}">
        <p14:creationId xmlns:p14="http://schemas.microsoft.com/office/powerpoint/2010/main" val="8191650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1"/>
            <a:r>
              <a:rPr lang="fa-IR" sz="1200" b="1" kern="1200" dirty="0" smtClean="0">
                <a:solidFill>
                  <a:schemeClr val="tx1"/>
                </a:solidFill>
                <a:effectLst/>
                <a:latin typeface="+mn-lt"/>
                <a:ea typeface="+mn-ea"/>
                <a:cs typeface="+mn-cs"/>
              </a:rPr>
              <a:t>طنز: </a:t>
            </a:r>
            <a:endParaRPr lang="en-US" sz="1200" kern="1200" dirty="0" smtClean="0">
              <a:solidFill>
                <a:schemeClr val="tx1"/>
              </a:solidFill>
              <a:effectLst/>
              <a:latin typeface="+mn-lt"/>
              <a:ea typeface="+mn-ea"/>
              <a:cs typeface="+mn-cs"/>
            </a:endParaRPr>
          </a:p>
          <a:p>
            <a:pPr rtl="1"/>
            <a:r>
              <a:rPr lang="fa-IR" sz="1200" kern="1200" dirty="0" smtClean="0">
                <a:solidFill>
                  <a:schemeClr val="tx1"/>
                </a:solidFill>
                <a:effectLst/>
                <a:latin typeface="+mn-lt"/>
                <a:ea typeface="+mn-ea"/>
                <a:cs typeface="+mn-cs"/>
              </a:rPr>
              <a:t>یه روز علی زنگ می‌زنه دوستش احمد می‌پرسه: «کجایی؟» احمد با کلی غرور می‌گه: «وای نمی‌دونی که من الان توی یکی از سواحل خوش آب و هوا دارم خوشمزه‌ترین غذاها را می‌خورم. چطور؟»علی می‌گه: «آخه من الآن پشت سرت تو همین اتوبوسی که تو هستی نشسته‌ام، اگه پول نداری کرایه‌تو حساب کنم.</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6CD5B70-E625-4AD2-895C-E5EE15314E6B}" type="slidenum">
              <a:rPr lang="fa-IR" smtClean="0"/>
              <a:t>13</a:t>
            </a:fld>
            <a:endParaRPr lang="fa-IR"/>
          </a:p>
        </p:txBody>
      </p:sp>
    </p:spTree>
    <p:extLst>
      <p:ext uri="{BB962C8B-B14F-4D97-AF65-F5344CB8AC3E}">
        <p14:creationId xmlns:p14="http://schemas.microsoft.com/office/powerpoint/2010/main" val="2097951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sz="1200" kern="1200" dirty="0" smtClean="0">
                <a:solidFill>
                  <a:schemeClr val="tx1"/>
                </a:solidFill>
                <a:effectLst/>
                <a:latin typeface="+mn-lt"/>
                <a:ea typeface="+mn-ea"/>
                <a:cs typeface="+mn-cs"/>
              </a:rPr>
              <a:t>خاطره داستانی: </a:t>
            </a:r>
            <a:endParaRPr lang="en-US" dirty="0" smtClean="0">
              <a:effectLst/>
            </a:endParaRPr>
          </a:p>
          <a:p>
            <a:pPr algn="r" rtl="1"/>
            <a:r>
              <a:rPr lang="fa-IR" sz="1200" kern="1200" dirty="0" smtClean="0">
                <a:solidFill>
                  <a:schemeClr val="tx1"/>
                </a:solidFill>
                <a:effectLst/>
                <a:latin typeface="+mn-lt"/>
                <a:ea typeface="+mn-ea"/>
                <a:cs typeface="+mn-cs"/>
              </a:rPr>
              <a:t>نام‌داستان: هیس! آهسته!</a:t>
            </a:r>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ساعت ده شب بود. بیابان و همه‌جا تاریک تاریک بود. فقط مَنِ ماه، در آسمان کامل و پر نور می‌درخشیدم. داشتم چرت می‌زدم که یک‌دفعه دیدم حاج‌ قاسم از پشت سنگر دستش را دراز کرد و عراقی‌ها را به یکی از سربازانش نشان داد. او پچ‌پچ‌کنان گفت: «برای اینکه بریم قاطی لشکر دشمن، اصلا نباید حرف بزنی چون اگه بفهمند ایرانی هستی می‌کشنت». باور نمی‌کنید که چه دیدم. حاج‌ قاسم و دو نفر از نیروهایش رفتند طرف عراقی‌ها. ترس؟ نه! اصلا! نه‌تنها نترسیدند بلکه رفتند توی صف عراقی‌ها و غذا هم گرفتند. نشستند و خوردند. به‌همین راحتی، به‌همین خوش‌مزگی!</a:t>
            </a:r>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اگر تا الان ماهِ شاخ‌دار ندیده‌اید حق دارید. امّا من در آن لحظه از تعجّب شاخ درآورده بودم. چرا؟ چون چند تا لودر آن‌جا بود. حاج‌ قاسم به یکی از سربازانش گفت: «تو راننده‌ی لودر هستی‌. می‌تونی یکی از این لودرها رو برداریم بریم عقب؟»  سرباز با چشم‌های گرد شده و ابروهای بالا رفته گفت: «نه! نمی‌شه». حاج‌قاسم گفت: «خدا درستش می‌کنه، برو»‌. </a:t>
            </a:r>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بله! جگر داشتن هم حدی دارد، نه این‌طور‌! من که داشتم می‌لرزیدم امّا حاج قاسم و سربازش دوتایی آب و روغن لودر را بررسی کردند و دِ برو. خاکریز اول نه، خاکریز دوم نه، به خاکریز سوم که رسیدند، تازه دشمنِ منگ و مونگ فهمید که چه بلایی سرش آمده. شروع کرد به شلیک کردن. آن‌جا بود که از خنگی دشمنان زدم زیر خنده. </a:t>
            </a:r>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حاج قاسم و سربازش رفتند و منِ ماه شب چهارده تا صبح منتظر ماندم‌. می‌خواستم ببینم خبر شجاعت حاج‌قاسم چطور دنیا را می‌ترکاند؟ صبح که شد رادیو لندن اعلام کرد: «قاسم سلیمانی به عراق آمد، یک لودر برداشت و برد». دلم خنک شد!</a:t>
            </a:r>
            <a:endParaRPr lang="en-US" dirty="0"/>
          </a:p>
        </p:txBody>
      </p:sp>
      <p:sp>
        <p:nvSpPr>
          <p:cNvPr id="4" name="Slide Number Placeholder 3"/>
          <p:cNvSpPr>
            <a:spLocks noGrp="1"/>
          </p:cNvSpPr>
          <p:nvPr>
            <p:ph type="sldNum" sz="quarter" idx="10"/>
          </p:nvPr>
        </p:nvSpPr>
        <p:spPr/>
        <p:txBody>
          <a:bodyPr/>
          <a:lstStyle/>
          <a:p>
            <a:fld id="{C6CD5B70-E625-4AD2-895C-E5EE15314E6B}" type="slidenum">
              <a:rPr lang="fa-IR" smtClean="0"/>
              <a:t>14</a:t>
            </a:fld>
            <a:endParaRPr lang="fa-IR"/>
          </a:p>
        </p:txBody>
      </p:sp>
    </p:spTree>
    <p:extLst>
      <p:ext uri="{BB962C8B-B14F-4D97-AF65-F5344CB8AC3E}">
        <p14:creationId xmlns:p14="http://schemas.microsoft.com/office/powerpoint/2010/main" val="5639542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sz="1200" kern="1200" dirty="0" smtClean="0">
                <a:solidFill>
                  <a:schemeClr val="tx1"/>
                </a:solidFill>
                <a:effectLst/>
                <a:latin typeface="+mn-lt"/>
                <a:ea typeface="+mn-ea"/>
                <a:cs typeface="+mn-cs"/>
              </a:rPr>
              <a:t>گره داستانی:</a:t>
            </a:r>
            <a:endParaRPr lang="en-US" dirty="0" smtClean="0">
              <a:effectLst/>
            </a:endParaRPr>
          </a:p>
          <a:p>
            <a:pPr algn="r" rtl="1"/>
            <a:r>
              <a:rPr lang="fa-IR" sz="1200" kern="1200" dirty="0" smtClean="0">
                <a:solidFill>
                  <a:schemeClr val="tx1"/>
                </a:solidFill>
                <a:effectLst/>
                <a:latin typeface="+mn-lt"/>
                <a:ea typeface="+mn-ea"/>
                <a:cs typeface="+mn-cs"/>
              </a:rPr>
              <a:t>1) رشادت و شجاعت حضرت قاسم ابن الحسن علیهما السلام در روز عاشورا</a:t>
            </a:r>
            <a:endParaRPr lang="en-US" dirty="0"/>
          </a:p>
        </p:txBody>
      </p:sp>
      <p:sp>
        <p:nvSpPr>
          <p:cNvPr id="4" name="Slide Number Placeholder 3"/>
          <p:cNvSpPr>
            <a:spLocks noGrp="1"/>
          </p:cNvSpPr>
          <p:nvPr>
            <p:ph type="sldNum" sz="quarter" idx="10"/>
          </p:nvPr>
        </p:nvSpPr>
        <p:spPr/>
        <p:txBody>
          <a:bodyPr/>
          <a:lstStyle/>
          <a:p>
            <a:fld id="{C6CD5B70-E625-4AD2-895C-E5EE15314E6B}" type="slidenum">
              <a:rPr lang="fa-IR" smtClean="0"/>
              <a:t>15</a:t>
            </a:fld>
            <a:endParaRPr lang="fa-IR"/>
          </a:p>
        </p:txBody>
      </p:sp>
    </p:spTree>
    <p:extLst>
      <p:ext uri="{BB962C8B-B14F-4D97-AF65-F5344CB8AC3E}">
        <p14:creationId xmlns:p14="http://schemas.microsoft.com/office/powerpoint/2010/main" val="21348271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a-IR" sz="1200" kern="1200" dirty="0" smtClean="0">
                <a:solidFill>
                  <a:schemeClr val="tx1"/>
                </a:solidFill>
                <a:effectLst/>
                <a:latin typeface="+mn-lt"/>
                <a:ea typeface="+mn-ea"/>
                <a:cs typeface="+mn-cs"/>
              </a:rPr>
              <a:t>)با خودش چند اسیر عراقی را عقب آورده بود، خبرنگارها آنجا بودند، یک مترجم پیدا شد و با اسرا مصاحبه کردند، از آنها پرسیدند چطور شد توسط یک نوجوان اسیر شدید، مترجم حرف­های انها را گوش داد و گفت: می­گویند این نوجوان اسلحه ای داشت که ما تا به امروز شبیه آن را ندیده بودیم، ترس در دلمان افتاد و دست­هایمان را بالای سرمان بردیم تا اسیر شویم؛</a:t>
            </a:r>
            <a:br>
              <a:rPr lang="fa-IR" sz="1200" kern="1200" dirty="0" smtClean="0">
                <a:solidFill>
                  <a:schemeClr val="tx1"/>
                </a:solidFill>
                <a:effectLst/>
                <a:latin typeface="+mn-lt"/>
                <a:ea typeface="+mn-ea"/>
                <a:cs typeface="+mn-cs"/>
              </a:rPr>
            </a:br>
            <a:r>
              <a:rPr lang="fa-IR" sz="1200" kern="1200" dirty="0" smtClean="0">
                <a:solidFill>
                  <a:schemeClr val="tx1"/>
                </a:solidFill>
                <a:effectLst/>
                <a:latin typeface="+mn-lt"/>
                <a:ea typeface="+mn-ea"/>
                <a:cs typeface="+mn-cs"/>
              </a:rPr>
              <a:t>مرحمت در گرگ­­ و میش صبحگاهی، عراقی­ها را دیده بود، خودش می‌گفت: وقتی که عراقی‌ها را دیدم چون اسلحه نداشتم، اگزوز ماشینی را که روی زمین افتاده بود برداشتم رو به عراقی‌ها گرفتم و گفتم: «قِف، لاتحرک» یعنی بایست و تکان نخور.(روایتی از نوجوان شهید مرحمت بالازاده)</a:t>
            </a:r>
            <a:br>
              <a:rPr lang="fa-IR" sz="1200" kern="1200" dirty="0" smtClean="0">
                <a:solidFill>
                  <a:schemeClr val="tx1"/>
                </a:solidFill>
                <a:effectLst/>
                <a:latin typeface="+mn-lt"/>
                <a:ea typeface="+mn-ea"/>
                <a:cs typeface="+mn-cs"/>
              </a:rPr>
            </a:br>
            <a:r>
              <a:rPr lang="fa-IR" sz="1200" kern="1200" dirty="0" smtClean="0">
                <a:solidFill>
                  <a:schemeClr val="tx1"/>
                </a:solidFill>
                <a:effectLst/>
                <a:latin typeface="+mn-lt"/>
                <a:ea typeface="+mn-ea"/>
                <a:cs typeface="+mn-cs"/>
              </a:rPr>
              <a:t>(هنوز مرا نشناخته‌ای!، نشر محقق اردبیلی، ص 136)</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6CD5B70-E625-4AD2-895C-E5EE15314E6B}" type="slidenum">
              <a:rPr lang="fa-IR" smtClean="0"/>
              <a:t>16</a:t>
            </a:fld>
            <a:endParaRPr lang="fa-IR"/>
          </a:p>
        </p:txBody>
      </p:sp>
    </p:spTree>
    <p:extLst>
      <p:ext uri="{BB962C8B-B14F-4D97-AF65-F5344CB8AC3E}">
        <p14:creationId xmlns:p14="http://schemas.microsoft.com/office/powerpoint/2010/main" val="39543171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a-IR" sz="1200" kern="1200" dirty="0" smtClean="0">
                <a:solidFill>
                  <a:schemeClr val="tx1"/>
                </a:solidFill>
                <a:effectLst/>
                <a:latin typeface="+mn-lt"/>
                <a:ea typeface="+mn-ea"/>
                <a:cs typeface="+mn-cs"/>
              </a:rPr>
              <a:t>)علی لندی نوجوان 15 ساله ایذه‌ای که در 18 شهریور 1400 وقتی متوجه آتش گرفتن خانه همسایه و درخواست کمک اهالی خانه می‌شود، برای نجات دو بانویی که در آتش گیر افتاده بودند، شجاعانه و فداکارانه به آتش می‌زند و آنها را نجات می‌دهد و خودش به شدت دچار سوختگی می‌شود، نوجوان فداکار علی لندی بر اثر شدت سوختگی در 1 مهر 1400 به لقاء الله پیوست و رهبر معظم انقلاب دو روز بعد طی حکمی با «شهید» خواندن ایشان موافقت کرد.</a:t>
            </a:r>
            <a:endParaRPr lang="en-US" dirty="0"/>
          </a:p>
        </p:txBody>
      </p:sp>
      <p:sp>
        <p:nvSpPr>
          <p:cNvPr id="4" name="Slide Number Placeholder 3"/>
          <p:cNvSpPr>
            <a:spLocks noGrp="1"/>
          </p:cNvSpPr>
          <p:nvPr>
            <p:ph type="sldNum" sz="quarter" idx="10"/>
          </p:nvPr>
        </p:nvSpPr>
        <p:spPr/>
        <p:txBody>
          <a:bodyPr/>
          <a:lstStyle/>
          <a:p>
            <a:fld id="{C6CD5B70-E625-4AD2-895C-E5EE15314E6B}" type="slidenum">
              <a:rPr lang="fa-IR" smtClean="0"/>
              <a:t>17</a:t>
            </a:fld>
            <a:endParaRPr lang="fa-IR"/>
          </a:p>
        </p:txBody>
      </p:sp>
    </p:spTree>
    <p:extLst>
      <p:ext uri="{BB962C8B-B14F-4D97-AF65-F5344CB8AC3E}">
        <p14:creationId xmlns:p14="http://schemas.microsoft.com/office/powerpoint/2010/main" val="7532202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1"/>
            <a:r>
              <a:rPr lang="fa-IR" sz="1200" kern="1200" dirty="0" smtClean="0">
                <a:solidFill>
                  <a:schemeClr val="tx1"/>
                </a:solidFill>
                <a:effectLst/>
                <a:latin typeface="+mn-lt"/>
                <a:ea typeface="+mn-ea"/>
                <a:cs typeface="+mn-cs"/>
              </a:rPr>
              <a:t>طنز:</a:t>
            </a:r>
            <a:endParaRPr lang="en-US" dirty="0" smtClean="0">
              <a:effectLst/>
            </a:endParaRPr>
          </a:p>
          <a:p>
            <a:pPr rtl="1"/>
            <a:r>
              <a:rPr lang="fa-IR" sz="1200" kern="1200" dirty="0" smtClean="0">
                <a:solidFill>
                  <a:schemeClr val="tx1"/>
                </a:solidFill>
                <a:effectLst/>
                <a:latin typeface="+mn-lt"/>
                <a:ea typeface="+mn-ea"/>
                <a:cs typeface="+mn-cs"/>
              </a:rPr>
              <a:t>یکی از بالای یک آبشار بزرگ پرید وقتی خبرنگاران آمدند مصاحبه کننده گفت چه حرفی دارید به عنوان یک فرد شجاع؟ گفت حرفی ندارم فقط به من بگویید چه کسی من را ازون بالا هُل داد پایین.</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6CD5B70-E625-4AD2-895C-E5EE15314E6B}" type="slidenum">
              <a:rPr lang="fa-IR" smtClean="0"/>
              <a:t>18</a:t>
            </a:fld>
            <a:endParaRPr lang="fa-IR"/>
          </a:p>
        </p:txBody>
      </p:sp>
    </p:spTree>
    <p:extLst>
      <p:ext uri="{BB962C8B-B14F-4D97-AF65-F5344CB8AC3E}">
        <p14:creationId xmlns:p14="http://schemas.microsoft.com/office/powerpoint/2010/main" val="42741323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sz="1200" kern="1200" dirty="0" smtClean="0">
                <a:solidFill>
                  <a:schemeClr val="tx1"/>
                </a:solidFill>
                <a:effectLst/>
                <a:latin typeface="+mn-lt"/>
                <a:ea typeface="+mn-ea"/>
                <a:cs typeface="+mn-cs"/>
              </a:rPr>
              <a:t>مسابقه: </a:t>
            </a:r>
            <a:endParaRPr lang="en-US" dirty="0" smtClean="0">
              <a:effectLst/>
            </a:endParaRPr>
          </a:p>
          <a:p>
            <a:pPr algn="r" rtl="1"/>
            <a:r>
              <a:rPr lang="fa-IR" sz="1200" kern="1200" dirty="0" smtClean="0">
                <a:solidFill>
                  <a:schemeClr val="tx1"/>
                </a:solidFill>
                <a:effectLst/>
                <a:latin typeface="+mn-lt"/>
                <a:ea typeface="+mn-ea"/>
                <a:cs typeface="+mn-cs"/>
              </a:rPr>
              <a:t>«مربّی گرامی! از دانش‌آموزان بخواهید این حدیث شریف را با سرعت ولی بدون نقطه بنویسند: «شجاع‌ترین مردم بخشنده‌ترین آن‌هاست».</a:t>
            </a:r>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مسابقه ای دیگر:</a:t>
            </a:r>
          </a:p>
          <a:p>
            <a:pPr algn="r" rtl="1"/>
            <a:endParaRPr lang="en-US" dirty="0" smtClean="0">
              <a:effectLst/>
            </a:endParaRPr>
          </a:p>
          <a:p>
            <a:pPr algn="r" rtl="1"/>
            <a:r>
              <a:rPr lang="fa-IR" sz="1200" kern="1200" dirty="0" smtClean="0">
                <a:solidFill>
                  <a:schemeClr val="tx1"/>
                </a:solidFill>
                <a:effectLst/>
                <a:latin typeface="+mn-lt"/>
                <a:ea typeface="+mn-ea"/>
                <a:cs typeface="+mn-cs"/>
              </a:rPr>
              <a:t>«مربّی گرامی! از دانش‌آموزان بخواهید مصادیق شجاعت را بیان کنند».</a:t>
            </a:r>
            <a:endParaRPr lang="en-US" sz="1200" kern="1200" dirty="0" smtClean="0">
              <a:solidFill>
                <a:schemeClr val="tx1"/>
              </a:solidFill>
              <a:effectLst/>
              <a:latin typeface="+mn-lt"/>
              <a:ea typeface="+mn-ea"/>
              <a:cs typeface="+mn-cs"/>
            </a:endParaRPr>
          </a:p>
          <a:p>
            <a:pPr algn="r"/>
            <a:endParaRPr lang="en-US" dirty="0"/>
          </a:p>
        </p:txBody>
      </p:sp>
      <p:sp>
        <p:nvSpPr>
          <p:cNvPr id="4" name="Slide Number Placeholder 3"/>
          <p:cNvSpPr>
            <a:spLocks noGrp="1"/>
          </p:cNvSpPr>
          <p:nvPr>
            <p:ph type="sldNum" sz="quarter" idx="10"/>
          </p:nvPr>
        </p:nvSpPr>
        <p:spPr/>
        <p:txBody>
          <a:bodyPr/>
          <a:lstStyle/>
          <a:p>
            <a:fld id="{C6CD5B70-E625-4AD2-895C-E5EE15314E6B}" type="slidenum">
              <a:rPr lang="fa-IR" smtClean="0"/>
              <a:t>19</a:t>
            </a:fld>
            <a:endParaRPr lang="fa-IR"/>
          </a:p>
        </p:txBody>
      </p:sp>
    </p:spTree>
    <p:extLst>
      <p:ext uri="{BB962C8B-B14F-4D97-AF65-F5344CB8AC3E}">
        <p14:creationId xmlns:p14="http://schemas.microsoft.com/office/powerpoint/2010/main" val="509872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fa-IR" dirty="0" smtClean="0"/>
              <a:t>پخش</a:t>
            </a:r>
            <a:r>
              <a:rPr lang="fa-IR" baseline="0" dirty="0" smtClean="0"/>
              <a:t> کلیپ جهت امادگی مخاطبین</a:t>
            </a:r>
            <a:endParaRPr lang="fa-IR" dirty="0"/>
          </a:p>
        </p:txBody>
      </p:sp>
      <p:sp>
        <p:nvSpPr>
          <p:cNvPr id="4" name="Slide Number Placeholder 3"/>
          <p:cNvSpPr>
            <a:spLocks noGrp="1"/>
          </p:cNvSpPr>
          <p:nvPr>
            <p:ph type="sldNum" sz="quarter" idx="10"/>
          </p:nvPr>
        </p:nvSpPr>
        <p:spPr/>
        <p:txBody>
          <a:bodyPr/>
          <a:lstStyle/>
          <a:p>
            <a:fld id="{C6CD5B70-E625-4AD2-895C-E5EE15314E6B}" type="slidenum">
              <a:rPr lang="fa-IR" smtClean="0"/>
              <a:t>2</a:t>
            </a:fld>
            <a:endParaRPr lang="fa-IR"/>
          </a:p>
        </p:txBody>
      </p:sp>
    </p:spTree>
    <p:extLst>
      <p:ext uri="{BB962C8B-B14F-4D97-AF65-F5344CB8AC3E}">
        <p14:creationId xmlns:p14="http://schemas.microsoft.com/office/powerpoint/2010/main" val="17236943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sz="1200" kern="1200" dirty="0" smtClean="0">
                <a:solidFill>
                  <a:schemeClr val="tx1"/>
                </a:solidFill>
                <a:effectLst/>
                <a:latin typeface="+mn-lt"/>
                <a:ea typeface="+mn-ea"/>
                <a:cs typeface="+mn-cs"/>
              </a:rPr>
              <a:t> مربی از</a:t>
            </a:r>
            <a:r>
              <a:rPr lang="fa-IR" sz="1200" kern="1200" baseline="0" dirty="0" smtClean="0">
                <a:solidFill>
                  <a:schemeClr val="tx1"/>
                </a:solidFill>
                <a:effectLst/>
                <a:latin typeface="+mn-lt"/>
                <a:ea typeface="+mn-ea"/>
                <a:cs typeface="+mn-cs"/>
              </a:rPr>
              <a:t> دانش اموزان بخواهد همراه شعر حرکات را انجام دهند </a:t>
            </a:r>
          </a:p>
          <a:p>
            <a:pPr algn="r" rtl="1"/>
            <a:endParaRPr lang="fa-IR"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شعرحرکتی:</a:t>
            </a:r>
            <a:endParaRPr lang="en-US" dirty="0" smtClean="0">
              <a:effectLst/>
            </a:endParaRPr>
          </a:p>
          <a:p>
            <a:pPr algn="r" rtl="1"/>
            <a:r>
              <a:rPr lang="fa-IR" sz="1200" kern="1200" dirty="0" smtClean="0">
                <a:solidFill>
                  <a:schemeClr val="tx1"/>
                </a:solidFill>
                <a:effectLst/>
                <a:latin typeface="+mn-lt"/>
                <a:ea typeface="+mn-ea"/>
                <a:cs typeface="+mn-cs"/>
              </a:rPr>
              <a:t> دست رو سرم می‌ذارم، سرمو پایین می‌آرم، سرمو بالا می‌آرم، دور خودم می‌چرخم، می‌چرخم و می‌چرخم، بالا و پایین می‌پرم، دو دستو بالا می‌برم، بالای بالا می‌برم، تا توی ابرا می‌برم، بلند شعار می‌دم، رهبر این سرزمین، خامنه‌ا‌ی نازنین، گفته به ما این‌چنین، همه یکصدا بگین: «مرگ بر آمریکا، مرگ بر آمریکا».</a:t>
            </a:r>
            <a:endParaRPr lang="en-US" dirty="0"/>
          </a:p>
        </p:txBody>
      </p:sp>
      <p:sp>
        <p:nvSpPr>
          <p:cNvPr id="4" name="Slide Number Placeholder 3"/>
          <p:cNvSpPr>
            <a:spLocks noGrp="1"/>
          </p:cNvSpPr>
          <p:nvPr>
            <p:ph type="sldNum" sz="quarter" idx="10"/>
          </p:nvPr>
        </p:nvSpPr>
        <p:spPr/>
        <p:txBody>
          <a:bodyPr/>
          <a:lstStyle/>
          <a:p>
            <a:fld id="{C6CD5B70-E625-4AD2-895C-E5EE15314E6B}" type="slidenum">
              <a:rPr lang="fa-IR" smtClean="0"/>
              <a:t>20</a:t>
            </a:fld>
            <a:endParaRPr lang="fa-IR"/>
          </a:p>
        </p:txBody>
      </p:sp>
    </p:spTree>
    <p:extLst>
      <p:ext uri="{BB962C8B-B14F-4D97-AF65-F5344CB8AC3E}">
        <p14:creationId xmlns:p14="http://schemas.microsoft.com/office/powerpoint/2010/main" val="24081138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1"/>
            <a:r>
              <a:rPr lang="fa-IR" sz="1200" kern="1200" dirty="0" smtClean="0">
                <a:solidFill>
                  <a:schemeClr val="tx1"/>
                </a:solidFill>
                <a:effectLst/>
                <a:latin typeface="+mn-lt"/>
                <a:ea typeface="+mn-ea"/>
                <a:cs typeface="+mn-cs"/>
              </a:rPr>
              <a:t>خاطره داستانی:</a:t>
            </a:r>
            <a:endParaRPr lang="en-US" dirty="0" smtClean="0">
              <a:effectLst/>
            </a:endParaRPr>
          </a:p>
          <a:p>
            <a:pPr rtl="1"/>
            <a:r>
              <a:rPr lang="fa-IR" sz="1200" kern="1200" dirty="0" smtClean="0">
                <a:solidFill>
                  <a:schemeClr val="tx1"/>
                </a:solidFill>
                <a:effectLst/>
                <a:latin typeface="+mn-lt"/>
                <a:ea typeface="+mn-ea"/>
                <a:cs typeface="+mn-cs"/>
              </a:rPr>
              <a:t>«مربّی گرامی! داستان زیر را با لحن دلنشین برای کودک بیان کنید»</a:t>
            </a:r>
            <a:endParaRPr lang="en-US" sz="1200" kern="1200" dirty="0" smtClean="0">
              <a:solidFill>
                <a:schemeClr val="tx1"/>
              </a:solidFill>
              <a:effectLst/>
              <a:latin typeface="+mn-lt"/>
              <a:ea typeface="+mn-ea"/>
              <a:cs typeface="+mn-cs"/>
            </a:endParaRPr>
          </a:p>
          <a:p>
            <a:pPr rtl="1"/>
            <a:r>
              <a:rPr lang="fa-IR" sz="1200" kern="1200" dirty="0" smtClean="0">
                <a:solidFill>
                  <a:schemeClr val="tx1"/>
                </a:solidFill>
                <a:effectLst/>
                <a:latin typeface="+mn-lt"/>
                <a:ea typeface="+mn-ea"/>
                <a:cs typeface="+mn-cs"/>
              </a:rPr>
              <a:t>نام داستان: پرچم فوضول</a:t>
            </a:r>
            <a:endParaRPr lang="en-US" sz="1200" kern="1200" dirty="0" smtClean="0">
              <a:solidFill>
                <a:schemeClr val="tx1"/>
              </a:solidFill>
              <a:effectLst/>
              <a:latin typeface="+mn-lt"/>
              <a:ea typeface="+mn-ea"/>
              <a:cs typeface="+mn-cs"/>
            </a:endParaRPr>
          </a:p>
          <a:p>
            <a:pPr rtl="1"/>
            <a:r>
              <a:rPr lang="fa-IR" sz="1200" kern="1200" dirty="0" smtClean="0">
                <a:solidFill>
                  <a:schemeClr val="tx1"/>
                </a:solidFill>
                <a:effectLst/>
                <a:latin typeface="+mn-lt"/>
                <a:ea typeface="+mn-ea"/>
                <a:cs typeface="+mn-cs"/>
              </a:rPr>
              <a:t> من پرچم آمریکا هستم. شما ایرانی‌ها از کوچک و بزرگ، پیرمرد و بچّه مدرسه‌ای، زن و مرد، هر سال در راهپیمایی بیست و دو بهمن، پرچم امریکا را آتش می‌‌زنید. دود و خاکستر می‌کنید. امّا می‌دانید کی تا ته جگرم آتش گرفت؟ پس گوش بدهید تا بگویم. </a:t>
            </a:r>
            <a:endParaRPr lang="en-US" sz="1200" kern="1200" dirty="0" smtClean="0">
              <a:solidFill>
                <a:schemeClr val="tx1"/>
              </a:solidFill>
              <a:effectLst/>
              <a:latin typeface="+mn-lt"/>
              <a:ea typeface="+mn-ea"/>
              <a:cs typeface="+mn-cs"/>
            </a:endParaRPr>
          </a:p>
          <a:p>
            <a:pPr rtl="1"/>
            <a:r>
              <a:rPr lang="fa-IR" sz="1200" kern="1200" dirty="0" smtClean="0">
                <a:solidFill>
                  <a:schemeClr val="tx1"/>
                </a:solidFill>
                <a:effectLst/>
                <a:latin typeface="+mn-lt"/>
                <a:ea typeface="+mn-ea"/>
                <a:cs typeface="+mn-cs"/>
              </a:rPr>
              <a:t>یک روز منِ پرچمِ پر ستاره با ابروهای درهم گره‌شده، لب‌های جمع‌شده و شانه‌های جلو داده، روی میز وزیر دفاع آمریکا ایستاده بودم. داشتم روی پایه‌ی فنری‌ام تکان‌تکان می‌خوردم که ناگهان کاغذی روی‌ میز دیدم. خم شدم تا نامه را بخوانم. بالاخره یک پرچم باید از همه‌چیز سر دربیاورد یا نه؟ خم شدم، خم شدم، خم شدم. طوری که نزدیک بود فِلنگ فنرم در برود. بعد زیرچشمی نگاهی به کاغذ انداختم. یک‌دفعه خشکم زد. یک علامت روی کاغذ دیدم که جگرم را سوزاند. جزغاله شدم. جزغاله‌ی واقعی! چه دیدم؟ یک علامت دیدم. یک مشت که یک تفنگ را بالا گرفته بود. بله درست است! این علامت را می‌شناختم. نشان و علامت سپاه پاسداران جمهوری اسلامی ایران بود. توی نامه نوشته بود: «اگر لازم باشد از این‌ هم نزدیک‌تر خواهیم آمد». امضای حاج‌ قاسم هم پای نامه بود. جلل‌الخالق! همه‌ی ستاره‌هایم ریخت. مگر می‌شود؟ مگر داریم؟ وارد شدن به اتاق وزارت دفاع آمریکا مگر الکی و کشکی‌است؟! کلی دنگ و فنگ دارد. باید از یکی نه، دوتا نه،  سه‌تا نه، از هفت‌تا در و دیوار و لایه‌ بگذری تا برسی به این اتاق. سرم گیج رفت و روی فنرم تاب‌تابی خوردم. چطور این نامه روی میز وزیر دفاع رسیده بود؟ هر چقدر فکر کردم نفهمیدم. من را بگو می‌خواستم از نیروهای آمریکایی بپرسم. نگو خودشان از دیدن قدرت ایران و حاج قاسم، گیج و ویج شده بودند. یکی از یکی گیج‌تر‌!</a:t>
            </a:r>
            <a:endParaRPr lang="en-US" sz="1200" kern="1200" dirty="0" smtClean="0">
              <a:solidFill>
                <a:schemeClr val="tx1"/>
              </a:solidFill>
              <a:effectLst/>
              <a:latin typeface="+mn-lt"/>
              <a:ea typeface="+mn-ea"/>
              <a:cs typeface="+mn-cs"/>
            </a:endParaRPr>
          </a:p>
          <a:p>
            <a:pPr rtl="1"/>
            <a:r>
              <a:rPr lang="fa-IR"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6CD5B70-E625-4AD2-895C-E5EE15314E6B}" type="slidenum">
              <a:rPr lang="fa-IR" smtClean="0"/>
              <a:t>21</a:t>
            </a:fld>
            <a:endParaRPr lang="fa-IR"/>
          </a:p>
        </p:txBody>
      </p:sp>
    </p:spTree>
    <p:extLst>
      <p:ext uri="{BB962C8B-B14F-4D97-AF65-F5344CB8AC3E}">
        <p14:creationId xmlns:p14="http://schemas.microsoft.com/office/powerpoint/2010/main" val="40753972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sz="1200" kern="1200" dirty="0" smtClean="0">
                <a:solidFill>
                  <a:schemeClr val="tx1"/>
                </a:solidFill>
                <a:effectLst/>
                <a:latin typeface="+mn-lt"/>
                <a:ea typeface="+mn-ea"/>
                <a:cs typeface="+mn-cs"/>
              </a:rPr>
              <a:t> شعار:</a:t>
            </a:r>
            <a:endParaRPr lang="en-US" dirty="0" smtClean="0">
              <a:effectLst/>
            </a:endParaRPr>
          </a:p>
          <a:p>
            <a:pPr algn="r" rtl="1"/>
            <a:r>
              <a:rPr lang="fa-IR" sz="1200" kern="1200" dirty="0" smtClean="0">
                <a:solidFill>
                  <a:schemeClr val="tx1"/>
                </a:solidFill>
                <a:effectLst/>
                <a:latin typeface="+mn-lt"/>
                <a:ea typeface="+mn-ea"/>
                <a:cs typeface="+mn-cs"/>
              </a:rPr>
              <a:t>«مربّی گرامی! برای ایجاد رقابت و شور و هیجان بین بچّه‌ها از شعار زیر استفاده کنید»</a:t>
            </a:r>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  آمریکا در چه فکریه؟    ایران پر از بسیجیه</a:t>
            </a:r>
            <a:endParaRPr lang="en-US" dirty="0"/>
          </a:p>
        </p:txBody>
      </p:sp>
      <p:sp>
        <p:nvSpPr>
          <p:cNvPr id="4" name="Slide Number Placeholder 3"/>
          <p:cNvSpPr>
            <a:spLocks noGrp="1"/>
          </p:cNvSpPr>
          <p:nvPr>
            <p:ph type="sldNum" sz="quarter" idx="10"/>
          </p:nvPr>
        </p:nvSpPr>
        <p:spPr/>
        <p:txBody>
          <a:bodyPr/>
          <a:lstStyle/>
          <a:p>
            <a:fld id="{C6CD5B70-E625-4AD2-895C-E5EE15314E6B}" type="slidenum">
              <a:rPr lang="fa-IR" smtClean="0"/>
              <a:t>22</a:t>
            </a:fld>
            <a:endParaRPr lang="fa-IR"/>
          </a:p>
        </p:txBody>
      </p:sp>
    </p:spTree>
    <p:extLst>
      <p:ext uri="{BB962C8B-B14F-4D97-AF65-F5344CB8AC3E}">
        <p14:creationId xmlns:p14="http://schemas.microsoft.com/office/powerpoint/2010/main" val="9220332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sz="1200" kern="1200" dirty="0" smtClean="0">
                <a:solidFill>
                  <a:schemeClr val="tx1"/>
                </a:solidFill>
                <a:effectLst/>
                <a:latin typeface="+mn-lt"/>
                <a:ea typeface="+mn-ea"/>
                <a:cs typeface="+mn-cs"/>
              </a:rPr>
              <a:t>سؤالات: </a:t>
            </a:r>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1- به معنای پیشوا  :  امام (8-13-14 و 2)</a:t>
            </a:r>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2- لقب روباه که کشور استعماری انگلیس هم این صفت را دارد:  مکار (1-2-6 و 3)</a:t>
            </a:r>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3- چیزی که نباید به دیگران بگویی و اگر بگویی فاش می‌شود:  راز  (1-6 و 18 )</a:t>
            </a:r>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4- آخرین ماه سومین فصل سال: آذر ( 11- 4 و 17 )</a:t>
            </a:r>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5- به معنای دوست و همدم: یار (19- 5 و 12 )</a:t>
            </a:r>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6- به معنای مسابقه و بازی: گیم (23- 16 و 15)</a:t>
            </a:r>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7- شانزدهمین حرف الفبای انگلیسی: پی (7 و 21)</a:t>
            </a:r>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8- آخرین حرف الفبای فارسی: ی (22)</a:t>
            </a:r>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مربّی گرامی: برای اینکه رمز جدول پیدا شود، کافی است که بعد از قرار دادن حروف جواب‌ها در خانه‌های جدول، حرف اول را یادداشت کرده و 4 تا 4 تا خانه‌های جدول را بشمارید تا جمله‌ای زیبا از امام خمینی (ره) به دست بیاید.</a:t>
            </a:r>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رمز جدول ما: «ما آمریکا را زیر پا می‌گذاریم»</a:t>
            </a:r>
            <a:endParaRPr lang="en-US" sz="1200" kern="1200" dirty="0" smtClean="0">
              <a:solidFill>
                <a:schemeClr val="tx1"/>
              </a:solidFill>
              <a:effectLst/>
              <a:latin typeface="+mn-lt"/>
              <a:ea typeface="+mn-ea"/>
              <a:cs typeface="+mn-cs"/>
            </a:endParaRPr>
          </a:p>
          <a:p>
            <a:pPr algn="r"/>
            <a:endParaRPr lang="en-US" dirty="0"/>
          </a:p>
        </p:txBody>
      </p:sp>
      <p:sp>
        <p:nvSpPr>
          <p:cNvPr id="4" name="Slide Number Placeholder 3"/>
          <p:cNvSpPr>
            <a:spLocks noGrp="1"/>
          </p:cNvSpPr>
          <p:nvPr>
            <p:ph type="sldNum" sz="quarter" idx="10"/>
          </p:nvPr>
        </p:nvSpPr>
        <p:spPr/>
        <p:txBody>
          <a:bodyPr/>
          <a:lstStyle/>
          <a:p>
            <a:fld id="{C6CD5B70-E625-4AD2-895C-E5EE15314E6B}" type="slidenum">
              <a:rPr lang="fa-IR" smtClean="0"/>
              <a:t>23</a:t>
            </a:fld>
            <a:endParaRPr lang="fa-IR"/>
          </a:p>
        </p:txBody>
      </p:sp>
    </p:spTree>
    <p:extLst>
      <p:ext uri="{BB962C8B-B14F-4D97-AF65-F5344CB8AC3E}">
        <p14:creationId xmlns:p14="http://schemas.microsoft.com/office/powerpoint/2010/main" val="7219396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پایان:</a:t>
            </a:r>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خب پس معلوم شد که ما باید در برابر دشمنان  و سختی ها استقاومت کنیم.</a:t>
            </a:r>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استقامت یعنی اینکه هیچ کاری رو نیمه کاره نگذاریم و تا آخر صبر کنیم تا به نتیجه </a:t>
            </a:r>
            <a:r>
              <a:rPr lang="fa-IR" sz="1200" kern="1200" smtClean="0">
                <a:solidFill>
                  <a:schemeClr val="tx1"/>
                </a:solidFill>
                <a:effectLst/>
                <a:latin typeface="+mn-lt"/>
                <a:ea typeface="+mn-ea"/>
                <a:cs typeface="+mn-cs"/>
              </a:rPr>
              <a:t>برسیم.</a:t>
            </a:r>
          </a:p>
          <a:p>
            <a:pPr algn="r" rtl="1"/>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خب آخر برنامه هست و میخواهیم به هم قول بدهیم که هیچ وقت یکدیگر رو تنها نگذاریم.</a:t>
            </a:r>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همه دستهاتون رو  به همدیگه بدهید و بالا بیاورید و این شعر رو بخونید:</a:t>
            </a:r>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ما دوست های مهربان  - با هم هستیم هم پیمان</a:t>
            </a:r>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قول هامون رو نمیشکنیم - به هم بدی نمی کنیم</a:t>
            </a:r>
            <a:endParaRPr lang="en-US" sz="1200" kern="1200" dirty="0" smtClean="0">
              <a:solidFill>
                <a:schemeClr val="tx1"/>
              </a:solidFill>
              <a:effectLst/>
              <a:latin typeface="+mn-lt"/>
              <a:ea typeface="+mn-ea"/>
              <a:cs typeface="+mn-cs"/>
            </a:endParaRPr>
          </a:p>
          <a:p>
            <a:pPr algn="r" rtl="1"/>
            <a:r>
              <a:rPr lang="en-US" sz="1200" kern="1200" dirty="0" smtClean="0">
                <a:solidFill>
                  <a:schemeClr val="tx1"/>
                </a:solidFill>
                <a:effectLst/>
                <a:latin typeface="+mn-lt"/>
                <a:ea typeface="+mn-ea"/>
                <a:cs typeface="+mn-cs"/>
              </a:rPr>
              <a:t> </a:t>
            </a:r>
            <a:r>
              <a:rPr lang="fa-IR" sz="1200" kern="1200" dirty="0" smtClean="0">
                <a:solidFill>
                  <a:schemeClr val="tx1"/>
                </a:solidFill>
                <a:effectLst/>
                <a:latin typeface="+mn-lt"/>
                <a:ea typeface="+mn-ea"/>
                <a:cs typeface="+mn-cs"/>
              </a:rPr>
              <a:t>خب امیدوارم که شما هم در مقابل دشمنان همیشه مثل کوه استوار و پایدار و صبور باشید به بر کت صلوات بر محمد و آل محمد.</a:t>
            </a:r>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اللهم صل علی محمد و آل محمد و عجل فرجهم</a:t>
            </a:r>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algn="r"/>
            <a:endParaRPr lang="en-US" dirty="0"/>
          </a:p>
        </p:txBody>
      </p:sp>
      <p:sp>
        <p:nvSpPr>
          <p:cNvPr id="4" name="Slide Number Placeholder 3"/>
          <p:cNvSpPr>
            <a:spLocks noGrp="1"/>
          </p:cNvSpPr>
          <p:nvPr>
            <p:ph type="sldNum" sz="quarter" idx="10"/>
          </p:nvPr>
        </p:nvSpPr>
        <p:spPr/>
        <p:txBody>
          <a:bodyPr/>
          <a:lstStyle/>
          <a:p>
            <a:fld id="{C6CD5B70-E625-4AD2-895C-E5EE15314E6B}" type="slidenum">
              <a:rPr lang="fa-IR" smtClean="0"/>
              <a:t>24</a:t>
            </a:fld>
            <a:endParaRPr lang="fa-IR"/>
          </a:p>
        </p:txBody>
      </p:sp>
    </p:spTree>
    <p:extLst>
      <p:ext uri="{BB962C8B-B14F-4D97-AF65-F5344CB8AC3E}">
        <p14:creationId xmlns:p14="http://schemas.microsoft.com/office/powerpoint/2010/main" val="21945578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C6CD5B70-E625-4AD2-895C-E5EE15314E6B}" type="slidenum">
              <a:rPr lang="fa-IR" smtClean="0"/>
              <a:t>3</a:t>
            </a:fld>
            <a:endParaRPr lang="fa-IR"/>
          </a:p>
        </p:txBody>
      </p:sp>
    </p:spTree>
    <p:extLst>
      <p:ext uri="{BB962C8B-B14F-4D97-AF65-F5344CB8AC3E}">
        <p14:creationId xmlns:p14="http://schemas.microsoft.com/office/powerpoint/2010/main" val="3773407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en-US" sz="1200" b="1" kern="1200" dirty="0" smtClean="0">
                <a:solidFill>
                  <a:schemeClr val="tx1"/>
                </a:solidFill>
                <a:effectLst/>
                <a:latin typeface="+mn-lt"/>
                <a:ea typeface="+mn-ea"/>
                <a:cs typeface="+mn-cs"/>
              </a:rPr>
              <a:t> </a:t>
            </a:r>
            <a:r>
              <a:rPr lang="fa-IR" sz="1200" b="1" kern="1200" dirty="0" smtClean="0">
                <a:solidFill>
                  <a:schemeClr val="tx1"/>
                </a:solidFill>
                <a:effectLst/>
                <a:latin typeface="+mn-lt"/>
                <a:ea typeface="+mn-ea"/>
                <a:cs typeface="+mn-cs"/>
              </a:rPr>
              <a:t>نحوه شروع :</a:t>
            </a:r>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«مربّی گرامی! درس را با شعر و جملات زیر آغاز کنید»  </a:t>
            </a:r>
          </a:p>
          <a:p>
            <a:pPr algn="r" rtl="1"/>
            <a:endParaRPr lang="fa-IR" sz="1200" kern="1200" dirty="0" smtClean="0">
              <a:solidFill>
                <a:schemeClr val="tx1"/>
              </a:solidFill>
              <a:effectLst/>
              <a:latin typeface="+mn-lt"/>
              <a:ea typeface="+mn-ea"/>
              <a:cs typeface="+mn-cs"/>
            </a:endParaRPr>
          </a:p>
          <a:p>
            <a:pPr marL="0" marR="0" indent="0" algn="r" defTabSz="914400" rtl="1" eaLnBrk="1" fontAlgn="auto" latinLnBrk="0" hangingPunct="1">
              <a:lnSpc>
                <a:spcPct val="100000"/>
              </a:lnSpc>
              <a:spcBef>
                <a:spcPts val="0"/>
              </a:spcBef>
              <a:spcAft>
                <a:spcPts val="0"/>
              </a:spcAft>
              <a:buClrTx/>
              <a:buSzTx/>
              <a:buFontTx/>
              <a:buNone/>
              <a:tabLst/>
              <a:defRPr/>
            </a:pPr>
            <a:r>
              <a:rPr lang="fa-IR" sz="1200" b="1" dirty="0" smtClean="0">
                <a:latin typeface="IRMomtaz" panose="02000506000000020002" pitchFamily="2" charset="-78"/>
                <a:ea typeface="Calibri" panose="020F0502020204030204" pitchFamily="34" charset="0"/>
                <a:cs typeface="IRMomtaz" panose="02000506000000020002" pitchFamily="2" charset="-78"/>
              </a:rPr>
              <a:t>با نام زیبای خدا</a:t>
            </a:r>
          </a:p>
          <a:p>
            <a:pPr algn="r" rtl="1"/>
            <a:r>
              <a:rPr lang="fa-IR" sz="1200" b="1" dirty="0" smtClean="0">
                <a:latin typeface="IRMomtaz" panose="02000506000000020002" pitchFamily="2" charset="-78"/>
                <a:ea typeface="Calibri" panose="020F0502020204030204" pitchFamily="34" charset="0"/>
                <a:cs typeface="IRMomtaz" panose="02000506000000020002" pitchFamily="2" charset="-78"/>
              </a:rPr>
              <a:t>آن یاور </a:t>
            </a:r>
          </a:p>
          <a:p>
            <a:pPr algn="r" rtl="1"/>
            <a:r>
              <a:rPr lang="fa-IR" sz="1200" b="1" dirty="0" smtClean="0">
                <a:latin typeface="IRMomtaz" panose="02000506000000020002" pitchFamily="2" charset="-78"/>
                <a:ea typeface="Calibri" panose="020F0502020204030204" pitchFamily="34" charset="0"/>
                <a:cs typeface="IRMomtaz" panose="02000506000000020002" pitchFamily="2" charset="-78"/>
              </a:rPr>
              <a:t>ما بچّه‌ها </a:t>
            </a:r>
          </a:p>
          <a:p>
            <a:pPr algn="r" rtl="1"/>
            <a:endParaRPr lang="fa-IR" sz="1200" b="1" dirty="0" smtClean="0">
              <a:latin typeface="IRMomtaz" panose="02000506000000020002" pitchFamily="2" charset="-78"/>
              <a:cs typeface="IRMomtaz" panose="02000506000000020002" pitchFamily="2" charset="-78"/>
            </a:endParaRPr>
          </a:p>
          <a:p>
            <a:pPr algn="r" rtl="1"/>
            <a:r>
              <a:rPr lang="fa-IR" sz="1200" b="1" dirty="0" smtClean="0">
                <a:latin typeface="IRMomtaz" panose="02000506000000020002" pitchFamily="2" charset="-78"/>
                <a:ea typeface="Calibri" panose="020F0502020204030204" pitchFamily="34" charset="0"/>
                <a:cs typeface="IRMomtaz" panose="02000506000000020002" pitchFamily="2" charset="-78"/>
              </a:rPr>
              <a:t>شاداب و </a:t>
            </a:r>
          </a:p>
          <a:p>
            <a:pPr algn="r" rtl="1"/>
            <a:r>
              <a:rPr lang="fa-IR" sz="1200" b="1" dirty="0" smtClean="0">
                <a:latin typeface="IRMomtaz" panose="02000506000000020002" pitchFamily="2" charset="-78"/>
                <a:ea typeface="Calibri" panose="020F0502020204030204" pitchFamily="34" charset="0"/>
                <a:cs typeface="IRMomtaz" panose="02000506000000020002" pitchFamily="2" charset="-78"/>
              </a:rPr>
              <a:t>خوشبو می‌کنم </a:t>
            </a:r>
          </a:p>
          <a:p>
            <a:pPr algn="r" rtl="1"/>
            <a:endParaRPr lang="fa-IR" sz="1200" b="1" dirty="0" smtClean="0">
              <a:latin typeface="IRMomtaz" panose="02000506000000020002" pitchFamily="2" charset="-78"/>
              <a:cs typeface="IRMomtaz" panose="02000506000000020002" pitchFamily="2" charset="-78"/>
            </a:endParaRPr>
          </a:p>
          <a:p>
            <a:pPr marL="0" marR="0" indent="0" algn="r" defTabSz="914400" rtl="1" eaLnBrk="1" fontAlgn="auto" latinLnBrk="0" hangingPunct="1">
              <a:lnSpc>
                <a:spcPct val="100000"/>
              </a:lnSpc>
              <a:spcBef>
                <a:spcPts val="0"/>
              </a:spcBef>
              <a:spcAft>
                <a:spcPts val="0"/>
              </a:spcAft>
              <a:buClrTx/>
              <a:buSzTx/>
              <a:buFontTx/>
              <a:buNone/>
              <a:tabLst/>
              <a:defRPr/>
            </a:pPr>
            <a:r>
              <a:rPr lang="fa-IR" sz="1200" b="1" dirty="0" smtClean="0">
                <a:latin typeface="IRMomtaz" panose="02000506000000020002" pitchFamily="2" charset="-78"/>
                <a:ea typeface="Calibri" panose="020F0502020204030204" pitchFamily="34" charset="0"/>
                <a:cs typeface="IRMomtaz" panose="02000506000000020002" pitchFamily="2" charset="-78"/>
              </a:rPr>
              <a:t>آغاز این برنامه را</a:t>
            </a:r>
            <a:endParaRPr lang="fa-IR" sz="1200" b="1" dirty="0" smtClean="0">
              <a:latin typeface="IRMomtaz" panose="02000506000000020002" pitchFamily="2" charset="-78"/>
              <a:cs typeface="IRMomtaz" panose="02000506000000020002" pitchFamily="2" charset="-78"/>
            </a:endParaRPr>
          </a:p>
          <a:p>
            <a:pPr algn="r" rtl="1"/>
            <a:endParaRPr lang="fa-IR" sz="1200" b="1" dirty="0" smtClean="0">
              <a:latin typeface="IRMomtaz" panose="02000506000000020002" pitchFamily="2" charset="-78"/>
              <a:cs typeface="IRMomtaz" panose="02000506000000020002" pitchFamily="2" charset="-78"/>
            </a:endParaRPr>
          </a:p>
          <a:p>
            <a:pPr algn="r" rtl="1">
              <a:lnSpc>
                <a:spcPct val="150000"/>
              </a:lnSpc>
            </a:pPr>
            <a:r>
              <a:rPr lang="fa-IR" sz="1200" b="1" dirty="0" smtClean="0">
                <a:latin typeface="IRMomtaz" panose="02000506000000020002" pitchFamily="2" charset="-78"/>
                <a:ea typeface="Calibri" panose="020F0502020204030204" pitchFamily="34" charset="0"/>
                <a:cs typeface="IRMomtaz" panose="02000506000000020002" pitchFamily="2" charset="-78"/>
              </a:rPr>
              <a:t>سلام و صد سلام </a:t>
            </a:r>
          </a:p>
          <a:p>
            <a:pPr algn="r" rtl="1">
              <a:lnSpc>
                <a:spcPct val="150000"/>
              </a:lnSpc>
            </a:pPr>
            <a:r>
              <a:rPr lang="fa-IR" sz="1200" b="1" dirty="0" smtClean="0">
                <a:latin typeface="IRMomtaz" panose="02000506000000020002" pitchFamily="2" charset="-78"/>
                <a:ea typeface="Calibri" panose="020F0502020204030204" pitchFamily="34" charset="0"/>
                <a:cs typeface="IRMomtaz" panose="02000506000000020002" pitchFamily="2" charset="-78"/>
              </a:rPr>
              <a:t>به  همه‌ی بچّه‌های مهربان </a:t>
            </a:r>
          </a:p>
          <a:p>
            <a:pPr algn="r" rtl="1">
              <a:lnSpc>
                <a:spcPct val="150000"/>
              </a:lnSpc>
            </a:pPr>
            <a:r>
              <a:rPr lang="fa-IR" sz="1200" b="1" dirty="0" smtClean="0">
                <a:latin typeface="IRMomtaz" panose="02000506000000020002" pitchFamily="2" charset="-78"/>
                <a:ea typeface="Calibri" panose="020F0502020204030204" pitchFamily="34" charset="0"/>
                <a:cs typeface="IRMomtaz" panose="02000506000000020002" pitchFamily="2" charset="-78"/>
              </a:rPr>
              <a:t>و بچّه‌های قهرمان</a:t>
            </a:r>
            <a:endParaRPr lang="fa-IR" sz="1200" b="1" dirty="0" smtClean="0">
              <a:latin typeface="IRMomtaz" panose="02000506000000020002" pitchFamily="2" charset="-78"/>
              <a:cs typeface="IRMomtaz" panose="02000506000000020002" pitchFamily="2" charset="-78"/>
            </a:endParaRPr>
          </a:p>
          <a:p>
            <a:pPr algn="r" rtl="1"/>
            <a:endParaRPr lang="en-US" sz="1200" kern="1200" dirty="0" smtClean="0">
              <a:solidFill>
                <a:schemeClr val="tx1"/>
              </a:solidFill>
              <a:effectLst/>
              <a:latin typeface="+mn-lt"/>
              <a:ea typeface="+mn-ea"/>
              <a:cs typeface="+mn-cs"/>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fa-IR" sz="1200" kern="1200" dirty="0" smtClean="0">
                <a:solidFill>
                  <a:schemeClr val="tx1"/>
                </a:solidFill>
                <a:effectLst/>
                <a:latin typeface="+mn-lt"/>
                <a:ea typeface="+mn-ea"/>
                <a:cs typeface="+mn-cs"/>
              </a:rPr>
              <a:t>حالتون خوبه؟</a:t>
            </a:r>
            <a:br>
              <a:rPr lang="fa-IR" sz="1200" kern="1200" dirty="0" smtClean="0">
                <a:solidFill>
                  <a:schemeClr val="tx1"/>
                </a:solidFill>
                <a:effectLst/>
                <a:latin typeface="+mn-lt"/>
                <a:ea typeface="+mn-ea"/>
                <a:cs typeface="+mn-cs"/>
              </a:rPr>
            </a:br>
            <a:r>
              <a:rPr lang="fa-IR" sz="1200" kern="1200" dirty="0" smtClean="0">
                <a:solidFill>
                  <a:schemeClr val="tx1"/>
                </a:solidFill>
                <a:effectLst/>
                <a:latin typeface="+mn-lt"/>
                <a:ea typeface="+mn-ea"/>
                <a:cs typeface="+mn-cs"/>
              </a:rPr>
              <a:t> امیدوارم حالتون خوب و خوش باشه و کارهاتون مورد پسند امام زمان(عج) باشه.</a:t>
            </a:r>
          </a:p>
          <a:p>
            <a:pPr marL="0" marR="0" lvl="0" indent="0" algn="r" defTabSz="914400" rtl="1"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algn="r" rtl="1"/>
            <a:endParaRPr lang="fa-IR" dirty="0"/>
          </a:p>
        </p:txBody>
      </p:sp>
      <p:sp>
        <p:nvSpPr>
          <p:cNvPr id="4" name="Slide Number Placeholder 3"/>
          <p:cNvSpPr>
            <a:spLocks noGrp="1"/>
          </p:cNvSpPr>
          <p:nvPr>
            <p:ph type="sldNum" sz="quarter" idx="10"/>
          </p:nvPr>
        </p:nvSpPr>
        <p:spPr/>
        <p:txBody>
          <a:bodyPr/>
          <a:lstStyle/>
          <a:p>
            <a:fld id="{C6CD5B70-E625-4AD2-895C-E5EE15314E6B}" type="slidenum">
              <a:rPr lang="fa-IR" smtClean="0"/>
              <a:t>4</a:t>
            </a:fld>
            <a:endParaRPr lang="fa-IR"/>
          </a:p>
        </p:txBody>
      </p:sp>
    </p:spTree>
    <p:extLst>
      <p:ext uri="{BB962C8B-B14F-4D97-AF65-F5344CB8AC3E}">
        <p14:creationId xmlns:p14="http://schemas.microsoft.com/office/powerpoint/2010/main" val="12514735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sz="1200" kern="1200" dirty="0" smtClean="0">
                <a:solidFill>
                  <a:schemeClr val="tx1"/>
                </a:solidFill>
                <a:effectLst/>
                <a:latin typeface="+mn-lt"/>
                <a:ea typeface="+mn-ea"/>
                <a:cs typeface="+mn-cs"/>
              </a:rPr>
              <a:t>راستی! بچّه‌های باهوش، یه سؤال دارم؟</a:t>
            </a:r>
            <a:br>
              <a:rPr lang="fa-IR" sz="1200" kern="1200" dirty="0" smtClean="0">
                <a:solidFill>
                  <a:schemeClr val="tx1"/>
                </a:solidFill>
                <a:effectLst/>
                <a:latin typeface="+mn-lt"/>
                <a:ea typeface="+mn-ea"/>
                <a:cs typeface="+mn-cs"/>
              </a:rPr>
            </a:br>
            <a:r>
              <a:rPr lang="fa-IR" sz="1200" kern="1200" dirty="0" smtClean="0">
                <a:solidFill>
                  <a:schemeClr val="tx1"/>
                </a:solidFill>
                <a:effectLst/>
                <a:latin typeface="+mn-lt"/>
                <a:ea typeface="+mn-ea"/>
                <a:cs typeface="+mn-cs"/>
              </a:rPr>
              <a:t> به نظر شما در زمان غیبت که ما امام زمانمون رو نمی‌بینیم، چطور می‌شه مورد پسند امام زمان ارواحنا له الفدا باشیم؟</a:t>
            </a:r>
            <a:br>
              <a:rPr lang="fa-IR" sz="1200" kern="1200" dirty="0" smtClean="0">
                <a:solidFill>
                  <a:schemeClr val="tx1"/>
                </a:solidFill>
                <a:effectLst/>
                <a:latin typeface="+mn-lt"/>
                <a:ea typeface="+mn-ea"/>
                <a:cs typeface="+mn-cs"/>
              </a:rPr>
            </a:br>
            <a:r>
              <a:rPr lang="fa-IR" sz="1200" kern="1200" dirty="0" smtClean="0">
                <a:solidFill>
                  <a:schemeClr val="tx1"/>
                </a:solidFill>
                <a:effectLst/>
                <a:latin typeface="+mn-lt"/>
                <a:ea typeface="+mn-ea"/>
                <a:cs typeface="+mn-cs"/>
              </a:rPr>
              <a:t> یعنی چه کار کنیم تا امام زمان (عجّل الله تعالی فرجه الشّریف) از ما و کارهامون راضی باشند؟</a:t>
            </a:r>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برای پیدا کردن جواب این سؤال اگر موافقید اول یک خاطره‌ی زیبا برای شما تعریف کنم؟</a:t>
            </a:r>
            <a:br>
              <a:rPr lang="fa-IR" sz="1200" kern="1200" dirty="0" smtClean="0">
                <a:solidFill>
                  <a:schemeClr val="tx1"/>
                </a:solidFill>
                <a:effectLst/>
                <a:latin typeface="+mn-lt"/>
                <a:ea typeface="+mn-ea"/>
                <a:cs typeface="+mn-cs"/>
              </a:rPr>
            </a:br>
            <a:r>
              <a:rPr lang="fa-IR" sz="1200" kern="1200" dirty="0" smtClean="0">
                <a:solidFill>
                  <a:schemeClr val="tx1"/>
                </a:solidFill>
                <a:effectLst/>
                <a:latin typeface="+mn-lt"/>
                <a:ea typeface="+mn-ea"/>
                <a:cs typeface="+mn-cs"/>
              </a:rPr>
              <a:t> پس خوب خوب گوش کنید...</a:t>
            </a:r>
            <a:endParaRPr lang="en-US" sz="1200" kern="1200" dirty="0" smtClean="0">
              <a:solidFill>
                <a:schemeClr val="tx1"/>
              </a:solidFill>
              <a:effectLst/>
              <a:latin typeface="+mn-lt"/>
              <a:ea typeface="+mn-ea"/>
              <a:cs typeface="+mn-cs"/>
            </a:endParaRPr>
          </a:p>
          <a:p>
            <a:pPr algn="r"/>
            <a:endParaRPr lang="fa-IR" dirty="0"/>
          </a:p>
        </p:txBody>
      </p:sp>
      <p:sp>
        <p:nvSpPr>
          <p:cNvPr id="4" name="Slide Number Placeholder 3"/>
          <p:cNvSpPr>
            <a:spLocks noGrp="1"/>
          </p:cNvSpPr>
          <p:nvPr>
            <p:ph type="sldNum" sz="quarter" idx="10"/>
          </p:nvPr>
        </p:nvSpPr>
        <p:spPr/>
        <p:txBody>
          <a:bodyPr/>
          <a:lstStyle/>
          <a:p>
            <a:fld id="{C6CD5B70-E625-4AD2-895C-E5EE15314E6B}" type="slidenum">
              <a:rPr lang="fa-IR" smtClean="0"/>
              <a:t>5</a:t>
            </a:fld>
            <a:endParaRPr lang="fa-IR"/>
          </a:p>
        </p:txBody>
      </p:sp>
    </p:spTree>
    <p:extLst>
      <p:ext uri="{BB962C8B-B14F-4D97-AF65-F5344CB8AC3E}">
        <p14:creationId xmlns:p14="http://schemas.microsoft.com/office/powerpoint/2010/main" val="37946731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fa-IR" sz="1200" kern="1200" dirty="0" smtClean="0">
                <a:solidFill>
                  <a:schemeClr val="tx1"/>
                </a:solidFill>
                <a:effectLst/>
                <a:latin typeface="+mn-lt"/>
                <a:ea typeface="+mn-ea"/>
                <a:cs typeface="+mn-cs"/>
              </a:rPr>
              <a:t>«مربّی عزیز! داستان زیر را شمرده‌شمرده و با لحن دلنشین برای بچّه‌ها تعریف کنید»</a:t>
            </a:r>
          </a:p>
          <a:p>
            <a:pPr algn="r" rtl="1"/>
            <a:r>
              <a:rPr lang="fa-IR" sz="1200" kern="1200" dirty="0" smtClean="0">
                <a:solidFill>
                  <a:schemeClr val="tx1"/>
                </a:solidFill>
                <a:effectLst/>
                <a:latin typeface="+mn-lt"/>
                <a:ea typeface="+mn-ea"/>
                <a:cs typeface="+mn-cs"/>
              </a:rPr>
              <a:t>جمعیتی بود که بیا و ببین. جای سوزن انداختن نبود حتما می‌پرسید کجا؟ خب! معلومه.</a:t>
            </a:r>
            <a:br>
              <a:rPr lang="fa-IR" sz="1200" kern="1200" dirty="0" smtClean="0">
                <a:solidFill>
                  <a:schemeClr val="tx1"/>
                </a:solidFill>
                <a:effectLst/>
                <a:latin typeface="+mn-lt"/>
                <a:ea typeface="+mn-ea"/>
                <a:cs typeface="+mn-cs"/>
              </a:rPr>
            </a:br>
            <a:r>
              <a:rPr lang="fa-IR" sz="1200" kern="1200" dirty="0" smtClean="0">
                <a:solidFill>
                  <a:schemeClr val="tx1"/>
                </a:solidFill>
                <a:effectLst/>
                <a:latin typeface="+mn-lt"/>
                <a:ea typeface="+mn-ea"/>
                <a:cs typeface="+mn-cs"/>
              </a:rPr>
              <a:t>‌ دانشگاه امام حسین (علیه‌السلام)....</a:t>
            </a:r>
            <a:br>
              <a:rPr lang="fa-IR" sz="1200" kern="1200" dirty="0" smtClean="0">
                <a:solidFill>
                  <a:schemeClr val="tx1"/>
                </a:solidFill>
                <a:effectLst/>
                <a:latin typeface="+mn-lt"/>
                <a:ea typeface="+mn-ea"/>
                <a:cs typeface="+mn-cs"/>
              </a:rPr>
            </a:br>
            <a:r>
              <a:rPr lang="fa-IR" sz="1200" kern="1200" dirty="0" smtClean="0">
                <a:solidFill>
                  <a:schemeClr val="tx1"/>
                </a:solidFill>
                <a:effectLst/>
                <a:latin typeface="+mn-lt"/>
                <a:ea typeface="+mn-ea"/>
                <a:cs typeface="+mn-cs"/>
              </a:rPr>
              <a:t>حتما می‌پرسید من کی هستم؟</a:t>
            </a:r>
            <a:br>
              <a:rPr lang="fa-IR" sz="1200" kern="1200" dirty="0" smtClean="0">
                <a:solidFill>
                  <a:schemeClr val="tx1"/>
                </a:solidFill>
                <a:effectLst/>
                <a:latin typeface="+mn-lt"/>
                <a:ea typeface="+mn-ea"/>
                <a:cs typeface="+mn-cs"/>
              </a:rPr>
            </a:br>
            <a:r>
              <a:rPr lang="fa-IR" sz="1200" kern="1200" dirty="0" smtClean="0">
                <a:solidFill>
                  <a:schemeClr val="tx1"/>
                </a:solidFill>
                <a:effectLst/>
                <a:latin typeface="+mn-lt"/>
                <a:ea typeface="+mn-ea"/>
                <a:cs typeface="+mn-cs"/>
              </a:rPr>
              <a:t>-من میکروفن هستم. که با اون  کله‌ی گِردالی‌ام نشسته بودم و به اطراف نگاه می‌کردم. دانشجویان حسابی چشم به راه بودند‌. من فکر کنم یک مهمون خیلی عزیزی داشتن</a:t>
            </a:r>
            <a:br>
              <a:rPr lang="fa-IR" sz="1200" kern="1200" dirty="0" smtClean="0">
                <a:solidFill>
                  <a:schemeClr val="tx1"/>
                </a:solidFill>
                <a:effectLst/>
                <a:latin typeface="+mn-lt"/>
                <a:ea typeface="+mn-ea"/>
                <a:cs typeface="+mn-cs"/>
              </a:rPr>
            </a:br>
            <a:r>
              <a:rPr lang="fa-IR" sz="1200" kern="1200" dirty="0" smtClean="0">
                <a:solidFill>
                  <a:schemeClr val="tx1"/>
                </a:solidFill>
                <a:effectLst/>
                <a:latin typeface="+mn-lt"/>
                <a:ea typeface="+mn-ea"/>
                <a:cs typeface="+mn-cs"/>
              </a:rPr>
              <a:t>حتما می‌پرسید چشم به راه چه کسی؟ چه مهمونی ؟</a:t>
            </a:r>
            <a:br>
              <a:rPr lang="fa-IR" sz="1200" kern="1200" dirty="0" smtClean="0">
                <a:solidFill>
                  <a:schemeClr val="tx1"/>
                </a:solidFill>
                <a:effectLst/>
                <a:latin typeface="+mn-lt"/>
                <a:ea typeface="+mn-ea"/>
                <a:cs typeface="+mn-cs"/>
              </a:rPr>
            </a:br>
            <a:r>
              <a:rPr lang="fa-IR" sz="1200" kern="1200" dirty="0" smtClean="0">
                <a:solidFill>
                  <a:schemeClr val="tx1"/>
                </a:solidFill>
                <a:effectLst/>
                <a:latin typeface="+mn-lt"/>
                <a:ea typeface="+mn-ea"/>
                <a:cs typeface="+mn-cs"/>
              </a:rPr>
              <a:t>ای بابا از دست شما همه چیز را هم که باید توضیح داد...</a:t>
            </a:r>
            <a:br>
              <a:rPr lang="fa-IR" sz="1200" kern="1200" dirty="0" smtClean="0">
                <a:solidFill>
                  <a:schemeClr val="tx1"/>
                </a:solidFill>
                <a:effectLst/>
                <a:latin typeface="+mn-lt"/>
                <a:ea typeface="+mn-ea"/>
                <a:cs typeface="+mn-cs"/>
              </a:rPr>
            </a:br>
            <a:r>
              <a:rPr lang="fa-IR" sz="1200" kern="1200" dirty="0" smtClean="0">
                <a:solidFill>
                  <a:schemeClr val="tx1"/>
                </a:solidFill>
                <a:effectLst/>
                <a:latin typeface="+mn-lt"/>
                <a:ea typeface="+mn-ea"/>
                <a:cs typeface="+mn-cs"/>
              </a:rPr>
              <a:t> خب معلوم است! چشم به راه آمدن رهبر عزیز کشورمون دیگه! اخه هر سال موقع فارغ التحصیلی پاسداران دانشگاه افسری امام حسین علیه السلام که میشه رهبر معظم انقلاب که فرمانده کل قوا هم هستند تشریف می­برند دانشگاه تا در مراسم فارغ التحصیلی و اهدای سردوشی دانشجوها شرکت کنند و برای دانشجوهایی که تازه می</a:t>
            </a:r>
            <a:r>
              <a:rPr lang="en-US" sz="1200" b="1" kern="1200" dirty="0" smtClean="0">
                <a:solidFill>
                  <a:schemeClr val="tx1"/>
                </a:solidFill>
                <a:effectLst/>
                <a:latin typeface="+mn-lt"/>
                <a:ea typeface="+mn-ea"/>
                <a:cs typeface="+mn-cs"/>
              </a:rPr>
              <a:t>­</a:t>
            </a:r>
            <a:r>
              <a:rPr lang="fa-IR" sz="1200" kern="1200" dirty="0" smtClean="0">
                <a:solidFill>
                  <a:schemeClr val="tx1"/>
                </a:solidFill>
                <a:effectLst/>
                <a:latin typeface="+mn-lt"/>
                <a:ea typeface="+mn-ea"/>
                <a:cs typeface="+mn-cs"/>
              </a:rPr>
              <a:t>خواهند وارد لباس مقدس پاسداری بشوند صحبت کنند.</a:t>
            </a:r>
            <a:br>
              <a:rPr lang="fa-IR" sz="1200" kern="1200" dirty="0" smtClean="0">
                <a:solidFill>
                  <a:schemeClr val="tx1"/>
                </a:solidFill>
                <a:effectLst/>
                <a:latin typeface="+mn-lt"/>
                <a:ea typeface="+mn-ea"/>
                <a:cs typeface="+mn-cs"/>
              </a:rPr>
            </a:br>
            <a:r>
              <a:rPr lang="fa-IR" sz="1200" kern="1200" dirty="0" smtClean="0">
                <a:solidFill>
                  <a:schemeClr val="tx1"/>
                </a:solidFill>
                <a:effectLst/>
                <a:latin typeface="+mn-lt"/>
                <a:ea typeface="+mn-ea"/>
                <a:cs typeface="+mn-cs"/>
              </a:rPr>
              <a:t>خلاصه حیاط دانشگاه پر از جمعیت بود، لابد حتما می‌خواهید اینم بدانید که دیگر چه کسانی در سالن بودند. خدایی این را دیگر می‌دانید، نه؟</a:t>
            </a:r>
            <a:br>
              <a:rPr lang="fa-IR" sz="1200" kern="1200" dirty="0" smtClean="0">
                <a:solidFill>
                  <a:schemeClr val="tx1"/>
                </a:solidFill>
                <a:effectLst/>
                <a:latin typeface="+mn-lt"/>
                <a:ea typeface="+mn-ea"/>
                <a:cs typeface="+mn-cs"/>
              </a:rPr>
            </a:br>
            <a:r>
              <a:rPr lang="fa-IR" sz="1200" kern="1200" dirty="0" smtClean="0">
                <a:solidFill>
                  <a:schemeClr val="tx1"/>
                </a:solidFill>
                <a:effectLst/>
                <a:latin typeface="+mn-lt"/>
                <a:ea typeface="+mn-ea"/>
                <a:cs typeface="+mn-cs"/>
              </a:rPr>
              <a:t> نه! ای بابا! خب! معلوم است، همه‌ی فرماندهان رده اول کشور بودند.</a:t>
            </a:r>
            <a:br>
              <a:rPr lang="fa-IR" sz="1200" kern="1200" dirty="0" smtClean="0">
                <a:solidFill>
                  <a:schemeClr val="tx1"/>
                </a:solidFill>
                <a:effectLst/>
                <a:latin typeface="+mn-lt"/>
                <a:ea typeface="+mn-ea"/>
                <a:cs typeface="+mn-cs"/>
              </a:rPr>
            </a:br>
            <a:r>
              <a:rPr lang="fa-IR" sz="1200" kern="1200" dirty="0" smtClean="0">
                <a:solidFill>
                  <a:schemeClr val="tx1"/>
                </a:solidFill>
                <a:effectLst/>
                <a:latin typeface="+mn-lt"/>
                <a:ea typeface="+mn-ea"/>
                <a:cs typeface="+mn-cs"/>
              </a:rPr>
              <a:t>حاج قاسم؟ ای بابا! حاج‌ قاسم که گل سرسبد است. </a:t>
            </a:r>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بگذریم! بالاخره لحظه موعود فرارسید و آقا وارد شد. اما موقع ورود آقا یک اتفاق جالب افتاد.</a:t>
            </a:r>
            <a:br>
              <a:rPr lang="fa-IR" sz="1200" kern="1200" dirty="0" smtClean="0">
                <a:solidFill>
                  <a:schemeClr val="tx1"/>
                </a:solidFill>
                <a:effectLst/>
                <a:latin typeface="+mn-lt"/>
                <a:ea typeface="+mn-ea"/>
                <a:cs typeface="+mn-cs"/>
              </a:rPr>
            </a:br>
            <a:r>
              <a:rPr lang="fa-IR" sz="1200" kern="1200" dirty="0" smtClean="0">
                <a:solidFill>
                  <a:schemeClr val="tx1"/>
                </a:solidFill>
                <a:effectLst/>
                <a:latin typeface="+mn-lt"/>
                <a:ea typeface="+mn-ea"/>
                <a:cs typeface="+mn-cs"/>
              </a:rPr>
              <a:t> چه اتفاقی افتاد؟</a:t>
            </a:r>
            <a:br>
              <a:rPr lang="fa-IR" sz="1200" kern="1200" dirty="0" smtClean="0">
                <a:solidFill>
                  <a:schemeClr val="tx1"/>
                </a:solidFill>
                <a:effectLst/>
                <a:latin typeface="+mn-lt"/>
                <a:ea typeface="+mn-ea"/>
                <a:cs typeface="+mn-cs"/>
              </a:rPr>
            </a:br>
            <a:r>
              <a:rPr lang="fa-IR" sz="1200" kern="1200" dirty="0" smtClean="0">
                <a:solidFill>
                  <a:schemeClr val="tx1"/>
                </a:solidFill>
                <a:effectLst/>
                <a:latin typeface="+mn-lt"/>
                <a:ea typeface="+mn-ea"/>
                <a:cs typeface="+mn-cs"/>
              </a:rPr>
              <a:t> نمی‌گویم. نه! می‌گویم. شوخی کردم. </a:t>
            </a:r>
            <a:br>
              <a:rPr lang="fa-IR" sz="1200" kern="1200" dirty="0" smtClean="0">
                <a:solidFill>
                  <a:schemeClr val="tx1"/>
                </a:solidFill>
                <a:effectLst/>
                <a:latin typeface="+mn-lt"/>
                <a:ea typeface="+mn-ea"/>
                <a:cs typeface="+mn-cs"/>
              </a:rPr>
            </a:br>
            <a:r>
              <a:rPr lang="fa-IR" sz="1200" kern="1200" dirty="0" smtClean="0">
                <a:solidFill>
                  <a:schemeClr val="tx1"/>
                </a:solidFill>
                <a:effectLst/>
                <a:latin typeface="+mn-lt"/>
                <a:ea typeface="+mn-ea"/>
                <a:cs typeface="+mn-cs"/>
              </a:rPr>
              <a:t>میدونید چیه بچه ها؟!</a:t>
            </a:r>
            <a:br>
              <a:rPr lang="fa-IR" sz="1200" kern="1200" dirty="0" smtClean="0">
                <a:solidFill>
                  <a:schemeClr val="tx1"/>
                </a:solidFill>
                <a:effectLst/>
                <a:latin typeface="+mn-lt"/>
                <a:ea typeface="+mn-ea"/>
                <a:cs typeface="+mn-cs"/>
              </a:rPr>
            </a:br>
            <a:r>
              <a:rPr lang="fa-IR" sz="1200" kern="1200" dirty="0" smtClean="0">
                <a:solidFill>
                  <a:schemeClr val="tx1"/>
                </a:solidFill>
                <a:effectLst/>
                <a:latin typeface="+mn-lt"/>
                <a:ea typeface="+mn-ea"/>
                <a:cs typeface="+mn-cs"/>
              </a:rPr>
              <a:t>فرماندهان برای اینکه احترام نظامی بدهند، دست راستشان را کنار سرشان گذاشتند. اما آنروز حاج قاسم همزمان که احترامی نظامی گذاشت و دست راستش را کنار کلاه قرار داده بود، دست چپش را هم روی قلبش گذاشت! و با محبت به صورت آقا نگاه کرد...</a:t>
            </a:r>
            <a:br>
              <a:rPr lang="fa-IR" sz="1200" kern="1200" dirty="0" smtClean="0">
                <a:solidFill>
                  <a:schemeClr val="tx1"/>
                </a:solidFill>
                <a:effectLst/>
                <a:latin typeface="+mn-lt"/>
                <a:ea typeface="+mn-ea"/>
                <a:cs typeface="+mn-cs"/>
              </a:rPr>
            </a:br>
            <a:r>
              <a:rPr lang="fa-IR" sz="1200" kern="1200" dirty="0" smtClean="0">
                <a:solidFill>
                  <a:schemeClr val="tx1"/>
                </a:solidFill>
                <a:effectLst/>
                <a:latin typeface="+mn-lt"/>
                <a:ea typeface="+mn-ea"/>
                <a:cs typeface="+mn-cs"/>
              </a:rPr>
              <a:t> چرا اینکارو کرد ؟ حالا چرا روی قلب گذاشت؟ خدایی این را خودم هم نفهمیدم. امّا شنیدم که بعد از مراسم یکی از دوستای حاج قاسم ازش پرسید: «حاجی! معمولا موقع ورود فرمانده کل قوا احترام نظامی می­گذارند، اونم اینجوریه که برای احترام دست رو کنار سر می‌ذارن‌، شما که احترام نظامی گذاشتی پس دیگه چرا اون دستتون رو هم روی سینه گذاشتین؟!» حاج‌قاسم گفت: «حس کردم آقا نگرانند. دست گذاشتم روی سینه‌م تا بگم، حاج قاسم فدات بشه آقای من»...</a:t>
            </a:r>
            <a:br>
              <a:rPr lang="fa-IR" sz="1200" kern="1200" dirty="0" smtClean="0">
                <a:solidFill>
                  <a:schemeClr val="tx1"/>
                </a:solidFill>
                <a:effectLst/>
                <a:latin typeface="+mn-lt"/>
                <a:ea typeface="+mn-ea"/>
                <a:cs typeface="+mn-cs"/>
              </a:rPr>
            </a:br>
            <a:r>
              <a:rPr lang="fa-IR" sz="1200" kern="1200" dirty="0" smtClean="0">
                <a:solidFill>
                  <a:schemeClr val="tx1"/>
                </a:solidFill>
                <a:effectLst/>
                <a:latin typeface="+mn-lt"/>
                <a:ea typeface="+mn-ea"/>
                <a:cs typeface="+mn-cs"/>
              </a:rPr>
              <a:t> دلم غنج زد. من هم می‌خواستم دستم را بگذارم روی سینه‌ام و بگویم: «حاج‌ قاسم! جانم فدایت». </a:t>
            </a:r>
            <a:br>
              <a:rPr lang="fa-IR" sz="1200" kern="1200" dirty="0" smtClean="0">
                <a:solidFill>
                  <a:schemeClr val="tx1"/>
                </a:solidFill>
                <a:effectLst/>
                <a:latin typeface="+mn-lt"/>
                <a:ea typeface="+mn-ea"/>
                <a:cs typeface="+mn-cs"/>
              </a:rPr>
            </a:br>
            <a:r>
              <a:rPr lang="fa-IR" sz="1200" kern="1200" dirty="0" smtClean="0">
                <a:solidFill>
                  <a:schemeClr val="tx1"/>
                </a:solidFill>
                <a:effectLst/>
                <a:latin typeface="+mn-lt"/>
                <a:ea typeface="+mn-ea"/>
                <a:cs typeface="+mn-cs"/>
              </a:rPr>
              <a:t>بسیار خب! خودم می‌دانم که دست ندارم. برای همین توی دلم گفتم. توی دل هم قبول است دیگر!</a:t>
            </a:r>
            <a:endParaRPr lang="en-US" sz="1200" kern="1200" dirty="0" smtClean="0">
              <a:solidFill>
                <a:schemeClr val="tx1"/>
              </a:solidFill>
              <a:effectLst/>
              <a:latin typeface="+mn-lt"/>
              <a:ea typeface="+mn-ea"/>
              <a:cs typeface="+mn-cs"/>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algn="r" rtl="1"/>
            <a:endParaRPr lang="fa-IR" dirty="0"/>
          </a:p>
        </p:txBody>
      </p:sp>
      <p:sp>
        <p:nvSpPr>
          <p:cNvPr id="4" name="Slide Number Placeholder 3"/>
          <p:cNvSpPr>
            <a:spLocks noGrp="1"/>
          </p:cNvSpPr>
          <p:nvPr>
            <p:ph type="sldNum" sz="quarter" idx="10"/>
          </p:nvPr>
        </p:nvSpPr>
        <p:spPr/>
        <p:txBody>
          <a:bodyPr/>
          <a:lstStyle/>
          <a:p>
            <a:fld id="{C6CD5B70-E625-4AD2-895C-E5EE15314E6B}" type="slidenum">
              <a:rPr lang="fa-IR" smtClean="0"/>
              <a:t>6</a:t>
            </a:fld>
            <a:endParaRPr lang="fa-IR"/>
          </a:p>
        </p:txBody>
      </p:sp>
    </p:spTree>
    <p:extLst>
      <p:ext uri="{BB962C8B-B14F-4D97-AF65-F5344CB8AC3E}">
        <p14:creationId xmlns:p14="http://schemas.microsoft.com/office/powerpoint/2010/main" val="23953537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sz="1200" kern="1200" dirty="0" smtClean="0">
                <a:solidFill>
                  <a:schemeClr val="tx1"/>
                </a:solidFill>
                <a:effectLst/>
                <a:latin typeface="+mn-lt"/>
                <a:ea typeface="+mn-ea"/>
                <a:cs typeface="+mn-cs"/>
              </a:rPr>
              <a:t>شعار: </a:t>
            </a:r>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«مربّی گرامی! برای ایجاد رقابت و شور و هیجان بین بچّه‌ها از شعار زیر استفاده کنید»</a:t>
            </a:r>
            <a:r>
              <a:rPr lang="fa-IR" sz="1200" u="sng" kern="1200" dirty="0" smtClean="0">
                <a:solidFill>
                  <a:schemeClr val="tx1"/>
                </a:solidFill>
                <a:effectLst/>
                <a:latin typeface="+mn-lt"/>
                <a:ea typeface="+mn-ea"/>
                <a:cs typeface="+mn-cs"/>
              </a:rPr>
              <a:t> </a:t>
            </a:r>
            <a:br>
              <a:rPr lang="fa-IR" sz="1200" u="sng" kern="1200" dirty="0" smtClean="0">
                <a:solidFill>
                  <a:schemeClr val="tx1"/>
                </a:solidFill>
                <a:effectLst/>
                <a:latin typeface="+mn-lt"/>
                <a:ea typeface="+mn-ea"/>
                <a:cs typeface="+mn-cs"/>
              </a:rPr>
            </a:br>
            <a:r>
              <a:rPr lang="fa-IR" sz="1200" kern="1200" dirty="0" smtClean="0">
                <a:solidFill>
                  <a:schemeClr val="tx1"/>
                </a:solidFill>
                <a:effectLst/>
                <a:latin typeface="+mn-lt"/>
                <a:ea typeface="+mn-ea"/>
                <a:cs typeface="+mn-cs"/>
              </a:rPr>
              <a:t>برای این کار میتوانید از دانش‌آموزان بخواهید تا همه با هم یا در دسته‌های دوتایی یا بیشتر شعار را تکرار کنند:</a:t>
            </a:r>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رهسپاریم با ولایت تا شهادت </a:t>
            </a:r>
            <a:endParaRPr lang="en-US" sz="1200" kern="1200" dirty="0" smtClean="0">
              <a:solidFill>
                <a:schemeClr val="tx1"/>
              </a:solidFill>
              <a:effectLst/>
              <a:latin typeface="+mn-lt"/>
              <a:ea typeface="+mn-ea"/>
              <a:cs typeface="+mn-cs"/>
            </a:endParaRPr>
          </a:p>
          <a:p>
            <a:pPr algn="r" rtl="1"/>
            <a:r>
              <a:rPr lang="fa-IR" sz="1200" b="0" kern="1200" dirty="0" smtClean="0">
                <a:solidFill>
                  <a:schemeClr val="tx1"/>
                </a:solidFill>
                <a:effectLst/>
                <a:latin typeface="+mn-lt"/>
                <a:ea typeface="+mn-ea"/>
                <a:cs typeface="+mn-cs"/>
              </a:rPr>
              <a:t>وای اگر خامنه‌ای حکم جهادم دهد *** ارتش دنیا نتواند که جوابم دهد</a:t>
            </a:r>
            <a:endParaRPr lang="en-US" sz="1200" b="1"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آمریکا در چه فکریه؟       خامنه‌ای خمینیه</a:t>
            </a:r>
            <a:endParaRPr lang="en-US" sz="1200" kern="1200" dirty="0" smtClean="0">
              <a:solidFill>
                <a:schemeClr val="tx1"/>
              </a:solidFill>
              <a:effectLst/>
              <a:latin typeface="+mn-lt"/>
              <a:ea typeface="+mn-ea"/>
              <a:cs typeface="+mn-cs"/>
            </a:endParaRPr>
          </a:p>
          <a:p>
            <a:pPr algn="r"/>
            <a:endParaRPr lang="fa-IR" dirty="0"/>
          </a:p>
        </p:txBody>
      </p:sp>
      <p:sp>
        <p:nvSpPr>
          <p:cNvPr id="4" name="Slide Number Placeholder 3"/>
          <p:cNvSpPr>
            <a:spLocks noGrp="1"/>
          </p:cNvSpPr>
          <p:nvPr>
            <p:ph type="sldNum" sz="quarter" idx="10"/>
          </p:nvPr>
        </p:nvSpPr>
        <p:spPr/>
        <p:txBody>
          <a:bodyPr/>
          <a:lstStyle/>
          <a:p>
            <a:fld id="{C6CD5B70-E625-4AD2-895C-E5EE15314E6B}" type="slidenum">
              <a:rPr lang="fa-IR" smtClean="0"/>
              <a:t>7</a:t>
            </a:fld>
            <a:endParaRPr lang="fa-IR"/>
          </a:p>
        </p:txBody>
      </p:sp>
    </p:spTree>
    <p:extLst>
      <p:ext uri="{BB962C8B-B14F-4D97-AF65-F5344CB8AC3E}">
        <p14:creationId xmlns:p14="http://schemas.microsoft.com/office/powerpoint/2010/main" val="27533364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en-US" sz="1200" kern="1200" dirty="0" smtClean="0">
                <a:solidFill>
                  <a:schemeClr val="tx1"/>
                </a:solidFill>
                <a:effectLst/>
                <a:latin typeface="+mn-lt"/>
                <a:ea typeface="+mn-ea"/>
                <a:cs typeface="+mn-cs"/>
              </a:rPr>
              <a:t> </a:t>
            </a:r>
            <a:r>
              <a:rPr lang="fa-IR" sz="1200" kern="1200" dirty="0" smtClean="0">
                <a:solidFill>
                  <a:schemeClr val="tx1"/>
                </a:solidFill>
                <a:effectLst/>
                <a:latin typeface="+mn-lt"/>
                <a:ea typeface="+mn-ea"/>
                <a:cs typeface="+mn-cs"/>
              </a:rPr>
              <a:t>شعر:</a:t>
            </a:r>
            <a:endParaRPr lang="en-US" sz="1200" kern="1200" dirty="0" smtClean="0">
              <a:solidFill>
                <a:schemeClr val="tx1"/>
              </a:solidFill>
              <a:effectLst/>
              <a:latin typeface="+mn-lt"/>
              <a:ea typeface="+mn-ea"/>
              <a:cs typeface="+mn-cs"/>
            </a:endParaRPr>
          </a:p>
          <a:p>
            <a:pPr algn="r" rtl="1"/>
            <a:r>
              <a:rPr lang="fa-IR" sz="1200" b="0" kern="1200" dirty="0" smtClean="0">
                <a:solidFill>
                  <a:schemeClr val="tx1"/>
                </a:solidFill>
                <a:effectLst/>
                <a:latin typeface="+mn-lt"/>
                <a:ea typeface="+mn-ea"/>
                <a:cs typeface="+mn-cs"/>
              </a:rPr>
              <a:t>«مربّی گرامی! شما در این بخش می‌توانید با خواندن شعر، ضمن انتقال مفاهیم مرتبط با موضوع درس، فضای کلاس را تلطیف و ارائه‌ی خود را متنوع کنید»</a:t>
            </a:r>
            <a:endParaRPr lang="en-US" sz="1200" b="1" kern="1200" dirty="0" smtClean="0">
              <a:solidFill>
                <a:schemeClr val="tx1"/>
              </a:solidFill>
              <a:effectLst/>
              <a:latin typeface="+mn-lt"/>
              <a:ea typeface="+mn-ea"/>
              <a:cs typeface="+mn-cs"/>
            </a:endParaRPr>
          </a:p>
          <a:p>
            <a:pPr algn="r" rtl="1"/>
            <a:r>
              <a:rPr lang="fa-IR" sz="1200" b="0" kern="1200" dirty="0" smtClean="0">
                <a:solidFill>
                  <a:schemeClr val="tx1"/>
                </a:solidFill>
                <a:effectLst/>
                <a:latin typeface="+mn-lt"/>
                <a:ea typeface="+mn-ea"/>
                <a:cs typeface="+mn-cs"/>
              </a:rPr>
              <a:t> </a:t>
            </a:r>
            <a:endParaRPr lang="en-US" sz="1200" b="1" kern="1200" dirty="0" smtClean="0">
              <a:solidFill>
                <a:schemeClr val="tx1"/>
              </a:solidFill>
              <a:effectLst/>
              <a:latin typeface="+mn-lt"/>
              <a:ea typeface="+mn-ea"/>
              <a:cs typeface="+mn-cs"/>
            </a:endParaRPr>
          </a:p>
          <a:p>
            <a:pPr algn="r" rtl="1"/>
            <a:r>
              <a:rPr lang="fa-IR" sz="1200" b="0" kern="1200" dirty="0" smtClean="0">
                <a:solidFill>
                  <a:schemeClr val="tx1"/>
                </a:solidFill>
                <a:effectLst/>
                <a:latin typeface="+mn-lt"/>
                <a:ea typeface="+mn-ea"/>
                <a:cs typeface="+mn-cs"/>
              </a:rPr>
              <a:t>1 )لطف خدا یاور ماست، رحمت حق بر سر ماست *** عالمی اندر بر ماست، خامنه‌ای رهبر ماست </a:t>
            </a:r>
            <a:endParaRPr lang="en-US" sz="1200" b="1" kern="1200" dirty="0" smtClean="0">
              <a:solidFill>
                <a:schemeClr val="tx1"/>
              </a:solidFill>
              <a:effectLst/>
              <a:latin typeface="+mn-lt"/>
              <a:ea typeface="+mn-ea"/>
              <a:cs typeface="+mn-cs"/>
            </a:endParaRPr>
          </a:p>
          <a:p>
            <a:pPr algn="r" rtl="1"/>
            <a:r>
              <a:rPr lang="fa-IR" sz="1200" b="0" kern="1200" dirty="0" smtClean="0">
                <a:solidFill>
                  <a:schemeClr val="tx1"/>
                </a:solidFill>
                <a:effectLst/>
                <a:latin typeface="+mn-lt"/>
                <a:ea typeface="+mn-ea"/>
                <a:cs typeface="+mn-cs"/>
              </a:rPr>
              <a:t>تاج گل کشور ماست، نور دو چشم تر ماست *** عالم روشنگر ماست، خامنه‌ای رهبر ماست </a:t>
            </a:r>
            <a:endParaRPr lang="en-US" sz="1200" b="1" kern="1200" dirty="0" smtClean="0">
              <a:solidFill>
                <a:schemeClr val="tx1"/>
              </a:solidFill>
              <a:effectLst/>
              <a:latin typeface="+mn-lt"/>
              <a:ea typeface="+mn-ea"/>
              <a:cs typeface="+mn-cs"/>
            </a:endParaRPr>
          </a:p>
          <a:p>
            <a:pPr algn="r" rtl="1"/>
            <a:r>
              <a:rPr lang="fa-IR" sz="1200" b="0" kern="1200" dirty="0" smtClean="0">
                <a:solidFill>
                  <a:schemeClr val="tx1"/>
                </a:solidFill>
                <a:effectLst/>
                <a:latin typeface="+mn-lt"/>
                <a:ea typeface="+mn-ea"/>
                <a:cs typeface="+mn-cs"/>
              </a:rPr>
              <a:t>نائب و سرباز ولی، آیت حق نور جلی *** رحمت حی ازلی، پور علی، سید علی</a:t>
            </a:r>
            <a:endParaRPr lang="en-US" sz="1200" b="1"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algn="r" rtl="1"/>
            <a:r>
              <a:rPr lang="fa-IR" sz="1200" b="0" kern="1200" dirty="0" smtClean="0">
                <a:solidFill>
                  <a:schemeClr val="tx1"/>
                </a:solidFill>
                <a:effectLst/>
                <a:latin typeface="+mn-lt"/>
                <a:ea typeface="+mn-ea"/>
                <a:cs typeface="+mn-cs"/>
              </a:rPr>
              <a:t>2) پرسید زمن رفیق با تجربه‌ای *** ای بر لب تو ز دوست هر زمزمه‌ای</a:t>
            </a:r>
            <a:endParaRPr lang="en-US" sz="1200" b="1" kern="1200" dirty="0" smtClean="0">
              <a:solidFill>
                <a:schemeClr val="tx1"/>
              </a:solidFill>
              <a:effectLst/>
              <a:latin typeface="+mn-lt"/>
              <a:ea typeface="+mn-ea"/>
              <a:cs typeface="+mn-cs"/>
            </a:endParaRPr>
          </a:p>
          <a:p>
            <a:pPr algn="r" rtl="1"/>
            <a:r>
              <a:rPr lang="fa-IR" sz="1200" b="0" kern="1200" dirty="0" smtClean="0">
                <a:solidFill>
                  <a:schemeClr val="tx1"/>
                </a:solidFill>
                <a:effectLst/>
                <a:latin typeface="+mn-lt"/>
                <a:ea typeface="+mn-ea"/>
                <a:cs typeface="+mn-cs"/>
              </a:rPr>
              <a:t>محبوب تو کیست؟ بی‌تأمل گفتم *** سید علی حسینی خامنه‌ای</a:t>
            </a:r>
            <a:endParaRPr lang="en-US" sz="1200" b="1" kern="1200" dirty="0" smtClean="0">
              <a:solidFill>
                <a:schemeClr val="tx1"/>
              </a:solidFill>
              <a:effectLst/>
              <a:latin typeface="+mn-lt"/>
              <a:ea typeface="+mn-ea"/>
              <a:cs typeface="+mn-cs"/>
            </a:endParaRPr>
          </a:p>
          <a:p>
            <a:pPr algn="r"/>
            <a:endParaRPr lang="fa-IR" dirty="0"/>
          </a:p>
        </p:txBody>
      </p:sp>
      <p:sp>
        <p:nvSpPr>
          <p:cNvPr id="4" name="Slide Number Placeholder 3"/>
          <p:cNvSpPr>
            <a:spLocks noGrp="1"/>
          </p:cNvSpPr>
          <p:nvPr>
            <p:ph type="sldNum" sz="quarter" idx="10"/>
          </p:nvPr>
        </p:nvSpPr>
        <p:spPr/>
        <p:txBody>
          <a:bodyPr/>
          <a:lstStyle/>
          <a:p>
            <a:fld id="{C6CD5B70-E625-4AD2-895C-E5EE15314E6B}" type="slidenum">
              <a:rPr lang="fa-IR" smtClean="0"/>
              <a:t>8</a:t>
            </a:fld>
            <a:endParaRPr lang="fa-IR"/>
          </a:p>
        </p:txBody>
      </p:sp>
    </p:spTree>
    <p:extLst>
      <p:ext uri="{BB962C8B-B14F-4D97-AF65-F5344CB8AC3E}">
        <p14:creationId xmlns:p14="http://schemas.microsoft.com/office/powerpoint/2010/main" val="17449629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spcAft>
                <a:spcPts val="0"/>
              </a:spcAft>
            </a:pPr>
            <a:r>
              <a:rPr lang="fa-IR" sz="1200" kern="1400" spc="-50" dirty="0" smtClean="0">
                <a:solidFill>
                  <a:schemeClr val="bg1"/>
                </a:solidFill>
                <a:latin typeface="IRMomtaz" panose="02000506000000020002" pitchFamily="2" charset="-78"/>
                <a:ea typeface="Times New Roman" panose="02020603050405020304" pitchFamily="18" charset="0"/>
                <a:cs typeface="IRMomtaz" panose="02000506000000020002" pitchFamily="2" charset="-78"/>
              </a:rPr>
              <a:t>گره داستانی: </a:t>
            </a:r>
            <a:endParaRPr lang="en-US" sz="1200" kern="1400" spc="-50" dirty="0" smtClean="0">
              <a:solidFill>
                <a:schemeClr val="bg1"/>
              </a:solidFill>
              <a:effectLst/>
              <a:latin typeface="IRMomtaz" panose="02000506000000020002" pitchFamily="2" charset="-78"/>
              <a:ea typeface="Times New Roman" panose="02020603050405020304" pitchFamily="18" charset="0"/>
              <a:cs typeface="IRMomtaz" panose="02000506000000020002" pitchFamily="2" charset="-78"/>
            </a:endParaRPr>
          </a:p>
          <a:p>
            <a:pPr algn="r" rtl="1">
              <a:lnSpc>
                <a:spcPct val="107000"/>
              </a:lnSpc>
              <a:spcBef>
                <a:spcPts val="1200"/>
              </a:spcBef>
              <a:spcAft>
                <a:spcPts val="800"/>
              </a:spcAft>
            </a:pPr>
            <a:r>
              <a:rPr lang="fa-IR" sz="1200" dirty="0" smtClean="0">
                <a:solidFill>
                  <a:schemeClr val="bg1"/>
                </a:solidFill>
                <a:latin typeface="IRMomtaz" panose="02000506000000020002" pitchFamily="2" charset="-78"/>
                <a:ea typeface="Calibri" panose="020F0502020204030204" pitchFamily="34" charset="0"/>
                <a:cs typeface="IRMomtaz" panose="02000506000000020002" pitchFamily="2" charset="-78"/>
              </a:rPr>
              <a:t> توصیه امام خمینی(ره) به رزمندگان در عملیات خیبر که وقتی بین فرماندهان اختلاف نظر پیش می­آید که جزایر مجنون را ترک کنند یا آنجا آماده باش بماند ، امام خمینی (ره) آن جمله معروفش را می­گوید که جزایر باید حفظ شود. و این جمله حسن ختامی می­شود برای تمام اختلاف نظرهای فرماندهان و رزمندگان با جان و دل جزایر را حفظ می­کنند.</a:t>
            </a:r>
          </a:p>
          <a:p>
            <a:pPr algn="r" rtl="1">
              <a:lnSpc>
                <a:spcPct val="107000"/>
              </a:lnSpc>
              <a:spcBef>
                <a:spcPts val="1200"/>
              </a:spcBef>
              <a:spcAft>
                <a:spcPts val="800"/>
              </a:spcAft>
            </a:pPr>
            <a:endParaRPr lang="en-US" sz="1200" b="1" dirty="0" smtClean="0">
              <a:solidFill>
                <a:schemeClr val="bg1"/>
              </a:solidFill>
              <a:latin typeface="IRMomtaz" panose="02000506000000020002" pitchFamily="2" charset="-78"/>
              <a:ea typeface="Calibri" panose="020F0502020204030204" pitchFamily="34" charset="0"/>
              <a:cs typeface="IRMomtaz" panose="02000506000000020002" pitchFamily="2" charset="-78"/>
            </a:endParaRPr>
          </a:p>
          <a:p>
            <a:pPr algn="r"/>
            <a:r>
              <a:rPr lang="fa-IR" sz="1200" dirty="0" smtClean="0">
                <a:solidFill>
                  <a:schemeClr val="bg1"/>
                </a:solidFill>
                <a:effectLst/>
                <a:latin typeface="IRMomtaz" panose="02000506000000020002" pitchFamily="2" charset="-78"/>
                <a:ea typeface="Calibri" panose="020F0502020204030204" pitchFamily="34" charset="0"/>
                <a:cs typeface="IRMomtaz" panose="02000506000000020002" pitchFamily="2" charset="-78"/>
              </a:rPr>
              <a:t>ما رهبر را برای اطاعت می‌خواهیم. (شهید ابراهیم هادی)</a:t>
            </a:r>
            <a:br>
              <a:rPr lang="fa-IR" sz="1200" dirty="0" smtClean="0">
                <a:solidFill>
                  <a:schemeClr val="bg1"/>
                </a:solidFill>
                <a:effectLst/>
                <a:latin typeface="IRMomtaz" panose="02000506000000020002" pitchFamily="2" charset="-78"/>
                <a:ea typeface="Calibri" panose="020F0502020204030204" pitchFamily="34" charset="0"/>
                <a:cs typeface="IRMomtaz" panose="02000506000000020002" pitchFamily="2" charset="-78"/>
              </a:rPr>
            </a:br>
            <a:endParaRPr lang="fa-IR" sz="1200" dirty="0" smtClean="0">
              <a:solidFill>
                <a:schemeClr val="bg1"/>
              </a:solidFill>
              <a:latin typeface="IRMomtaz" panose="02000506000000020002" pitchFamily="2" charset="-78"/>
              <a:cs typeface="IRMomtaz" panose="02000506000000020002" pitchFamily="2" charset="-78"/>
            </a:endParaRPr>
          </a:p>
          <a:p>
            <a:pPr algn="r"/>
            <a:endParaRPr lang="fa-IR" dirty="0"/>
          </a:p>
        </p:txBody>
      </p:sp>
      <p:sp>
        <p:nvSpPr>
          <p:cNvPr id="4" name="Slide Number Placeholder 3"/>
          <p:cNvSpPr>
            <a:spLocks noGrp="1"/>
          </p:cNvSpPr>
          <p:nvPr>
            <p:ph type="sldNum" sz="quarter" idx="10"/>
          </p:nvPr>
        </p:nvSpPr>
        <p:spPr/>
        <p:txBody>
          <a:bodyPr/>
          <a:lstStyle/>
          <a:p>
            <a:fld id="{C6CD5B70-E625-4AD2-895C-E5EE15314E6B}" type="slidenum">
              <a:rPr lang="fa-IR" smtClean="0"/>
              <a:t>9</a:t>
            </a:fld>
            <a:endParaRPr lang="fa-IR"/>
          </a:p>
        </p:txBody>
      </p:sp>
    </p:spTree>
    <p:extLst>
      <p:ext uri="{BB962C8B-B14F-4D97-AF65-F5344CB8AC3E}">
        <p14:creationId xmlns:p14="http://schemas.microsoft.com/office/powerpoint/2010/main" val="25920962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fa-I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p>
            <a:fld id="{A26FD9FA-F4F7-44CF-A12A-299878099703}" type="datetimeFigureOut">
              <a:rPr lang="fa-IR" smtClean="0"/>
              <a:t>21/05/43</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2A69077E-119E-47F7-804E-44A7820DEE5E}" type="slidenum">
              <a:rPr lang="fa-IR" smtClean="0"/>
              <a:t>‹#›</a:t>
            </a:fld>
            <a:endParaRPr lang="fa-IR"/>
          </a:p>
        </p:txBody>
      </p:sp>
    </p:spTree>
    <p:extLst>
      <p:ext uri="{BB962C8B-B14F-4D97-AF65-F5344CB8AC3E}">
        <p14:creationId xmlns:p14="http://schemas.microsoft.com/office/powerpoint/2010/main" val="31614041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A26FD9FA-F4F7-44CF-A12A-299878099703}" type="datetimeFigureOut">
              <a:rPr lang="fa-IR" smtClean="0"/>
              <a:t>21/05/43</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2A69077E-119E-47F7-804E-44A7820DEE5E}" type="slidenum">
              <a:rPr lang="fa-IR" smtClean="0"/>
              <a:t>‹#›</a:t>
            </a:fld>
            <a:endParaRPr lang="fa-IR"/>
          </a:p>
        </p:txBody>
      </p:sp>
    </p:spTree>
    <p:extLst>
      <p:ext uri="{BB962C8B-B14F-4D97-AF65-F5344CB8AC3E}">
        <p14:creationId xmlns:p14="http://schemas.microsoft.com/office/powerpoint/2010/main" val="4051994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A26FD9FA-F4F7-44CF-A12A-299878099703}" type="datetimeFigureOut">
              <a:rPr lang="fa-IR" smtClean="0"/>
              <a:t>21/05/43</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2A69077E-119E-47F7-804E-44A7820DEE5E}" type="slidenum">
              <a:rPr lang="fa-IR" smtClean="0"/>
              <a:t>‹#›</a:t>
            </a:fld>
            <a:endParaRPr lang="fa-IR"/>
          </a:p>
        </p:txBody>
      </p:sp>
    </p:spTree>
    <p:extLst>
      <p:ext uri="{BB962C8B-B14F-4D97-AF65-F5344CB8AC3E}">
        <p14:creationId xmlns:p14="http://schemas.microsoft.com/office/powerpoint/2010/main" val="18454937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A26FD9FA-F4F7-44CF-A12A-299878099703}" type="datetimeFigureOut">
              <a:rPr lang="fa-IR" smtClean="0"/>
              <a:t>21/05/43</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2A69077E-119E-47F7-804E-44A7820DEE5E}" type="slidenum">
              <a:rPr lang="fa-IR" smtClean="0"/>
              <a:t>‹#›</a:t>
            </a:fld>
            <a:endParaRPr lang="fa-IR"/>
          </a:p>
        </p:txBody>
      </p:sp>
    </p:spTree>
    <p:extLst>
      <p:ext uri="{BB962C8B-B14F-4D97-AF65-F5344CB8AC3E}">
        <p14:creationId xmlns:p14="http://schemas.microsoft.com/office/powerpoint/2010/main" val="13340534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fa-I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26FD9FA-F4F7-44CF-A12A-299878099703}" type="datetimeFigureOut">
              <a:rPr lang="fa-IR" smtClean="0"/>
              <a:t>21/05/43</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2A69077E-119E-47F7-804E-44A7820DEE5E}" type="slidenum">
              <a:rPr lang="fa-IR" smtClean="0"/>
              <a:t>‹#›</a:t>
            </a:fld>
            <a:endParaRPr lang="fa-IR"/>
          </a:p>
        </p:txBody>
      </p:sp>
    </p:spTree>
    <p:extLst>
      <p:ext uri="{BB962C8B-B14F-4D97-AF65-F5344CB8AC3E}">
        <p14:creationId xmlns:p14="http://schemas.microsoft.com/office/powerpoint/2010/main" val="4425188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p:txBody>
          <a:bodyPr/>
          <a:lstStyle/>
          <a:p>
            <a:fld id="{A26FD9FA-F4F7-44CF-A12A-299878099703}" type="datetimeFigureOut">
              <a:rPr lang="fa-IR" smtClean="0"/>
              <a:t>21/05/43</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2A69077E-119E-47F7-804E-44A7820DEE5E}" type="slidenum">
              <a:rPr lang="fa-IR" smtClean="0"/>
              <a:t>‹#›</a:t>
            </a:fld>
            <a:endParaRPr lang="fa-IR"/>
          </a:p>
        </p:txBody>
      </p:sp>
    </p:spTree>
    <p:extLst>
      <p:ext uri="{BB962C8B-B14F-4D97-AF65-F5344CB8AC3E}">
        <p14:creationId xmlns:p14="http://schemas.microsoft.com/office/powerpoint/2010/main" val="6836052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fa-I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p:cNvSpPr>
          <p:nvPr>
            <p:ph type="dt" sz="half" idx="10"/>
          </p:nvPr>
        </p:nvSpPr>
        <p:spPr/>
        <p:txBody>
          <a:bodyPr/>
          <a:lstStyle/>
          <a:p>
            <a:fld id="{A26FD9FA-F4F7-44CF-A12A-299878099703}" type="datetimeFigureOut">
              <a:rPr lang="fa-IR" smtClean="0"/>
              <a:t>21/05/43</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2A69077E-119E-47F7-804E-44A7820DEE5E}" type="slidenum">
              <a:rPr lang="fa-IR" smtClean="0"/>
              <a:t>‹#›</a:t>
            </a:fld>
            <a:endParaRPr lang="fa-IR"/>
          </a:p>
        </p:txBody>
      </p:sp>
    </p:spTree>
    <p:extLst>
      <p:ext uri="{BB962C8B-B14F-4D97-AF65-F5344CB8AC3E}">
        <p14:creationId xmlns:p14="http://schemas.microsoft.com/office/powerpoint/2010/main" val="40504898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2"/>
          <p:cNvSpPr>
            <a:spLocks noGrp="1"/>
          </p:cNvSpPr>
          <p:nvPr>
            <p:ph type="dt" sz="half" idx="10"/>
          </p:nvPr>
        </p:nvSpPr>
        <p:spPr/>
        <p:txBody>
          <a:bodyPr/>
          <a:lstStyle/>
          <a:p>
            <a:fld id="{A26FD9FA-F4F7-44CF-A12A-299878099703}" type="datetimeFigureOut">
              <a:rPr lang="fa-IR" smtClean="0"/>
              <a:t>21/05/43</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2A69077E-119E-47F7-804E-44A7820DEE5E}" type="slidenum">
              <a:rPr lang="fa-IR" smtClean="0"/>
              <a:t>‹#›</a:t>
            </a:fld>
            <a:endParaRPr lang="fa-IR"/>
          </a:p>
        </p:txBody>
      </p:sp>
    </p:spTree>
    <p:extLst>
      <p:ext uri="{BB962C8B-B14F-4D97-AF65-F5344CB8AC3E}">
        <p14:creationId xmlns:p14="http://schemas.microsoft.com/office/powerpoint/2010/main" val="8343603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6FD9FA-F4F7-44CF-A12A-299878099703}" type="datetimeFigureOut">
              <a:rPr lang="fa-IR" smtClean="0"/>
              <a:t>21/05/43</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2A69077E-119E-47F7-804E-44A7820DEE5E}" type="slidenum">
              <a:rPr lang="fa-IR" smtClean="0"/>
              <a:t>‹#›</a:t>
            </a:fld>
            <a:endParaRPr lang="fa-IR"/>
          </a:p>
        </p:txBody>
      </p:sp>
    </p:spTree>
    <p:extLst>
      <p:ext uri="{BB962C8B-B14F-4D97-AF65-F5344CB8AC3E}">
        <p14:creationId xmlns:p14="http://schemas.microsoft.com/office/powerpoint/2010/main" val="36129912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fa-I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26FD9FA-F4F7-44CF-A12A-299878099703}" type="datetimeFigureOut">
              <a:rPr lang="fa-IR" smtClean="0"/>
              <a:t>21/05/43</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2A69077E-119E-47F7-804E-44A7820DEE5E}" type="slidenum">
              <a:rPr lang="fa-IR" smtClean="0"/>
              <a:t>‹#›</a:t>
            </a:fld>
            <a:endParaRPr lang="fa-IR"/>
          </a:p>
        </p:txBody>
      </p:sp>
    </p:spTree>
    <p:extLst>
      <p:ext uri="{BB962C8B-B14F-4D97-AF65-F5344CB8AC3E}">
        <p14:creationId xmlns:p14="http://schemas.microsoft.com/office/powerpoint/2010/main" val="4335231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fa-I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26FD9FA-F4F7-44CF-A12A-299878099703}" type="datetimeFigureOut">
              <a:rPr lang="fa-IR" smtClean="0"/>
              <a:t>21/05/43</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2A69077E-119E-47F7-804E-44A7820DEE5E}" type="slidenum">
              <a:rPr lang="fa-IR" smtClean="0"/>
              <a:t>‹#›</a:t>
            </a:fld>
            <a:endParaRPr lang="fa-IR"/>
          </a:p>
        </p:txBody>
      </p:sp>
    </p:spTree>
    <p:extLst>
      <p:ext uri="{BB962C8B-B14F-4D97-AF65-F5344CB8AC3E}">
        <p14:creationId xmlns:p14="http://schemas.microsoft.com/office/powerpoint/2010/main" val="133455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fa-I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6FD9FA-F4F7-44CF-A12A-299878099703}" type="datetimeFigureOut">
              <a:rPr lang="fa-IR" smtClean="0"/>
              <a:t>21/05/43</a:t>
            </a:fld>
            <a:endParaRPr lang="fa-I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a-I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69077E-119E-47F7-804E-44A7820DEE5E}" type="slidenum">
              <a:rPr lang="fa-IR" smtClean="0"/>
              <a:t>‹#›</a:t>
            </a:fld>
            <a:endParaRPr lang="fa-IR"/>
          </a:p>
        </p:txBody>
      </p:sp>
    </p:spTree>
    <p:extLst>
      <p:ext uri="{BB962C8B-B14F-4D97-AF65-F5344CB8AC3E}">
        <p14:creationId xmlns:p14="http://schemas.microsoft.com/office/powerpoint/2010/main" val="15663670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a-I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6.gif"/><Relationship Id="rId5" Type="http://schemas.openxmlformats.org/officeDocument/2006/relationships/image" Target="../media/image12.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9.gif"/><Relationship Id="rId5" Type="http://schemas.openxmlformats.org/officeDocument/2006/relationships/image" Target="../media/image12.png"/><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0.jpg"/><Relationship Id="rId7" Type="http://schemas.openxmlformats.org/officeDocument/2006/relationships/image" Target="../media/image22.gi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1.gif"/><Relationship Id="rId5" Type="http://schemas.openxmlformats.org/officeDocument/2006/relationships/image" Target="../media/image12.png"/><Relationship Id="rId4" Type="http://schemas.openxmlformats.org/officeDocument/2006/relationships/image" Target="../media/image20.jpeg"/><Relationship Id="rId9"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6.gif"/><Relationship Id="rId5" Type="http://schemas.openxmlformats.org/officeDocument/2006/relationships/image" Target="../media/image12.png"/><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27.jpg"/></Relationships>
</file>

<file path=ppt/slides/_rels/slide1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9.gif"/><Relationship Id="rId5" Type="http://schemas.openxmlformats.org/officeDocument/2006/relationships/image" Target="../media/image12.png"/><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image" Target="../media/image10.jpg"/><Relationship Id="rId7" Type="http://schemas.microsoft.com/office/2007/relationships/hdphoto" Target="../media/hdphoto2.wdp"/><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12.png"/><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12.png"/><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35.jpeg"/></Relationships>
</file>

<file path=ppt/slides/_rels/slide2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8.jpg"/><Relationship Id="rId7" Type="http://schemas.openxmlformats.org/officeDocument/2006/relationships/diagramColors" Target="../diagrams/colors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6047509" y="2556164"/>
            <a:ext cx="5827430" cy="2215991"/>
          </a:xfrm>
          <a:prstGeom prst="rect">
            <a:avLst/>
          </a:prstGeom>
          <a:noFill/>
        </p:spPr>
        <p:txBody>
          <a:bodyPr wrap="square" rtlCol="1">
            <a:spAutoFit/>
          </a:bodyPr>
          <a:lstStyle/>
          <a:p>
            <a:pPr algn="ctr" rtl="1"/>
            <a:r>
              <a:rPr lang="fa-IR" sz="13800" dirty="0" smtClean="0">
                <a:solidFill>
                  <a:srgbClr val="FFFF00"/>
                </a:solidFill>
                <a:effectLst>
                  <a:glow rad="228600">
                    <a:schemeClr val="accent2">
                      <a:satMod val="175000"/>
                      <a:alpha val="40000"/>
                    </a:schemeClr>
                  </a:glow>
                </a:effectLst>
                <a:cs typeface="Dast Nevis" panose="03000400000000000000" pitchFamily="66" charset="-78"/>
              </a:rPr>
              <a:t>سردار دلها</a:t>
            </a:r>
            <a:endParaRPr lang="fa-IR" sz="13800" dirty="0">
              <a:solidFill>
                <a:srgbClr val="FFFF00"/>
              </a:solidFill>
              <a:effectLst>
                <a:glow rad="228600">
                  <a:schemeClr val="accent2">
                    <a:satMod val="175000"/>
                    <a:alpha val="40000"/>
                  </a:schemeClr>
                </a:glow>
              </a:effectLst>
              <a:cs typeface="Dast Nevis" panose="03000400000000000000" pitchFamily="66" charset="-78"/>
            </a:endParaRPr>
          </a:p>
        </p:txBody>
      </p:sp>
    </p:spTree>
    <p:extLst>
      <p:ext uri="{BB962C8B-B14F-4D97-AF65-F5344CB8AC3E}">
        <p14:creationId xmlns:p14="http://schemas.microsoft.com/office/powerpoint/2010/main" val="5558615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6760654" y="2138020"/>
            <a:ext cx="2978569" cy="523220"/>
          </a:xfrm>
          <a:prstGeom prst="rect">
            <a:avLst/>
          </a:prstGeom>
        </p:spPr>
        <p:txBody>
          <a:bodyPr wrap="square">
            <a:spAutoFit/>
          </a:bodyPr>
          <a:lstStyle/>
          <a:p>
            <a:pPr algn="ctr" rtl="1"/>
            <a:r>
              <a:rPr lang="fa-IR" sz="2800" b="1" dirty="0">
                <a:ln>
                  <a:solidFill>
                    <a:srgbClr val="002060"/>
                  </a:solidFill>
                </a:ln>
                <a:solidFill>
                  <a:srgbClr val="002060"/>
                </a:solidFill>
                <a:latin typeface="A Nasr" panose="02000000000000000000" pitchFamily="2" charset="-78"/>
                <a:cs typeface="B Mitra" panose="00000400000000000000" pitchFamily="2" charset="-78"/>
              </a:rPr>
              <a:t>"الله‌اکبر، خمینی رهبر</a:t>
            </a:r>
            <a:r>
              <a:rPr lang="fa-IR" sz="2800" b="1" dirty="0" smtClean="0">
                <a:ln>
                  <a:solidFill>
                    <a:srgbClr val="002060"/>
                  </a:solidFill>
                </a:ln>
                <a:solidFill>
                  <a:srgbClr val="002060"/>
                </a:solidFill>
                <a:latin typeface="A Nasr" panose="02000000000000000000" pitchFamily="2" charset="-78"/>
                <a:cs typeface="B Mitra" panose="00000400000000000000" pitchFamily="2" charset="-78"/>
              </a:rPr>
              <a:t>" </a:t>
            </a:r>
            <a:endParaRPr lang="fa-IR" sz="2800" b="1" dirty="0">
              <a:ln>
                <a:solidFill>
                  <a:srgbClr val="002060"/>
                </a:solidFill>
              </a:ln>
              <a:solidFill>
                <a:srgbClr val="002060"/>
              </a:solidFill>
              <a:latin typeface="A Nasr" panose="02000000000000000000" pitchFamily="2" charset="-78"/>
              <a:cs typeface="B Mitra" panose="00000400000000000000" pitchFamily="2" charset="-78"/>
            </a:endParaRPr>
          </a:p>
        </p:txBody>
      </p:sp>
      <p:sp>
        <p:nvSpPr>
          <p:cNvPr id="6" name="Rectangle 5"/>
          <p:cNvSpPr/>
          <p:nvPr/>
        </p:nvSpPr>
        <p:spPr>
          <a:xfrm>
            <a:off x="5963663" y="3399696"/>
            <a:ext cx="4950139" cy="523220"/>
          </a:xfrm>
          <a:prstGeom prst="rect">
            <a:avLst/>
          </a:prstGeom>
        </p:spPr>
        <p:txBody>
          <a:bodyPr wrap="square">
            <a:spAutoFit/>
          </a:bodyPr>
          <a:lstStyle/>
          <a:p>
            <a:pPr algn="ctr" rtl="1"/>
            <a:r>
              <a:rPr lang="fa-IR" sz="2800" b="1" dirty="0">
                <a:ln>
                  <a:solidFill>
                    <a:srgbClr val="002060"/>
                  </a:solidFill>
                </a:ln>
                <a:solidFill>
                  <a:srgbClr val="002060"/>
                </a:solidFill>
                <a:latin typeface="A Nasr" panose="02000000000000000000" pitchFamily="2" charset="-78"/>
                <a:cs typeface="B Mitra" panose="00000400000000000000" pitchFamily="2" charset="-78"/>
              </a:rPr>
              <a:t>"این‌جوری که شما می‌گی نمازت باطله"</a:t>
            </a:r>
          </a:p>
        </p:txBody>
      </p:sp>
      <p:sp>
        <p:nvSpPr>
          <p:cNvPr id="7" name="Rectangle 6"/>
          <p:cNvSpPr/>
          <p:nvPr/>
        </p:nvSpPr>
        <p:spPr>
          <a:xfrm>
            <a:off x="5106837" y="4661372"/>
            <a:ext cx="6663793" cy="523220"/>
          </a:xfrm>
          <a:prstGeom prst="rect">
            <a:avLst/>
          </a:prstGeom>
        </p:spPr>
        <p:txBody>
          <a:bodyPr wrap="square">
            <a:spAutoFit/>
          </a:bodyPr>
          <a:lstStyle/>
          <a:p>
            <a:pPr algn="ctr" rtl="1"/>
            <a:r>
              <a:rPr lang="fa-IR" sz="2800" b="1" dirty="0">
                <a:ln>
                  <a:solidFill>
                    <a:srgbClr val="002060"/>
                  </a:solidFill>
                </a:ln>
                <a:solidFill>
                  <a:srgbClr val="002060"/>
                </a:solidFill>
                <a:latin typeface="A Nasr" panose="02000000000000000000" pitchFamily="2" charset="-78"/>
                <a:cs typeface="B Mitra" panose="00000400000000000000" pitchFamily="2" charset="-78"/>
              </a:rPr>
              <a:t>"الله‌اکبر، خمینی رهبر، مرگ بر ضد ولایت </a:t>
            </a:r>
            <a:r>
              <a:rPr lang="fa-IR" sz="2800" b="1" dirty="0" smtClean="0">
                <a:ln>
                  <a:solidFill>
                    <a:srgbClr val="002060"/>
                  </a:solidFill>
                </a:ln>
                <a:solidFill>
                  <a:srgbClr val="002060"/>
                </a:solidFill>
                <a:latin typeface="A Nasr" panose="02000000000000000000" pitchFamily="2" charset="-78"/>
                <a:cs typeface="B Mitra" panose="00000400000000000000" pitchFamily="2" charset="-78"/>
              </a:rPr>
              <a:t>فقیه"</a:t>
            </a:r>
            <a:endParaRPr lang="fa-IR" sz="2800" b="1" dirty="0">
              <a:ln>
                <a:solidFill>
                  <a:srgbClr val="002060"/>
                </a:solidFill>
              </a:ln>
              <a:solidFill>
                <a:srgbClr val="002060"/>
              </a:solidFill>
              <a:latin typeface="A Nasr" panose="02000000000000000000" pitchFamily="2" charset="-78"/>
              <a:cs typeface="B Mitra" panose="00000400000000000000" pitchFamily="2" charset="-78"/>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770" y="2576"/>
            <a:ext cx="3881886" cy="6858000"/>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28038" r="28537"/>
          <a:stretch/>
        </p:blipFill>
        <p:spPr>
          <a:xfrm>
            <a:off x="-17253" y="0"/>
            <a:ext cx="4037162" cy="6860576"/>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60654" y="-264610"/>
            <a:ext cx="2664240" cy="2664240"/>
          </a:xfrm>
          <a:prstGeom prst="rect">
            <a:avLst/>
          </a:prstGeom>
        </p:spPr>
      </p:pic>
    </p:spTree>
    <p:extLst>
      <p:ext uri="{BB962C8B-B14F-4D97-AF65-F5344CB8AC3E}">
        <p14:creationId xmlns:p14="http://schemas.microsoft.com/office/powerpoint/2010/main" val="5116773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00038" y="215037"/>
            <a:ext cx="3222643" cy="1325563"/>
          </a:xfrm>
        </p:spPr>
        <p:txBody>
          <a:bodyPr>
            <a:normAutofit/>
          </a:bodyPr>
          <a:lstStyle/>
          <a:p>
            <a:pPr algn="ctr" rtl="1"/>
            <a:r>
              <a:rPr lang="fa-IR" sz="5400" dirty="0" smtClean="0">
                <a:ln>
                  <a:solidFill>
                    <a:srgbClr val="FF0000"/>
                  </a:solidFill>
                </a:ln>
                <a:solidFill>
                  <a:srgbClr val="FF0000"/>
                </a:solidFill>
                <a:latin typeface="A Nasr" panose="02000000000000000000" pitchFamily="2" charset="-78"/>
                <a:cs typeface="A Nasr" panose="02000000000000000000" pitchFamily="2" charset="-78"/>
              </a:rPr>
              <a:t>مسابقه</a:t>
            </a:r>
            <a:endParaRPr lang="en-US" sz="5400" dirty="0">
              <a:ln>
                <a:solidFill>
                  <a:srgbClr val="FF0000"/>
                </a:solidFill>
              </a:ln>
              <a:solidFill>
                <a:srgbClr val="FF0000"/>
              </a:solidFill>
              <a:latin typeface="A Nasr" panose="02000000000000000000" pitchFamily="2" charset="-78"/>
              <a:cs typeface="A Nasr" panose="02000000000000000000" pitchFamily="2" charset="-78"/>
            </a:endParaRPr>
          </a:p>
        </p:txBody>
      </p:sp>
      <p:sp>
        <p:nvSpPr>
          <p:cNvPr id="4" name="Rectangle 3"/>
          <p:cNvSpPr/>
          <p:nvPr/>
        </p:nvSpPr>
        <p:spPr>
          <a:xfrm>
            <a:off x="7522681" y="1690250"/>
            <a:ext cx="2342308" cy="707886"/>
          </a:xfrm>
          <a:prstGeom prst="rect">
            <a:avLst/>
          </a:prstGeom>
        </p:spPr>
        <p:txBody>
          <a:bodyPr wrap="none">
            <a:spAutoFit/>
          </a:bodyPr>
          <a:lstStyle/>
          <a:p>
            <a:pPr algn="r" rtl="1"/>
            <a:r>
              <a:rPr lang="fa-IR" sz="4000" dirty="0" smtClean="0">
                <a:ln>
                  <a:solidFill>
                    <a:srgbClr val="002060"/>
                  </a:solidFill>
                </a:ln>
                <a:solidFill>
                  <a:srgbClr val="002060"/>
                </a:solidFill>
                <a:cs typeface="B Titr" panose="00000700000000000000" pitchFamily="2" charset="-78"/>
              </a:rPr>
              <a:t>1. جهان آرا</a:t>
            </a:r>
            <a:endParaRPr lang="en-US" sz="4000" dirty="0">
              <a:ln>
                <a:solidFill>
                  <a:srgbClr val="002060"/>
                </a:solidFill>
              </a:ln>
              <a:solidFill>
                <a:srgbClr val="002060"/>
              </a:solidFill>
              <a:cs typeface="B Titr" panose="00000700000000000000" pitchFamily="2" charset="-78"/>
            </a:endParaRPr>
          </a:p>
        </p:txBody>
      </p:sp>
      <p:sp>
        <p:nvSpPr>
          <p:cNvPr id="5" name="Rectangle 4"/>
          <p:cNvSpPr/>
          <p:nvPr/>
        </p:nvSpPr>
        <p:spPr>
          <a:xfrm>
            <a:off x="8337007" y="2772323"/>
            <a:ext cx="1527982" cy="707886"/>
          </a:xfrm>
          <a:prstGeom prst="rect">
            <a:avLst/>
          </a:prstGeom>
        </p:spPr>
        <p:txBody>
          <a:bodyPr wrap="none">
            <a:spAutoFit/>
          </a:bodyPr>
          <a:lstStyle/>
          <a:p>
            <a:pPr algn="r" rtl="1"/>
            <a:r>
              <a:rPr lang="fa-IR" sz="4000" dirty="0" smtClean="0">
                <a:ln>
                  <a:solidFill>
                    <a:srgbClr val="002060"/>
                  </a:solidFill>
                </a:ln>
                <a:solidFill>
                  <a:srgbClr val="002060"/>
                </a:solidFill>
                <a:cs typeface="B Titr" panose="00000700000000000000" pitchFamily="2" charset="-78"/>
              </a:rPr>
              <a:t>2. نادم</a:t>
            </a:r>
            <a:endParaRPr lang="en-US" sz="4000" dirty="0">
              <a:ln>
                <a:solidFill>
                  <a:srgbClr val="002060"/>
                </a:solidFill>
              </a:ln>
              <a:solidFill>
                <a:srgbClr val="002060"/>
              </a:solidFill>
              <a:cs typeface="B Titr" panose="00000700000000000000" pitchFamily="2" charset="-78"/>
            </a:endParaRPr>
          </a:p>
        </p:txBody>
      </p:sp>
      <p:sp>
        <p:nvSpPr>
          <p:cNvPr id="6" name="Rectangle 5"/>
          <p:cNvSpPr/>
          <p:nvPr/>
        </p:nvSpPr>
        <p:spPr>
          <a:xfrm>
            <a:off x="8211972" y="3854396"/>
            <a:ext cx="1653017" cy="707886"/>
          </a:xfrm>
          <a:prstGeom prst="rect">
            <a:avLst/>
          </a:prstGeom>
        </p:spPr>
        <p:txBody>
          <a:bodyPr wrap="none">
            <a:spAutoFit/>
          </a:bodyPr>
          <a:lstStyle/>
          <a:p>
            <a:r>
              <a:rPr lang="fa-IR" sz="4000" dirty="0" smtClean="0">
                <a:ln>
                  <a:solidFill>
                    <a:srgbClr val="002060"/>
                  </a:solidFill>
                </a:ln>
                <a:solidFill>
                  <a:srgbClr val="002060"/>
                </a:solidFill>
                <a:cs typeface="B Titr" panose="00000700000000000000" pitchFamily="2" charset="-78"/>
              </a:rPr>
              <a:t>3. فرود</a:t>
            </a:r>
            <a:endParaRPr lang="fa-IR" sz="4000" dirty="0">
              <a:ln>
                <a:solidFill>
                  <a:srgbClr val="002060"/>
                </a:solidFill>
              </a:ln>
              <a:solidFill>
                <a:srgbClr val="002060"/>
              </a:solidFill>
              <a:cs typeface="B Titr" panose="00000700000000000000" pitchFamily="2" charset="-78"/>
            </a:endParaRPr>
          </a:p>
        </p:txBody>
      </p:sp>
      <p:sp>
        <p:nvSpPr>
          <p:cNvPr id="7" name="Rectangle 6"/>
          <p:cNvSpPr/>
          <p:nvPr/>
        </p:nvSpPr>
        <p:spPr>
          <a:xfrm>
            <a:off x="1937439" y="1765138"/>
            <a:ext cx="3185487" cy="707886"/>
          </a:xfrm>
          <a:prstGeom prst="rect">
            <a:avLst/>
          </a:prstGeom>
        </p:spPr>
        <p:txBody>
          <a:bodyPr wrap="none">
            <a:spAutoFit/>
          </a:bodyPr>
          <a:lstStyle/>
          <a:p>
            <a:r>
              <a:rPr lang="fa-IR" sz="4000" dirty="0" smtClean="0">
                <a:ln>
                  <a:solidFill>
                    <a:srgbClr val="002060"/>
                  </a:solidFill>
                </a:ln>
                <a:solidFill>
                  <a:srgbClr val="002060"/>
                </a:solidFill>
                <a:cs typeface="B Titr" panose="00000700000000000000" pitchFamily="2" charset="-78"/>
              </a:rPr>
              <a:t>4. آیت </a:t>
            </a:r>
            <a:r>
              <a:rPr lang="fa-IR" sz="4000" dirty="0">
                <a:ln>
                  <a:solidFill>
                    <a:srgbClr val="002060"/>
                  </a:solidFill>
                </a:ln>
                <a:solidFill>
                  <a:srgbClr val="002060"/>
                </a:solidFill>
                <a:cs typeface="B Titr" panose="00000700000000000000" pitchFamily="2" charset="-78"/>
              </a:rPr>
              <a:t>الکرسی </a:t>
            </a:r>
          </a:p>
        </p:txBody>
      </p:sp>
      <p:sp>
        <p:nvSpPr>
          <p:cNvPr id="8" name="Rectangle 7"/>
          <p:cNvSpPr/>
          <p:nvPr/>
        </p:nvSpPr>
        <p:spPr>
          <a:xfrm>
            <a:off x="2695708" y="2772323"/>
            <a:ext cx="2348720" cy="707886"/>
          </a:xfrm>
          <a:prstGeom prst="rect">
            <a:avLst/>
          </a:prstGeom>
        </p:spPr>
        <p:txBody>
          <a:bodyPr wrap="none">
            <a:spAutoFit/>
          </a:bodyPr>
          <a:lstStyle/>
          <a:p>
            <a:r>
              <a:rPr lang="fa-IR" sz="4000" dirty="0" smtClean="0">
                <a:ln>
                  <a:solidFill>
                    <a:srgbClr val="002060"/>
                  </a:solidFill>
                </a:ln>
                <a:solidFill>
                  <a:srgbClr val="002060"/>
                </a:solidFill>
                <a:cs typeface="B Titr" panose="00000700000000000000" pitchFamily="2" charset="-78"/>
              </a:rPr>
              <a:t>5. روح </a:t>
            </a:r>
            <a:r>
              <a:rPr lang="fa-IR" sz="4000" dirty="0">
                <a:ln>
                  <a:solidFill>
                    <a:srgbClr val="002060"/>
                  </a:solidFill>
                </a:ln>
                <a:solidFill>
                  <a:srgbClr val="002060"/>
                </a:solidFill>
                <a:cs typeface="B Titr" panose="00000700000000000000" pitchFamily="2" charset="-78"/>
              </a:rPr>
              <a:t>الله </a:t>
            </a:r>
          </a:p>
        </p:txBody>
      </p:sp>
      <p:sp>
        <p:nvSpPr>
          <p:cNvPr id="9" name="Rectangle 8"/>
          <p:cNvSpPr/>
          <p:nvPr/>
        </p:nvSpPr>
        <p:spPr>
          <a:xfrm>
            <a:off x="3665524" y="3779509"/>
            <a:ext cx="1433406" cy="707886"/>
          </a:xfrm>
          <a:prstGeom prst="rect">
            <a:avLst/>
          </a:prstGeom>
        </p:spPr>
        <p:txBody>
          <a:bodyPr wrap="none">
            <a:spAutoFit/>
          </a:bodyPr>
          <a:lstStyle/>
          <a:p>
            <a:r>
              <a:rPr lang="fa-IR" sz="4000" dirty="0" smtClean="0">
                <a:ln>
                  <a:solidFill>
                    <a:srgbClr val="002060"/>
                  </a:solidFill>
                </a:ln>
                <a:solidFill>
                  <a:srgbClr val="002060"/>
                </a:solidFill>
                <a:cs typeface="B Titr" panose="00000700000000000000" pitchFamily="2" charset="-78"/>
              </a:rPr>
              <a:t>6. باقر</a:t>
            </a:r>
            <a:endParaRPr lang="fa-IR" sz="4000" dirty="0">
              <a:ln>
                <a:solidFill>
                  <a:srgbClr val="002060"/>
                </a:solidFill>
              </a:ln>
              <a:solidFill>
                <a:srgbClr val="002060"/>
              </a:solidFill>
              <a:cs typeface="B Titr" panose="00000700000000000000" pitchFamily="2" charset="-78"/>
            </a:endParaRPr>
          </a:p>
        </p:txBody>
      </p:sp>
      <p:sp>
        <p:nvSpPr>
          <p:cNvPr id="10" name="TextBox 9"/>
          <p:cNvSpPr txBox="1"/>
          <p:nvPr/>
        </p:nvSpPr>
        <p:spPr>
          <a:xfrm>
            <a:off x="1665069" y="5436179"/>
            <a:ext cx="8492579"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1">
            <a:spAutoFit/>
          </a:bodyPr>
          <a:lstStyle/>
          <a:p>
            <a:pPr algn="ctr" rtl="1"/>
            <a:r>
              <a:rPr lang="fa-IR" sz="2400" dirty="0" smtClean="0">
                <a:cs typeface="B Titr" panose="00000700000000000000" pitchFamily="2" charset="-78"/>
              </a:rPr>
              <a:t>با </a:t>
            </a:r>
            <a:r>
              <a:rPr lang="fa-IR" sz="2400" dirty="0">
                <a:cs typeface="B Titr" panose="00000700000000000000" pitchFamily="2" charset="-78"/>
              </a:rPr>
              <a:t>اتصال حروف اول و آخر کلمه‌ی جواب، رمز مسابقه را به دست </a:t>
            </a:r>
            <a:r>
              <a:rPr lang="fa-IR" sz="2400" dirty="0" smtClean="0">
                <a:cs typeface="B Titr" panose="00000700000000000000" pitchFamily="2" charset="-78"/>
              </a:rPr>
              <a:t>بیاورید</a:t>
            </a:r>
            <a:r>
              <a:rPr lang="fa-IR" sz="2400" dirty="0">
                <a:cs typeface="B Titr" panose="00000700000000000000" pitchFamily="2" charset="-78"/>
              </a:rPr>
              <a:t>. </a:t>
            </a:r>
          </a:p>
        </p:txBody>
      </p:sp>
    </p:spTree>
    <p:extLst>
      <p:ext uri="{BB962C8B-B14F-4D97-AF65-F5344CB8AC3E}">
        <p14:creationId xmlns:p14="http://schemas.microsoft.com/office/powerpoint/2010/main" val="38913260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wipe(down)">
                                      <p:cBhvr>
                                        <p:cTn id="19" dur="500"/>
                                        <p:tgtEl>
                                          <p:spTgt spid="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circle(in)">
                                      <p:cBhvr>
                                        <p:cTn id="24" dur="2000"/>
                                        <p:tgtEl>
                                          <p:spTgt spid="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down)">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arn(inVertical)">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9">
                                            <p:txEl>
                                              <p:pRg st="0" end="0"/>
                                            </p:txEl>
                                          </p:spTgt>
                                        </p:tgtEl>
                                        <p:attrNameLst>
                                          <p:attrName>style.visibility</p:attrName>
                                        </p:attrNameLst>
                                      </p:cBhvr>
                                      <p:to>
                                        <p:strVal val="visible"/>
                                      </p:to>
                                    </p:set>
                                    <p:animEffect transition="in" filter="fade">
                                      <p:cBhvr>
                                        <p:cTn id="39" dur="1000"/>
                                        <p:tgtEl>
                                          <p:spTgt spid="9">
                                            <p:txEl>
                                              <p:pRg st="0" end="0"/>
                                            </p:txEl>
                                          </p:spTgt>
                                        </p:tgtEl>
                                      </p:cBhvr>
                                    </p:animEffect>
                                    <p:anim calcmode="lin" valueType="num">
                                      <p:cBhvr>
                                        <p:cTn id="40"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41"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5" presetClass="entr" presetSubtype="0" fill="hold" nodeType="clickEffect">
                                  <p:stCondLst>
                                    <p:cond delay="0"/>
                                  </p:stCondLst>
                                  <p:childTnLst>
                                    <p:set>
                                      <p:cBhvr>
                                        <p:cTn id="45" dur="1" fill="hold">
                                          <p:stCondLst>
                                            <p:cond delay="0"/>
                                          </p:stCondLst>
                                        </p:cTn>
                                        <p:tgtEl>
                                          <p:spTgt spid="10">
                                            <p:txEl>
                                              <p:pRg st="0" end="0"/>
                                            </p:txEl>
                                          </p:spTgt>
                                        </p:tgtEl>
                                        <p:attrNameLst>
                                          <p:attrName>style.visibility</p:attrName>
                                        </p:attrNameLst>
                                      </p:cBhvr>
                                      <p:to>
                                        <p:strVal val="visible"/>
                                      </p:to>
                                    </p:set>
                                    <p:animEffect transition="in" filter="fade">
                                      <p:cBhvr>
                                        <p:cTn id="46" dur="2000"/>
                                        <p:tgtEl>
                                          <p:spTgt spid="10">
                                            <p:txEl>
                                              <p:pRg st="0" end="0"/>
                                            </p:txEl>
                                          </p:spTgt>
                                        </p:tgtEl>
                                      </p:cBhvr>
                                    </p:animEffect>
                                    <p:anim calcmode="lin" valueType="num">
                                      <p:cBhvr>
                                        <p:cTn id="47" dur="2000" fill="hold"/>
                                        <p:tgtEl>
                                          <p:spTgt spid="10">
                                            <p:txEl>
                                              <p:pRg st="0" end="0"/>
                                            </p:txEl>
                                          </p:spTgt>
                                        </p:tgtEl>
                                        <p:attrNameLst>
                                          <p:attrName>ppt_w</p:attrName>
                                        </p:attrNameLst>
                                      </p:cBhvr>
                                      <p:tavLst>
                                        <p:tav tm="0" fmla="#ppt_w*sin(2.5*pi*$)">
                                          <p:val>
                                            <p:fltVal val="0"/>
                                          </p:val>
                                        </p:tav>
                                        <p:tav tm="100000">
                                          <p:val>
                                            <p:fltVal val="1"/>
                                          </p:val>
                                        </p:tav>
                                      </p:tavLst>
                                    </p:anim>
                                    <p:anim calcmode="lin" valueType="num">
                                      <p:cBhvr>
                                        <p:cTn id="48" dur="2000" fill="hold"/>
                                        <p:tgtEl>
                                          <p:spTgt spid="10">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658927" y="1098983"/>
            <a:ext cx="5745193" cy="2869167"/>
          </a:xfrm>
        </p:spPr>
        <p:txBody>
          <a:bodyPr>
            <a:noAutofit/>
          </a:bodyPr>
          <a:lstStyle/>
          <a:p>
            <a:pPr marL="0" indent="0" algn="ctr" rtl="1">
              <a:lnSpc>
                <a:spcPct val="200000"/>
              </a:lnSpc>
              <a:buNone/>
            </a:pPr>
            <a:r>
              <a:rPr lang="fa-IR" dirty="0" smtClean="0">
                <a:solidFill>
                  <a:srgbClr val="002060"/>
                </a:solidFill>
                <a:cs typeface="B Titr" panose="00000700000000000000" pitchFamily="2" charset="-78"/>
              </a:rPr>
              <a:t>من </a:t>
            </a:r>
            <a:r>
              <a:rPr lang="fa-IR" dirty="0">
                <a:solidFill>
                  <a:srgbClr val="002060"/>
                </a:solidFill>
                <a:cs typeface="B Titr" panose="00000700000000000000" pitchFamily="2" charset="-78"/>
              </a:rPr>
              <a:t>کودکی دلشادم  </a:t>
            </a:r>
            <a:r>
              <a:rPr lang="fa-IR" dirty="0" smtClean="0">
                <a:solidFill>
                  <a:srgbClr val="002060"/>
                </a:solidFill>
                <a:cs typeface="B Titr" panose="00000700000000000000" pitchFamily="2" charset="-78"/>
              </a:rPr>
              <a:t>        می‌گویم </a:t>
            </a:r>
            <a:r>
              <a:rPr lang="fa-IR" dirty="0">
                <a:solidFill>
                  <a:srgbClr val="002060"/>
                </a:solidFill>
                <a:cs typeface="B Titr" panose="00000700000000000000" pitchFamily="2" charset="-78"/>
              </a:rPr>
              <a:t>با فریادم </a:t>
            </a:r>
            <a:endParaRPr lang="en-US" dirty="0">
              <a:solidFill>
                <a:srgbClr val="002060"/>
              </a:solidFill>
              <a:cs typeface="B Titr" panose="00000700000000000000" pitchFamily="2" charset="-78"/>
            </a:endParaRPr>
          </a:p>
          <a:p>
            <a:pPr marL="0" indent="0" algn="ctr" rtl="1">
              <a:lnSpc>
                <a:spcPct val="200000"/>
              </a:lnSpc>
              <a:buNone/>
            </a:pPr>
            <a:r>
              <a:rPr lang="fa-IR" dirty="0">
                <a:solidFill>
                  <a:srgbClr val="002060"/>
                </a:solidFill>
                <a:cs typeface="B Titr" panose="00000700000000000000" pitchFamily="2" charset="-78"/>
              </a:rPr>
              <a:t>از خودخواهی و </a:t>
            </a:r>
            <a:r>
              <a:rPr lang="fa-IR" dirty="0" smtClean="0">
                <a:solidFill>
                  <a:srgbClr val="002060"/>
                </a:solidFill>
                <a:cs typeface="B Titr" panose="00000700000000000000" pitchFamily="2" charset="-78"/>
              </a:rPr>
              <a:t>غرور      </a:t>
            </a:r>
            <a:r>
              <a:rPr lang="fa-IR" dirty="0">
                <a:solidFill>
                  <a:srgbClr val="002060"/>
                </a:solidFill>
                <a:cs typeface="B Titr" panose="00000700000000000000" pitchFamily="2" charset="-78"/>
              </a:rPr>
              <a:t>همیشه من آزادم</a:t>
            </a:r>
            <a:endParaRPr lang="en-US" dirty="0">
              <a:solidFill>
                <a:srgbClr val="002060"/>
              </a:solidFill>
              <a:cs typeface="B Titr" panose="00000700000000000000" pitchFamily="2" charset="-78"/>
            </a:endParaRPr>
          </a:p>
          <a:p>
            <a:pPr marL="0" indent="0" algn="ctr" rtl="1">
              <a:lnSpc>
                <a:spcPct val="200000"/>
              </a:lnSpc>
              <a:buNone/>
            </a:pPr>
            <a:r>
              <a:rPr lang="fa-IR" dirty="0">
                <a:solidFill>
                  <a:srgbClr val="002060"/>
                </a:solidFill>
                <a:cs typeface="B Titr" panose="00000700000000000000" pitchFamily="2" charset="-78"/>
              </a:rPr>
              <a:t>آدمی که </a:t>
            </a:r>
            <a:r>
              <a:rPr lang="fa-IR" dirty="0" smtClean="0">
                <a:solidFill>
                  <a:srgbClr val="002060"/>
                </a:solidFill>
                <a:cs typeface="B Titr" panose="00000700000000000000" pitchFamily="2" charset="-78"/>
              </a:rPr>
              <a:t>خودخواهه       مثل </a:t>
            </a:r>
            <a:r>
              <a:rPr lang="fa-IR" dirty="0">
                <a:solidFill>
                  <a:srgbClr val="002060"/>
                </a:solidFill>
                <a:cs typeface="B Titr" panose="00000700000000000000" pitchFamily="2" charset="-78"/>
              </a:rPr>
              <a:t>اینکه تو چاهه</a:t>
            </a:r>
            <a:endParaRPr lang="en-US" dirty="0">
              <a:solidFill>
                <a:srgbClr val="002060"/>
              </a:solidFill>
              <a:cs typeface="B Titr" panose="00000700000000000000" pitchFamily="2" charset="-78"/>
            </a:endParaRPr>
          </a:p>
          <a:p>
            <a:pPr marL="0" indent="0" algn="ctr" rtl="1">
              <a:lnSpc>
                <a:spcPct val="200000"/>
              </a:lnSpc>
              <a:buNone/>
            </a:pPr>
            <a:r>
              <a:rPr lang="fa-IR" dirty="0">
                <a:solidFill>
                  <a:srgbClr val="002060"/>
                </a:solidFill>
                <a:cs typeface="B Titr" panose="00000700000000000000" pitchFamily="2" charset="-78"/>
              </a:rPr>
              <a:t>هیچکی دوستش نداره  </a:t>
            </a:r>
            <a:r>
              <a:rPr lang="fa-IR" dirty="0" smtClean="0">
                <a:solidFill>
                  <a:srgbClr val="002060"/>
                </a:solidFill>
                <a:cs typeface="B Titr" panose="00000700000000000000" pitchFamily="2" charset="-78"/>
              </a:rPr>
              <a:t>  </a:t>
            </a:r>
            <a:r>
              <a:rPr lang="fa-IR" dirty="0">
                <a:solidFill>
                  <a:srgbClr val="002060"/>
                </a:solidFill>
                <a:cs typeface="B Titr" panose="00000700000000000000" pitchFamily="2" charset="-78"/>
              </a:rPr>
              <a:t>می‌ره توی </a:t>
            </a:r>
            <a:r>
              <a:rPr lang="fa-IR" dirty="0" smtClean="0">
                <a:solidFill>
                  <a:srgbClr val="002060"/>
                </a:solidFill>
                <a:cs typeface="B Titr" panose="00000700000000000000" pitchFamily="2" charset="-78"/>
              </a:rPr>
              <a:t>بیراهه</a:t>
            </a:r>
            <a:endParaRPr lang="en-US" dirty="0">
              <a:solidFill>
                <a:srgbClr val="002060"/>
              </a:solidFill>
              <a:cs typeface="B Titr" panose="00000700000000000000" pitchFamily="2" charset="-78"/>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576"/>
            <a:ext cx="4140679" cy="6858000"/>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28038" r="28537"/>
          <a:stretch/>
        </p:blipFill>
        <p:spPr>
          <a:xfrm>
            <a:off x="-17253" y="0"/>
            <a:ext cx="4157932" cy="6860576"/>
          </a:xfrm>
          <a:prstGeom prst="rect">
            <a:avLst/>
          </a:prstGeom>
        </p:spPr>
      </p:pic>
    </p:spTree>
    <p:extLst>
      <p:ext uri="{BB962C8B-B14F-4D97-AF65-F5344CB8AC3E}">
        <p14:creationId xmlns:p14="http://schemas.microsoft.com/office/powerpoint/2010/main" val="326055795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r="22774"/>
          <a:stretch/>
        </p:blipFill>
        <p:spPr>
          <a:xfrm>
            <a:off x="310549" y="0"/>
            <a:ext cx="3709358" cy="6858000"/>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28038" r="28537"/>
          <a:stretch/>
        </p:blipFill>
        <p:spPr>
          <a:xfrm>
            <a:off x="-17253" y="0"/>
            <a:ext cx="4157932" cy="6860576"/>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73173" y="962387"/>
            <a:ext cx="4157996" cy="4157996"/>
          </a:xfrm>
          <a:prstGeom prst="rect">
            <a:avLst/>
          </a:prstGeom>
        </p:spPr>
      </p:pic>
    </p:spTree>
    <p:extLst>
      <p:ext uri="{BB962C8B-B14F-4D97-AF65-F5344CB8AC3E}">
        <p14:creationId xmlns:p14="http://schemas.microsoft.com/office/powerpoint/2010/main" val="381331983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0"/>
            <a:ext cx="4123425" cy="6858000"/>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28038" r="28537"/>
          <a:stretch/>
        </p:blipFill>
        <p:spPr>
          <a:xfrm>
            <a:off x="-17254" y="0"/>
            <a:ext cx="4140679" cy="6860576"/>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77317" y="3711452"/>
            <a:ext cx="5618836" cy="3146548"/>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74685" y="1034927"/>
            <a:ext cx="4762500" cy="2676525"/>
          </a:xfrm>
          <a:prstGeom prst="rect">
            <a:avLst/>
          </a:prstGeom>
        </p:spPr>
      </p:pic>
      <p:pic>
        <p:nvPicPr>
          <p:cNvPr id="8" name="Picture 7"/>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85220" b="99467" l="40409" r="92274">
                        <a14:foregroundMark x1="45293" y1="94607" x2="45293" y2="94607"/>
                        <a14:foregroundMark x1="53641" y1="94407" x2="53641" y2="94407"/>
                        <a14:foregroundMark x1="58792" y1="94008" x2="58792" y2="94008"/>
                        <a14:foregroundMark x1="63677" y1="93609" x2="63677" y2="93609"/>
                        <a14:foregroundMark x1="62078" y1="92144" x2="62078" y2="92144"/>
                        <a14:foregroundMark x1="70160" y1="93609" x2="70160" y2="93609"/>
                        <a14:foregroundMark x1="72647" y1="93609" x2="72647" y2="93609"/>
                        <a14:foregroundMark x1="73179" y1="91145" x2="73179" y2="91145"/>
                        <a14:foregroundMark x1="54796" y1="89747" x2="54796" y2="89747"/>
                        <a14:foregroundMark x1="44760" y1="92810" x2="44760" y2="92810"/>
                        <a14:foregroundMark x1="64742" y1="95406" x2="64742" y2="95406"/>
                        <a14:foregroundMark x1="55062" y1="95606" x2="55062" y2="95606"/>
                        <a14:foregroundMark x1="59059" y1="92943" x2="59059" y2="92943"/>
                        <a14:foregroundMark x1="59414" y1="95473" x2="59414" y2="95473"/>
                        <a14:foregroundMark x1="50444" y1="94541" x2="50444" y2="94541"/>
                      </a14:backgroundRemoval>
                    </a14:imgEffect>
                  </a14:imgLayer>
                </a14:imgProps>
              </a:ext>
              <a:ext uri="{28A0092B-C50C-407E-A947-70E740481C1C}">
                <a14:useLocalDpi xmlns:a14="http://schemas.microsoft.com/office/drawing/2010/main" val="0"/>
              </a:ext>
            </a:extLst>
          </a:blip>
          <a:srcRect l="39577" t="85470" r="7040"/>
          <a:stretch/>
        </p:blipFill>
        <p:spPr>
          <a:xfrm>
            <a:off x="4266555" y="196727"/>
            <a:ext cx="4618892" cy="1676400"/>
          </a:xfrm>
          <a:prstGeom prst="rect">
            <a:avLst/>
          </a:prstGeom>
        </p:spPr>
      </p:pic>
    </p:spTree>
    <p:extLst>
      <p:ext uri="{BB962C8B-B14F-4D97-AF65-F5344CB8AC3E}">
        <p14:creationId xmlns:p14="http://schemas.microsoft.com/office/powerpoint/2010/main" val="3688599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7761" y="694728"/>
            <a:ext cx="8143875" cy="4524375"/>
          </a:xfrm>
          <a:prstGeom prst="rect">
            <a:avLst/>
          </a:prstGeom>
          <a:ln>
            <a:noFill/>
          </a:ln>
          <a:effectLst>
            <a:softEdge rad="112500"/>
          </a:effectLst>
        </p:spPr>
      </p:pic>
    </p:spTree>
    <p:extLst>
      <p:ext uri="{BB962C8B-B14F-4D97-AF65-F5344CB8AC3E}">
        <p14:creationId xmlns:p14="http://schemas.microsoft.com/office/powerpoint/2010/main" val="3986171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02185" y="1004485"/>
            <a:ext cx="7211682" cy="2424515"/>
          </a:xfrm>
        </p:spPr>
        <p:txBody>
          <a:bodyPr>
            <a:normAutofit/>
          </a:bodyPr>
          <a:lstStyle/>
          <a:p>
            <a:pPr algn="justLow" rtl="1">
              <a:lnSpc>
                <a:spcPct val="150000"/>
              </a:lnSpc>
            </a:pPr>
            <a:r>
              <a:rPr lang="fa-IR" dirty="0">
                <a:solidFill>
                  <a:srgbClr val="002060"/>
                </a:solidFill>
                <a:cs typeface="B Titr" panose="00000700000000000000" pitchFamily="2" charset="-78"/>
              </a:rPr>
              <a:t>این نوجوان اسلحه ای </a:t>
            </a:r>
            <a:r>
              <a:rPr lang="fa-IR" dirty="0" smtClean="0">
                <a:solidFill>
                  <a:srgbClr val="002060"/>
                </a:solidFill>
                <a:cs typeface="B Titr" panose="00000700000000000000" pitchFamily="2" charset="-78"/>
              </a:rPr>
              <a:t>داشت </a:t>
            </a:r>
            <a:r>
              <a:rPr lang="fa-IR" dirty="0">
                <a:solidFill>
                  <a:srgbClr val="002060"/>
                </a:solidFill>
                <a:cs typeface="B Titr" panose="00000700000000000000" pitchFamily="2" charset="-78"/>
              </a:rPr>
              <a:t>که ما تا به امروز شبیه آن را ندیده </a:t>
            </a:r>
            <a:r>
              <a:rPr lang="fa-IR" dirty="0" smtClean="0">
                <a:solidFill>
                  <a:srgbClr val="002060"/>
                </a:solidFill>
                <a:cs typeface="B Titr" panose="00000700000000000000" pitchFamily="2" charset="-78"/>
              </a:rPr>
              <a:t>بودیم...</a:t>
            </a:r>
            <a:endParaRPr lang="en-US" dirty="0">
              <a:solidFill>
                <a:srgbClr val="002060"/>
              </a:solidFill>
              <a:cs typeface="B Titr" panose="00000700000000000000" pitchFamily="2" charset="-78"/>
            </a:endParaRP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r="10189"/>
          <a:stretch/>
        </p:blipFill>
        <p:spPr>
          <a:xfrm>
            <a:off x="0" y="0"/>
            <a:ext cx="4106174" cy="6858000"/>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28038" r="28537"/>
          <a:stretch/>
        </p:blipFill>
        <p:spPr>
          <a:xfrm>
            <a:off x="-17253" y="0"/>
            <a:ext cx="4140679" cy="6860576"/>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29449" y="3288029"/>
            <a:ext cx="2971800" cy="2476500"/>
          </a:xfrm>
          <a:prstGeom prst="rect">
            <a:avLst/>
          </a:prstGeom>
        </p:spPr>
      </p:pic>
    </p:spTree>
    <p:extLst>
      <p:ext uri="{BB962C8B-B14F-4D97-AF65-F5344CB8AC3E}">
        <p14:creationId xmlns:p14="http://schemas.microsoft.com/office/powerpoint/2010/main" val="68133651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58111" y="2520454"/>
            <a:ext cx="6643776" cy="1325563"/>
          </a:xfrm>
        </p:spPr>
        <p:txBody>
          <a:bodyPr/>
          <a:lstStyle/>
          <a:p>
            <a:r>
              <a:rPr lang="fa-IR" dirty="0" smtClean="0">
                <a:solidFill>
                  <a:srgbClr val="002060"/>
                </a:solidFill>
                <a:cs typeface="B Titr" panose="00000700000000000000" pitchFamily="2" charset="-78"/>
              </a:rPr>
              <a:t>شهید علی </a:t>
            </a:r>
            <a:r>
              <a:rPr lang="fa-IR" dirty="0">
                <a:solidFill>
                  <a:srgbClr val="002060"/>
                </a:solidFill>
                <a:cs typeface="B Titr" panose="00000700000000000000" pitchFamily="2" charset="-78"/>
              </a:rPr>
              <a:t>لندی نوجوان 15 ساله </a:t>
            </a:r>
            <a:endParaRPr lang="en-US" dirty="0">
              <a:solidFill>
                <a:srgbClr val="002060"/>
              </a:solidFill>
              <a:cs typeface="B Titr" panose="00000700000000000000" pitchFamily="2" charset="-78"/>
            </a:endParaRP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32825" r="31840"/>
          <a:stretch/>
        </p:blipFill>
        <p:spPr>
          <a:xfrm>
            <a:off x="1" y="2576"/>
            <a:ext cx="3916392" cy="6858000"/>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28038" r="28537"/>
          <a:stretch/>
        </p:blipFill>
        <p:spPr>
          <a:xfrm>
            <a:off x="-17253" y="0"/>
            <a:ext cx="4123426" cy="6860576"/>
          </a:xfrm>
          <a:prstGeom prst="rect">
            <a:avLst/>
          </a:prstGeom>
        </p:spPr>
      </p:pic>
    </p:spTree>
    <p:extLst>
      <p:ext uri="{BB962C8B-B14F-4D97-AF65-F5344CB8AC3E}">
        <p14:creationId xmlns:p14="http://schemas.microsoft.com/office/powerpoint/2010/main" val="368999461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r="14020"/>
          <a:stretch/>
        </p:blipFill>
        <p:spPr>
          <a:xfrm>
            <a:off x="12202" y="2576"/>
            <a:ext cx="4024960" cy="6858000"/>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28038" r="28537"/>
          <a:stretch/>
        </p:blipFill>
        <p:spPr>
          <a:xfrm>
            <a:off x="-17253" y="0"/>
            <a:ext cx="4140679" cy="6860576"/>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0" y="1895209"/>
            <a:ext cx="3300548" cy="3300548"/>
          </a:xfrm>
          <a:prstGeom prst="rect">
            <a:avLst/>
          </a:prstGeom>
        </p:spPr>
      </p:pic>
    </p:spTree>
    <p:extLst>
      <p:ext uri="{BB962C8B-B14F-4D97-AF65-F5344CB8AC3E}">
        <p14:creationId xmlns:p14="http://schemas.microsoft.com/office/powerpoint/2010/main" val="19525162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72997" y="652223"/>
            <a:ext cx="4297392" cy="1987461"/>
          </a:xfrm>
        </p:spPr>
        <p:txBody>
          <a:bodyPr/>
          <a:lstStyle/>
          <a:p>
            <a:pPr algn="ctr" rtl="1"/>
            <a:r>
              <a:rPr lang="fa-IR" dirty="0" smtClean="0">
                <a:solidFill>
                  <a:srgbClr val="002060"/>
                </a:solidFill>
                <a:cs typeface="B Titr" panose="00000700000000000000" pitchFamily="2" charset="-78"/>
              </a:rPr>
              <a:t>آخ جون مسابقه</a:t>
            </a:r>
            <a:endParaRPr lang="en-US" dirty="0">
              <a:solidFill>
                <a:srgbClr val="002060"/>
              </a:solidFill>
              <a:cs typeface="B Titr" panose="00000700000000000000" pitchFamily="2" charset="-78"/>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576"/>
            <a:ext cx="4140679" cy="6858000"/>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28038" r="28537"/>
          <a:stretch/>
        </p:blipFill>
        <p:spPr>
          <a:xfrm>
            <a:off x="-17253" y="0"/>
            <a:ext cx="4157932" cy="6860576"/>
          </a:xfrm>
          <a:prstGeom prst="rect">
            <a:avLst/>
          </a:prstGeom>
        </p:spPr>
      </p:pic>
      <p:pic>
        <p:nvPicPr>
          <p:cNvPr id="7" name="Picture 6"/>
          <p:cNvPicPr>
            <a:picLocks noChangeAspect="1"/>
          </p:cNvPicPr>
          <p:nvPr/>
        </p:nvPicPr>
        <p:blipFill>
          <a:blip r:embed="rId6">
            <a:duotone>
              <a:schemeClr val="accent2">
                <a:shade val="45000"/>
                <a:satMod val="135000"/>
              </a:schemeClr>
              <a:prstClr val="white"/>
            </a:duotone>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5146763" y="2111498"/>
            <a:ext cx="5765079" cy="3238095"/>
          </a:xfrm>
          <a:prstGeom prst="rect">
            <a:avLst/>
          </a:prstGeom>
        </p:spPr>
      </p:pic>
    </p:spTree>
    <p:extLst>
      <p:ext uri="{BB962C8B-B14F-4D97-AF65-F5344CB8AC3E}">
        <p14:creationId xmlns:p14="http://schemas.microsoft.com/office/powerpoint/2010/main" val="22052391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circle(in)">
                                      <p:cBhvr>
                                        <p:cTn id="1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pic>
        <p:nvPicPr>
          <p:cNvPr id="2" name="08ed9dd8622b4a3a14c272b322586ab614112361-36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118553" y="284583"/>
            <a:ext cx="9209218" cy="5180185"/>
          </a:xfrm>
          <a:prstGeom prst="rect">
            <a:avLst/>
          </a:prstGeom>
        </p:spPr>
      </p:pic>
    </p:spTree>
    <p:extLst>
      <p:ext uri="{BB962C8B-B14F-4D97-AF65-F5344CB8AC3E}">
        <p14:creationId xmlns:p14="http://schemas.microsoft.com/office/powerpoint/2010/main" val="4040639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40909">
                <p:cTn id="7"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468983" y="1425082"/>
            <a:ext cx="5453332" cy="3209027"/>
          </a:xfrm>
        </p:spPr>
        <p:txBody>
          <a:bodyPr>
            <a:noAutofit/>
          </a:bodyPr>
          <a:lstStyle/>
          <a:p>
            <a:pPr marL="0" indent="0" algn="ctr" rtl="1">
              <a:lnSpc>
                <a:spcPct val="200000"/>
              </a:lnSpc>
              <a:buNone/>
            </a:pPr>
            <a:r>
              <a:rPr lang="fa-IR" dirty="0">
                <a:solidFill>
                  <a:srgbClr val="002060"/>
                </a:solidFill>
                <a:cs typeface="B Titr" panose="00000700000000000000" pitchFamily="2" charset="-78"/>
              </a:rPr>
              <a:t>رهبر این سرزمین، خامنه‌ا‌ی </a:t>
            </a:r>
            <a:r>
              <a:rPr lang="fa-IR" dirty="0" smtClean="0">
                <a:solidFill>
                  <a:srgbClr val="002060"/>
                </a:solidFill>
                <a:cs typeface="B Titr" panose="00000700000000000000" pitchFamily="2" charset="-78"/>
              </a:rPr>
              <a:t>نازنین</a:t>
            </a:r>
          </a:p>
          <a:p>
            <a:pPr marL="0" indent="0" algn="ctr" rtl="1">
              <a:lnSpc>
                <a:spcPct val="200000"/>
              </a:lnSpc>
              <a:buNone/>
            </a:pPr>
            <a:r>
              <a:rPr lang="fa-IR" dirty="0" smtClean="0">
                <a:solidFill>
                  <a:srgbClr val="002060"/>
                </a:solidFill>
                <a:cs typeface="B Titr" panose="00000700000000000000" pitchFamily="2" charset="-78"/>
              </a:rPr>
              <a:t> </a:t>
            </a:r>
            <a:r>
              <a:rPr lang="fa-IR" dirty="0">
                <a:solidFill>
                  <a:srgbClr val="002060"/>
                </a:solidFill>
                <a:cs typeface="B Titr" panose="00000700000000000000" pitchFamily="2" charset="-78"/>
              </a:rPr>
              <a:t>گفته به ما این‌چنین، همه یکصدا بگین: </a:t>
            </a:r>
            <a:endParaRPr lang="fa-IR" dirty="0" smtClean="0">
              <a:solidFill>
                <a:srgbClr val="002060"/>
              </a:solidFill>
              <a:cs typeface="B Titr" panose="00000700000000000000" pitchFamily="2" charset="-78"/>
            </a:endParaRPr>
          </a:p>
          <a:p>
            <a:pPr marL="0" indent="0" algn="ctr" rtl="1">
              <a:lnSpc>
                <a:spcPct val="200000"/>
              </a:lnSpc>
              <a:buNone/>
            </a:pPr>
            <a:r>
              <a:rPr lang="fa-IR" dirty="0" smtClean="0">
                <a:solidFill>
                  <a:srgbClr val="002060"/>
                </a:solidFill>
                <a:cs typeface="B Titr" panose="00000700000000000000" pitchFamily="2" charset="-78"/>
              </a:rPr>
              <a:t>«</a:t>
            </a:r>
            <a:r>
              <a:rPr lang="fa-IR" dirty="0">
                <a:solidFill>
                  <a:srgbClr val="002060"/>
                </a:solidFill>
                <a:cs typeface="B Titr" panose="00000700000000000000" pitchFamily="2" charset="-78"/>
              </a:rPr>
              <a:t>مرگ بر آمریکا، مرگ بر آمریکا</a:t>
            </a:r>
            <a:r>
              <a:rPr lang="fa-IR" dirty="0" smtClean="0">
                <a:solidFill>
                  <a:srgbClr val="002060"/>
                </a:solidFill>
                <a:cs typeface="B Titr" panose="00000700000000000000" pitchFamily="2" charset="-78"/>
              </a:rPr>
              <a:t>»</a:t>
            </a:r>
            <a:endParaRPr lang="en-US" dirty="0">
              <a:solidFill>
                <a:srgbClr val="002060"/>
              </a:solidFill>
              <a:cs typeface="B Titr" panose="00000700000000000000" pitchFamily="2" charset="-78"/>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253" y="2576"/>
            <a:ext cx="4140679" cy="6858000"/>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28038" r="28537"/>
          <a:stretch/>
        </p:blipFill>
        <p:spPr>
          <a:xfrm>
            <a:off x="-34506" y="0"/>
            <a:ext cx="4157932" cy="6860576"/>
          </a:xfrm>
          <a:prstGeom prst="rect">
            <a:avLst/>
          </a:prstGeom>
        </p:spPr>
      </p:pic>
    </p:spTree>
    <p:extLst>
      <p:ext uri="{BB962C8B-B14F-4D97-AF65-F5344CB8AC3E}">
        <p14:creationId xmlns:p14="http://schemas.microsoft.com/office/powerpoint/2010/main" val="83113629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46551" y="0"/>
            <a:ext cx="6538822" cy="1950020"/>
          </a:xfrm>
        </p:spPr>
        <p:txBody>
          <a:bodyPr/>
          <a:lstStyle/>
          <a:p>
            <a:pPr marL="0" indent="0" algn="ctr" rtl="1">
              <a:lnSpc>
                <a:spcPct val="200000"/>
              </a:lnSpc>
              <a:buNone/>
            </a:pPr>
            <a:r>
              <a:rPr lang="fa-IR" dirty="0">
                <a:solidFill>
                  <a:srgbClr val="002060"/>
                </a:solidFill>
                <a:cs typeface="B Titr" panose="00000700000000000000" pitchFamily="2" charset="-78"/>
              </a:rPr>
              <a:t>اگر لازم باشد از این‌ هم نزدیک‌تر خواهیم آمد</a:t>
            </a:r>
            <a:r>
              <a:rPr lang="fa-IR" dirty="0" smtClean="0">
                <a:solidFill>
                  <a:srgbClr val="002060"/>
                </a:solidFill>
                <a:cs typeface="B Titr" panose="00000700000000000000" pitchFamily="2" charset="-78"/>
              </a:rPr>
              <a:t>».</a:t>
            </a:r>
          </a:p>
          <a:p>
            <a:pPr marL="0" indent="0" algn="ctr" rtl="1">
              <a:lnSpc>
                <a:spcPct val="200000"/>
              </a:lnSpc>
              <a:buNone/>
            </a:pPr>
            <a:r>
              <a:rPr lang="fa-IR" dirty="0" smtClean="0">
                <a:solidFill>
                  <a:srgbClr val="002060"/>
                </a:solidFill>
                <a:cs typeface="B Titr" panose="00000700000000000000" pitchFamily="2" charset="-78"/>
              </a:rPr>
              <a:t> </a:t>
            </a:r>
            <a:r>
              <a:rPr lang="fa-IR" dirty="0">
                <a:solidFill>
                  <a:srgbClr val="002060"/>
                </a:solidFill>
                <a:cs typeface="B Titr" panose="00000700000000000000" pitchFamily="2" charset="-78"/>
              </a:rPr>
              <a:t>امضای حاج‌ قاسم هم پای نامه بود</a:t>
            </a:r>
            <a:endParaRPr lang="en-US" dirty="0">
              <a:solidFill>
                <a:srgbClr val="002060"/>
              </a:solidFill>
              <a:cs typeface="B Titr" panose="00000700000000000000" pitchFamily="2" charset="-78"/>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254" y="0"/>
            <a:ext cx="4140680" cy="6858000"/>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28038" r="28537"/>
          <a:stretch/>
        </p:blipFill>
        <p:spPr>
          <a:xfrm>
            <a:off x="-34506" y="-2576"/>
            <a:ext cx="4157932" cy="6860576"/>
          </a:xfrm>
          <a:prstGeom prst="rect">
            <a:avLst/>
          </a:prstGeom>
        </p:spPr>
      </p:pic>
      <p:pic>
        <p:nvPicPr>
          <p:cNvPr id="6" name="Content Placeholder 4"/>
          <p:cNvPicPr>
            <a:picLocks noChangeAspect="1"/>
          </p:cNvPicPr>
          <p:nvPr/>
        </p:nvPicPr>
        <p:blipFill rotWithShape="1">
          <a:blip r:embed="rId6">
            <a:extLst>
              <a:ext uri="{28A0092B-C50C-407E-A947-70E740481C1C}">
                <a14:useLocalDpi xmlns:a14="http://schemas.microsoft.com/office/drawing/2010/main" val="0"/>
              </a:ext>
            </a:extLst>
          </a:blip>
          <a:srcRect l="3943" t="3288" r="53860" b="6818"/>
          <a:stretch/>
        </p:blipFill>
        <p:spPr bwMode="auto">
          <a:xfrm>
            <a:off x="6610617" y="2410691"/>
            <a:ext cx="2558379" cy="3332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246884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38491" y="1345601"/>
            <a:ext cx="4917057" cy="2795079"/>
          </a:xfrm>
        </p:spPr>
        <p:txBody>
          <a:bodyPr>
            <a:normAutofit/>
          </a:bodyPr>
          <a:lstStyle/>
          <a:p>
            <a:pPr algn="ctr" rtl="1">
              <a:lnSpc>
                <a:spcPct val="200000"/>
              </a:lnSpc>
            </a:pPr>
            <a:r>
              <a:rPr lang="fa-IR" dirty="0">
                <a:solidFill>
                  <a:srgbClr val="002060"/>
                </a:solidFill>
                <a:cs typeface="B Titr" panose="00000700000000000000" pitchFamily="2" charset="-78"/>
              </a:rPr>
              <a:t> آمریکا در چه فکریه</a:t>
            </a:r>
            <a:r>
              <a:rPr lang="fa-IR" dirty="0" smtClean="0">
                <a:solidFill>
                  <a:srgbClr val="002060"/>
                </a:solidFill>
                <a:cs typeface="B Titr" panose="00000700000000000000" pitchFamily="2" charset="-78"/>
              </a:rPr>
              <a:t>؟</a:t>
            </a:r>
            <a:br>
              <a:rPr lang="fa-IR" dirty="0" smtClean="0">
                <a:solidFill>
                  <a:srgbClr val="002060"/>
                </a:solidFill>
                <a:cs typeface="B Titr" panose="00000700000000000000" pitchFamily="2" charset="-78"/>
              </a:rPr>
            </a:br>
            <a:r>
              <a:rPr lang="fa-IR" dirty="0" smtClean="0">
                <a:solidFill>
                  <a:srgbClr val="002060"/>
                </a:solidFill>
                <a:cs typeface="B Titr" panose="00000700000000000000" pitchFamily="2" charset="-78"/>
              </a:rPr>
              <a:t>ایران </a:t>
            </a:r>
            <a:r>
              <a:rPr lang="fa-IR" dirty="0">
                <a:solidFill>
                  <a:srgbClr val="002060"/>
                </a:solidFill>
                <a:cs typeface="B Titr" panose="00000700000000000000" pitchFamily="2" charset="-78"/>
              </a:rPr>
              <a:t>پر از بسیجیه</a:t>
            </a:r>
            <a:endParaRPr lang="en-US" dirty="0">
              <a:solidFill>
                <a:srgbClr val="002060"/>
              </a:solidFill>
              <a:cs typeface="B Titr" panose="00000700000000000000" pitchFamily="2" charset="-78"/>
            </a:endParaRP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r="16850"/>
          <a:stretch/>
        </p:blipFill>
        <p:spPr>
          <a:xfrm>
            <a:off x="207035" y="0"/>
            <a:ext cx="3916392" cy="6858000"/>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28038" r="28537"/>
          <a:stretch/>
        </p:blipFill>
        <p:spPr>
          <a:xfrm>
            <a:off x="-17253" y="0"/>
            <a:ext cx="4140679" cy="6860576"/>
          </a:xfrm>
          <a:prstGeom prst="rect">
            <a:avLst/>
          </a:prstGeom>
        </p:spPr>
      </p:pic>
    </p:spTree>
    <p:extLst>
      <p:ext uri="{BB962C8B-B14F-4D97-AF65-F5344CB8AC3E}">
        <p14:creationId xmlns:p14="http://schemas.microsoft.com/office/powerpoint/2010/main" val="57424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7261" y="365125"/>
            <a:ext cx="9929729" cy="5587443"/>
          </a:xfrm>
          <a:prstGeom prst="rect">
            <a:avLst/>
          </a:prstGeom>
        </p:spPr>
      </p:pic>
      <p:sp>
        <p:nvSpPr>
          <p:cNvPr id="2" name="Title 1"/>
          <p:cNvSpPr>
            <a:spLocks noGrp="1"/>
          </p:cNvSpPr>
          <p:nvPr>
            <p:ph type="title"/>
          </p:nvPr>
        </p:nvSpPr>
        <p:spPr>
          <a:xfrm>
            <a:off x="4317164" y="209849"/>
            <a:ext cx="4469921" cy="1325563"/>
          </a:xfrm>
        </p:spPr>
        <p:txBody>
          <a:bodyPr/>
          <a:lstStyle/>
          <a:p>
            <a:pPr algn="ctr" rtl="1"/>
            <a:r>
              <a:rPr lang="fa-IR" dirty="0" smtClean="0">
                <a:effectLst>
                  <a:glow rad="228600">
                    <a:schemeClr val="bg1">
                      <a:alpha val="40000"/>
                    </a:schemeClr>
                  </a:glow>
                </a:effectLst>
                <a:latin typeface="A Hayat" panose="020B0800040000020004" pitchFamily="34" charset="-78"/>
                <a:ea typeface="A Hayat" panose="020B0800040000020004" pitchFamily="34" charset="-78"/>
                <a:cs typeface="A Hayat" panose="020B0800040000020004" pitchFamily="34" charset="-78"/>
              </a:rPr>
              <a:t>مسابقه جدولی</a:t>
            </a:r>
            <a:endParaRPr lang="en-US" dirty="0">
              <a:effectLst>
                <a:glow rad="228600">
                  <a:schemeClr val="bg1">
                    <a:alpha val="40000"/>
                  </a:schemeClr>
                </a:glow>
              </a:effectLst>
              <a:latin typeface="A Hayat" panose="020B0800040000020004" pitchFamily="34" charset="-78"/>
              <a:ea typeface="A Hayat" panose="020B0800040000020004" pitchFamily="34" charset="-78"/>
              <a:cs typeface="A Hayat" panose="020B0800040000020004" pitchFamily="34" charset="-78"/>
            </a:endParaRPr>
          </a:p>
        </p:txBody>
      </p:sp>
    </p:spTree>
    <p:extLst>
      <p:ext uri="{BB962C8B-B14F-4D97-AF65-F5344CB8AC3E}">
        <p14:creationId xmlns:p14="http://schemas.microsoft.com/office/powerpoint/2010/main" val="28180902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5"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2000"/>
                                        <p:tgtEl>
                                          <p:spTgt spid="3"/>
                                        </p:tgtEl>
                                      </p:cBhvr>
                                    </p:animEffect>
                                    <p:anim calcmode="lin" valueType="num">
                                      <p:cBhvr>
                                        <p:cTn id="26" dur="2000" fill="hold"/>
                                        <p:tgtEl>
                                          <p:spTgt spid="3"/>
                                        </p:tgtEl>
                                        <p:attrNameLst>
                                          <p:attrName>ppt_w</p:attrName>
                                        </p:attrNameLst>
                                      </p:cBhvr>
                                      <p:tavLst>
                                        <p:tav tm="0" fmla="#ppt_w*sin(2.5*pi*$)">
                                          <p:val>
                                            <p:fltVal val="0"/>
                                          </p:val>
                                        </p:tav>
                                        <p:tav tm="100000">
                                          <p:val>
                                            <p:fltVal val="1"/>
                                          </p:val>
                                        </p:tav>
                                      </p:tavLst>
                                    </p:anim>
                                    <p:anim calcmode="lin" valueType="num">
                                      <p:cBhvr>
                                        <p:cTn id="27"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980902" y="759617"/>
            <a:ext cx="11505007" cy="3208571"/>
          </a:xfrm>
          <a:prstGeom prst="rect">
            <a:avLst/>
          </a:prstGeom>
        </p:spPr>
        <p:txBody>
          <a:bodyPr wrap="square">
            <a:spAutoFit/>
          </a:bodyPr>
          <a:lstStyle/>
          <a:p>
            <a:pPr algn="ctr" rtl="1">
              <a:lnSpc>
                <a:spcPct val="200000"/>
              </a:lnSpc>
            </a:pPr>
            <a:r>
              <a:rPr lang="fa-IR" sz="5400" b="1" dirty="0">
                <a:solidFill>
                  <a:srgbClr val="002060"/>
                </a:solidFill>
                <a:latin typeface="A Hayat" panose="020B0800040000020004" pitchFamily="34" charset="-78"/>
                <a:ea typeface="A Hayat" panose="020B0800040000020004" pitchFamily="34" charset="-78"/>
                <a:cs typeface="A Hayat" panose="020B0800040000020004" pitchFamily="34" charset="-78"/>
              </a:rPr>
              <a:t>ما دوست های مهربان  </a:t>
            </a:r>
            <a:r>
              <a:rPr lang="fa-IR" sz="5400" b="1" dirty="0" smtClean="0">
                <a:solidFill>
                  <a:srgbClr val="002060"/>
                </a:solidFill>
                <a:latin typeface="A Hayat" panose="020B0800040000020004" pitchFamily="34" charset="-78"/>
                <a:ea typeface="A Hayat" panose="020B0800040000020004" pitchFamily="34" charset="-78"/>
                <a:cs typeface="A Hayat" panose="020B0800040000020004" pitchFamily="34" charset="-78"/>
              </a:rPr>
              <a:t>            </a:t>
            </a:r>
            <a:r>
              <a:rPr lang="fa-IR" sz="5400" b="1" dirty="0">
                <a:solidFill>
                  <a:srgbClr val="002060"/>
                </a:solidFill>
                <a:latin typeface="A Hayat" panose="020B0800040000020004" pitchFamily="34" charset="-78"/>
                <a:ea typeface="A Hayat" panose="020B0800040000020004" pitchFamily="34" charset="-78"/>
                <a:cs typeface="A Hayat" panose="020B0800040000020004" pitchFamily="34" charset="-78"/>
              </a:rPr>
              <a:t>با هم هستیم هم پیمان</a:t>
            </a:r>
            <a:endParaRPr lang="en-US" sz="5400" b="1" dirty="0">
              <a:solidFill>
                <a:srgbClr val="002060"/>
              </a:solidFill>
              <a:latin typeface="A Hayat" panose="020B0800040000020004" pitchFamily="34" charset="-78"/>
              <a:ea typeface="A Hayat" panose="020B0800040000020004" pitchFamily="34" charset="-78"/>
              <a:cs typeface="A Hayat" panose="020B0800040000020004" pitchFamily="34" charset="-78"/>
            </a:endParaRPr>
          </a:p>
          <a:p>
            <a:pPr algn="ctr" rtl="1">
              <a:lnSpc>
                <a:spcPct val="200000"/>
              </a:lnSpc>
            </a:pPr>
            <a:r>
              <a:rPr lang="fa-IR" sz="5400" b="1" dirty="0">
                <a:solidFill>
                  <a:srgbClr val="002060"/>
                </a:solidFill>
                <a:latin typeface="A Hayat" panose="020B0800040000020004" pitchFamily="34" charset="-78"/>
                <a:ea typeface="A Hayat" panose="020B0800040000020004" pitchFamily="34" charset="-78"/>
                <a:cs typeface="A Hayat" panose="020B0800040000020004" pitchFamily="34" charset="-78"/>
              </a:rPr>
              <a:t>قول هامون رو نمیشکنیم </a:t>
            </a:r>
            <a:r>
              <a:rPr lang="fa-IR" sz="5400" b="1" dirty="0" smtClean="0">
                <a:solidFill>
                  <a:srgbClr val="002060"/>
                </a:solidFill>
                <a:latin typeface="A Hayat" panose="020B0800040000020004" pitchFamily="34" charset="-78"/>
                <a:ea typeface="A Hayat" panose="020B0800040000020004" pitchFamily="34" charset="-78"/>
                <a:cs typeface="A Hayat" panose="020B0800040000020004" pitchFamily="34" charset="-78"/>
              </a:rPr>
              <a:t>            </a:t>
            </a:r>
            <a:r>
              <a:rPr lang="fa-IR" sz="5400" b="1" dirty="0">
                <a:solidFill>
                  <a:srgbClr val="002060"/>
                </a:solidFill>
                <a:latin typeface="A Hayat" panose="020B0800040000020004" pitchFamily="34" charset="-78"/>
                <a:ea typeface="A Hayat" panose="020B0800040000020004" pitchFamily="34" charset="-78"/>
                <a:cs typeface="A Hayat" panose="020B0800040000020004" pitchFamily="34" charset="-78"/>
              </a:rPr>
              <a:t>به هم بدی نمی کنیم</a:t>
            </a:r>
            <a:endParaRPr lang="en-US" sz="5400" b="1" dirty="0">
              <a:solidFill>
                <a:srgbClr val="002060"/>
              </a:solidFill>
              <a:latin typeface="A Hayat" panose="020B0800040000020004" pitchFamily="34" charset="-78"/>
              <a:ea typeface="A Hayat" panose="020B0800040000020004" pitchFamily="34" charset="-78"/>
              <a:cs typeface="A Hayat" panose="020B0800040000020004" pitchFamily="34" charset="-78"/>
            </a:endParaRPr>
          </a:p>
        </p:txBody>
      </p:sp>
    </p:spTree>
    <p:extLst>
      <p:ext uri="{BB962C8B-B14F-4D97-AF65-F5344CB8AC3E}">
        <p14:creationId xmlns:p14="http://schemas.microsoft.com/office/powerpoint/2010/main" val="334512567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8363564"/>
      </p:ext>
    </p:extLst>
  </p:cSld>
  <p:clrMapOvr>
    <a:masterClrMapping/>
  </p:clrMapOvr>
  <p:transition spd="med">
    <p:pull/>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3151163" y="1871002"/>
            <a:ext cx="5683347" cy="1015663"/>
          </a:xfrm>
          <a:prstGeom prst="rect">
            <a:avLst/>
          </a:prstGeom>
          <a:noFill/>
        </p:spPr>
        <p:txBody>
          <a:bodyPr wrap="square" rtlCol="1">
            <a:spAutoFit/>
          </a:bodyPr>
          <a:lstStyle/>
          <a:p>
            <a:pPr algn="ctr" rtl="1"/>
            <a:r>
              <a:rPr lang="fa-IR" sz="6000" dirty="0" smtClean="0">
                <a:solidFill>
                  <a:schemeClr val="accent5">
                    <a:lumMod val="75000"/>
                  </a:schemeClr>
                </a:solidFill>
                <a:latin typeface="A Nahar" panose="020B0800040000020004" pitchFamily="34" charset="-78"/>
                <a:ea typeface="A Nahar" panose="020B0800040000020004" pitchFamily="34" charset="-78"/>
                <a:cs typeface="A Nahar" panose="020B0800040000020004" pitchFamily="34" charset="-78"/>
              </a:rPr>
              <a:t>بسم الله الرّحمن الرّحیم</a:t>
            </a:r>
            <a:endParaRPr lang="fa-IR" sz="6000" dirty="0">
              <a:solidFill>
                <a:schemeClr val="accent5">
                  <a:lumMod val="75000"/>
                </a:schemeClr>
              </a:solidFill>
              <a:latin typeface="A Nahar" panose="020B0800040000020004" pitchFamily="34" charset="-78"/>
              <a:ea typeface="A Nahar" panose="020B0800040000020004" pitchFamily="34" charset="-78"/>
              <a:cs typeface="A Nahar" panose="020B0800040000020004" pitchFamily="34" charset="-78"/>
            </a:endParaRPr>
          </a:p>
        </p:txBody>
      </p:sp>
      <p:sp>
        <p:nvSpPr>
          <p:cNvPr id="6" name="TextBox 5"/>
          <p:cNvSpPr txBox="1"/>
          <p:nvPr/>
        </p:nvSpPr>
        <p:spPr>
          <a:xfrm>
            <a:off x="3151163" y="4246098"/>
            <a:ext cx="5683347" cy="769441"/>
          </a:xfrm>
          <a:prstGeom prst="rect">
            <a:avLst/>
          </a:prstGeom>
          <a:noFill/>
        </p:spPr>
        <p:txBody>
          <a:bodyPr wrap="square" rtlCol="1">
            <a:spAutoFit/>
          </a:bodyPr>
          <a:lstStyle/>
          <a:p>
            <a:pPr algn="ctr" rtl="1"/>
            <a:r>
              <a:rPr lang="fa-IR" sz="4400" dirty="0" smtClean="0">
                <a:solidFill>
                  <a:srgbClr val="7030A0"/>
                </a:solidFill>
                <a:latin typeface="A Nahar" panose="020B0800040000020004" pitchFamily="34" charset="-78"/>
                <a:ea typeface="A Nahar" panose="020B0800040000020004" pitchFamily="34" charset="-78"/>
                <a:cs typeface="A Nahar" panose="020B0800040000020004" pitchFamily="34" charset="-78"/>
              </a:rPr>
              <a:t>به نام خداوند بخشنده مهربان</a:t>
            </a:r>
            <a:endParaRPr lang="fa-IR" sz="4400" dirty="0">
              <a:solidFill>
                <a:srgbClr val="7030A0"/>
              </a:solidFill>
              <a:latin typeface="A Nahar" panose="020B0800040000020004" pitchFamily="34" charset="-78"/>
              <a:ea typeface="A Nahar" panose="020B0800040000020004" pitchFamily="34" charset="-78"/>
              <a:cs typeface="A Nahar" panose="020B0800040000020004" pitchFamily="34" charset="-78"/>
            </a:endParaRPr>
          </a:p>
        </p:txBody>
      </p:sp>
      <p:pic>
        <p:nvPicPr>
          <p:cNvPr id="7" name="besmellah-kodak_Z_13212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03274" y="5979942"/>
            <a:ext cx="581464" cy="609600"/>
          </a:xfrm>
          <a:prstGeom prst="rect">
            <a:avLst/>
          </a:prstGeom>
        </p:spPr>
      </p:pic>
    </p:spTree>
    <p:extLst>
      <p:ext uri="{BB962C8B-B14F-4D97-AF65-F5344CB8AC3E}">
        <p14:creationId xmlns:p14="http://schemas.microsoft.com/office/powerpoint/2010/main" val="2602848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633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barn(inVertical)">
                                      <p:cBhvr>
                                        <p:cTn id="11" dur="500"/>
                                        <p:tgtEl>
                                          <p:spTgt spid="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ircle(in)">
                                      <p:cBhvr>
                                        <p:cTn id="16"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7"/>
                </p:tgtEl>
              </p:cMediaNode>
            </p:audio>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r="-3000"/>
          </a:stretch>
        </a:blipFill>
        <a:effectLst/>
      </p:bgPr>
    </p:bg>
    <p:spTree>
      <p:nvGrpSpPr>
        <p:cNvPr id="1" name=""/>
        <p:cNvGrpSpPr/>
        <p:nvPr/>
      </p:nvGrpSpPr>
      <p:grpSpPr>
        <a:xfrm>
          <a:off x="0" y="0"/>
          <a:ext cx="0" cy="0"/>
          <a:chOff x="0" y="0"/>
          <a:chExt cx="0" cy="0"/>
        </a:xfrm>
      </p:grpSpPr>
      <p:sp>
        <p:nvSpPr>
          <p:cNvPr id="4" name="Rectangle 3"/>
          <p:cNvSpPr/>
          <p:nvPr/>
        </p:nvSpPr>
        <p:spPr>
          <a:xfrm rot="21004888">
            <a:off x="1287010" y="4806733"/>
            <a:ext cx="2388795" cy="523220"/>
          </a:xfrm>
          <a:prstGeom prst="rect">
            <a:avLst/>
          </a:prstGeom>
        </p:spPr>
        <p:txBody>
          <a:bodyPr wrap="none">
            <a:spAutoFit/>
          </a:bodyPr>
          <a:lstStyle/>
          <a:p>
            <a:pPr algn="ctr" rtl="1"/>
            <a:r>
              <a:rPr lang="fa-IR" sz="2800" b="1" dirty="0" smtClean="0">
                <a:latin typeface="IRMomtaz" panose="02000506000000020002" pitchFamily="2" charset="-78"/>
                <a:ea typeface="Calibri" panose="020F0502020204030204" pitchFamily="34" charset="0"/>
                <a:cs typeface="IRMomtaz" panose="02000506000000020002" pitchFamily="2" charset="-78"/>
              </a:rPr>
              <a:t>آغاز </a:t>
            </a:r>
            <a:r>
              <a:rPr lang="fa-IR" sz="2800" b="1" dirty="0">
                <a:latin typeface="IRMomtaz" panose="02000506000000020002" pitchFamily="2" charset="-78"/>
                <a:ea typeface="Calibri" panose="020F0502020204030204" pitchFamily="34" charset="0"/>
                <a:cs typeface="IRMomtaz" panose="02000506000000020002" pitchFamily="2" charset="-78"/>
              </a:rPr>
              <a:t>این برنامه را</a:t>
            </a:r>
            <a:endParaRPr lang="fa-IR" sz="2800" b="1" dirty="0">
              <a:latin typeface="IRMomtaz" panose="02000506000000020002" pitchFamily="2" charset="-78"/>
              <a:cs typeface="IRMomtaz" panose="02000506000000020002" pitchFamily="2" charset="-78"/>
            </a:endParaRPr>
          </a:p>
        </p:txBody>
      </p:sp>
      <p:sp>
        <p:nvSpPr>
          <p:cNvPr id="5" name="Rectangle 4"/>
          <p:cNvSpPr/>
          <p:nvPr/>
        </p:nvSpPr>
        <p:spPr>
          <a:xfrm>
            <a:off x="8345683" y="1581414"/>
            <a:ext cx="2550698" cy="584775"/>
          </a:xfrm>
          <a:prstGeom prst="rect">
            <a:avLst/>
          </a:prstGeom>
        </p:spPr>
        <p:txBody>
          <a:bodyPr wrap="none">
            <a:spAutoFit/>
          </a:bodyPr>
          <a:lstStyle/>
          <a:p>
            <a:pPr algn="ctr" rtl="1"/>
            <a:r>
              <a:rPr lang="fa-IR" sz="3200" b="1" dirty="0" smtClean="0">
                <a:latin typeface="IRMomtaz" panose="02000506000000020002" pitchFamily="2" charset="-78"/>
                <a:ea typeface="Calibri" panose="020F0502020204030204" pitchFamily="34" charset="0"/>
                <a:cs typeface="IRMomtaz" panose="02000506000000020002" pitchFamily="2" charset="-78"/>
              </a:rPr>
              <a:t>با نام زیبای خدا</a:t>
            </a:r>
            <a:endParaRPr lang="fa-IR" sz="3200" b="1" dirty="0">
              <a:latin typeface="IRMomtaz" panose="02000506000000020002" pitchFamily="2" charset="-78"/>
              <a:cs typeface="IRMomtaz" panose="02000506000000020002" pitchFamily="2" charset="-78"/>
            </a:endParaRPr>
          </a:p>
        </p:txBody>
      </p:sp>
      <p:sp>
        <p:nvSpPr>
          <p:cNvPr id="6" name="Rectangle 5"/>
          <p:cNvSpPr/>
          <p:nvPr/>
        </p:nvSpPr>
        <p:spPr>
          <a:xfrm>
            <a:off x="9109321" y="4066321"/>
            <a:ext cx="1164101" cy="830997"/>
          </a:xfrm>
          <a:prstGeom prst="rect">
            <a:avLst/>
          </a:prstGeom>
        </p:spPr>
        <p:txBody>
          <a:bodyPr wrap="none">
            <a:spAutoFit/>
          </a:bodyPr>
          <a:lstStyle/>
          <a:p>
            <a:pPr algn="ctr" rtl="1"/>
            <a:r>
              <a:rPr lang="fa-IR" sz="2400" b="1" dirty="0" smtClean="0">
                <a:latin typeface="IRMomtaz" panose="02000506000000020002" pitchFamily="2" charset="-78"/>
                <a:ea typeface="Calibri" panose="020F0502020204030204" pitchFamily="34" charset="0"/>
                <a:cs typeface="IRMomtaz" panose="02000506000000020002" pitchFamily="2" charset="-78"/>
              </a:rPr>
              <a:t>آن یاور </a:t>
            </a:r>
          </a:p>
          <a:p>
            <a:pPr algn="ctr" rtl="1"/>
            <a:r>
              <a:rPr lang="fa-IR" sz="2400" b="1" dirty="0" smtClean="0">
                <a:latin typeface="IRMomtaz" panose="02000506000000020002" pitchFamily="2" charset="-78"/>
                <a:ea typeface="Calibri" panose="020F0502020204030204" pitchFamily="34" charset="0"/>
                <a:cs typeface="IRMomtaz" panose="02000506000000020002" pitchFamily="2" charset="-78"/>
              </a:rPr>
              <a:t>ما بچّه‌ها </a:t>
            </a:r>
            <a:endParaRPr lang="fa-IR" sz="2400" b="1" dirty="0">
              <a:latin typeface="IRMomtaz" panose="02000506000000020002" pitchFamily="2" charset="-78"/>
              <a:cs typeface="IRMomtaz" panose="02000506000000020002" pitchFamily="2" charset="-78"/>
            </a:endParaRPr>
          </a:p>
        </p:txBody>
      </p:sp>
      <p:sp>
        <p:nvSpPr>
          <p:cNvPr id="7" name="Rectangle 6"/>
          <p:cNvSpPr/>
          <p:nvPr/>
        </p:nvSpPr>
        <p:spPr>
          <a:xfrm>
            <a:off x="852275" y="2026047"/>
            <a:ext cx="1725152" cy="830997"/>
          </a:xfrm>
          <a:prstGeom prst="rect">
            <a:avLst/>
          </a:prstGeom>
        </p:spPr>
        <p:txBody>
          <a:bodyPr wrap="none">
            <a:spAutoFit/>
          </a:bodyPr>
          <a:lstStyle/>
          <a:p>
            <a:pPr algn="ctr" rtl="1"/>
            <a:r>
              <a:rPr lang="fa-IR" sz="2400" b="1" dirty="0" smtClean="0">
                <a:latin typeface="IRMomtaz" panose="02000506000000020002" pitchFamily="2" charset="-78"/>
                <a:ea typeface="Calibri" panose="020F0502020204030204" pitchFamily="34" charset="0"/>
                <a:cs typeface="IRMomtaz" panose="02000506000000020002" pitchFamily="2" charset="-78"/>
              </a:rPr>
              <a:t>شاداب و </a:t>
            </a:r>
          </a:p>
          <a:p>
            <a:pPr algn="ctr" rtl="1"/>
            <a:r>
              <a:rPr lang="fa-IR" sz="2400" b="1" dirty="0" smtClean="0">
                <a:latin typeface="IRMomtaz" panose="02000506000000020002" pitchFamily="2" charset="-78"/>
                <a:ea typeface="Calibri" panose="020F0502020204030204" pitchFamily="34" charset="0"/>
                <a:cs typeface="IRMomtaz" panose="02000506000000020002" pitchFamily="2" charset="-78"/>
              </a:rPr>
              <a:t>خوشبو می‌کنم </a:t>
            </a:r>
            <a:endParaRPr lang="fa-IR" sz="2400" b="1" dirty="0">
              <a:latin typeface="IRMomtaz" panose="02000506000000020002" pitchFamily="2" charset="-78"/>
              <a:cs typeface="IRMomtaz" panose="02000506000000020002" pitchFamily="2" charset="-78"/>
            </a:endParaRPr>
          </a:p>
        </p:txBody>
      </p:sp>
      <p:sp>
        <p:nvSpPr>
          <p:cNvPr id="8" name="Rectangle 7"/>
          <p:cNvSpPr/>
          <p:nvPr/>
        </p:nvSpPr>
        <p:spPr>
          <a:xfrm>
            <a:off x="4773769" y="2002964"/>
            <a:ext cx="2895344" cy="1708160"/>
          </a:xfrm>
          <a:prstGeom prst="rect">
            <a:avLst/>
          </a:prstGeom>
        </p:spPr>
        <p:txBody>
          <a:bodyPr wrap="none">
            <a:spAutoFit/>
          </a:bodyPr>
          <a:lstStyle/>
          <a:p>
            <a:pPr algn="ctr" rtl="1">
              <a:lnSpc>
                <a:spcPct val="150000"/>
              </a:lnSpc>
            </a:pPr>
            <a:r>
              <a:rPr lang="fa-IR" sz="2400" b="1" dirty="0">
                <a:latin typeface="IRMomtaz" panose="02000506000000020002" pitchFamily="2" charset="-78"/>
                <a:ea typeface="Calibri" panose="020F0502020204030204" pitchFamily="34" charset="0"/>
                <a:cs typeface="IRMomtaz" panose="02000506000000020002" pitchFamily="2" charset="-78"/>
              </a:rPr>
              <a:t>سلام و صد سلام </a:t>
            </a:r>
            <a:endParaRPr lang="fa-IR" sz="2400" b="1" dirty="0" smtClean="0">
              <a:latin typeface="IRMomtaz" panose="02000506000000020002" pitchFamily="2" charset="-78"/>
              <a:ea typeface="Calibri" panose="020F0502020204030204" pitchFamily="34" charset="0"/>
              <a:cs typeface="IRMomtaz" panose="02000506000000020002" pitchFamily="2" charset="-78"/>
            </a:endParaRPr>
          </a:p>
          <a:p>
            <a:pPr algn="ctr" rtl="1">
              <a:lnSpc>
                <a:spcPct val="150000"/>
              </a:lnSpc>
            </a:pPr>
            <a:r>
              <a:rPr lang="fa-IR" sz="2400" b="1" dirty="0" smtClean="0">
                <a:latin typeface="IRMomtaz" panose="02000506000000020002" pitchFamily="2" charset="-78"/>
                <a:ea typeface="Calibri" panose="020F0502020204030204" pitchFamily="34" charset="0"/>
                <a:cs typeface="IRMomtaz" panose="02000506000000020002" pitchFamily="2" charset="-78"/>
              </a:rPr>
              <a:t>به  </a:t>
            </a:r>
            <a:r>
              <a:rPr lang="fa-IR" sz="2400" b="1" dirty="0">
                <a:latin typeface="IRMomtaz" panose="02000506000000020002" pitchFamily="2" charset="-78"/>
                <a:ea typeface="Calibri" panose="020F0502020204030204" pitchFamily="34" charset="0"/>
                <a:cs typeface="IRMomtaz" panose="02000506000000020002" pitchFamily="2" charset="-78"/>
              </a:rPr>
              <a:t>همه‌ی بچّه‌های مهربان </a:t>
            </a:r>
            <a:endParaRPr lang="fa-IR" sz="2400" b="1" dirty="0" smtClean="0">
              <a:latin typeface="IRMomtaz" panose="02000506000000020002" pitchFamily="2" charset="-78"/>
              <a:ea typeface="Calibri" panose="020F0502020204030204" pitchFamily="34" charset="0"/>
              <a:cs typeface="IRMomtaz" panose="02000506000000020002" pitchFamily="2" charset="-78"/>
            </a:endParaRPr>
          </a:p>
          <a:p>
            <a:pPr algn="ctr" rtl="1">
              <a:lnSpc>
                <a:spcPct val="150000"/>
              </a:lnSpc>
            </a:pPr>
            <a:r>
              <a:rPr lang="fa-IR" sz="2400" b="1" dirty="0" smtClean="0">
                <a:latin typeface="IRMomtaz" panose="02000506000000020002" pitchFamily="2" charset="-78"/>
                <a:ea typeface="Calibri" panose="020F0502020204030204" pitchFamily="34" charset="0"/>
                <a:cs typeface="IRMomtaz" panose="02000506000000020002" pitchFamily="2" charset="-78"/>
              </a:rPr>
              <a:t>و </a:t>
            </a:r>
            <a:r>
              <a:rPr lang="fa-IR" sz="2400" b="1" dirty="0">
                <a:latin typeface="IRMomtaz" panose="02000506000000020002" pitchFamily="2" charset="-78"/>
                <a:ea typeface="Calibri" panose="020F0502020204030204" pitchFamily="34" charset="0"/>
                <a:cs typeface="IRMomtaz" panose="02000506000000020002" pitchFamily="2" charset="-78"/>
              </a:rPr>
              <a:t>بچّه‌های </a:t>
            </a:r>
            <a:r>
              <a:rPr lang="fa-IR" sz="2400" b="1" dirty="0" smtClean="0">
                <a:latin typeface="IRMomtaz" panose="02000506000000020002" pitchFamily="2" charset="-78"/>
                <a:ea typeface="Calibri" panose="020F0502020204030204" pitchFamily="34" charset="0"/>
                <a:cs typeface="IRMomtaz" panose="02000506000000020002" pitchFamily="2" charset="-78"/>
              </a:rPr>
              <a:t>قهرمان</a:t>
            </a:r>
            <a:endParaRPr lang="fa-IR" sz="2400" b="1" dirty="0">
              <a:latin typeface="IRMomtaz" panose="02000506000000020002" pitchFamily="2" charset="-78"/>
              <a:cs typeface="IRMomtaz" panose="02000506000000020002" pitchFamily="2" charset="-78"/>
            </a:endParaRPr>
          </a:p>
        </p:txBody>
      </p:sp>
      <p:sp>
        <p:nvSpPr>
          <p:cNvPr id="2" name="TextBox 1"/>
          <p:cNvSpPr txBox="1"/>
          <p:nvPr/>
        </p:nvSpPr>
        <p:spPr>
          <a:xfrm>
            <a:off x="4855903" y="4481819"/>
            <a:ext cx="3100529" cy="2215991"/>
          </a:xfrm>
          <a:prstGeom prst="rect">
            <a:avLst/>
          </a:prstGeom>
          <a:noFill/>
        </p:spPr>
        <p:txBody>
          <a:bodyPr wrap="none" rtlCol="0">
            <a:spAutoFit/>
          </a:bodyPr>
          <a:lstStyle/>
          <a:p>
            <a:pPr algn="ctr"/>
            <a:r>
              <a:rPr lang="fa-IR" sz="13800" dirty="0" smtClean="0">
                <a:solidFill>
                  <a:srgbClr val="FFFF00"/>
                </a:solidFill>
                <a:cs typeface="B Titr" panose="00000700000000000000" pitchFamily="2" charset="-78"/>
              </a:rPr>
              <a:t>سلام</a:t>
            </a:r>
            <a:endParaRPr lang="en-US" sz="13800" dirty="0">
              <a:solidFill>
                <a:srgbClr val="FFFF00"/>
              </a:solidFill>
              <a:cs typeface="B Titr" panose="00000700000000000000" pitchFamily="2" charset="-78"/>
            </a:endParaRPr>
          </a:p>
        </p:txBody>
      </p:sp>
    </p:spTree>
    <p:extLst>
      <p:ext uri="{BB962C8B-B14F-4D97-AF65-F5344CB8AC3E}">
        <p14:creationId xmlns:p14="http://schemas.microsoft.com/office/powerpoint/2010/main" val="4078007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circle(in)">
                                      <p:cBhvr>
                                        <p:cTn id="27" dur="20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additive="base">
                                        <p:cTn id="32" dur="500" fill="hold"/>
                                        <p:tgtEl>
                                          <p:spTgt spid="2"/>
                                        </p:tgtEl>
                                        <p:attrNameLst>
                                          <p:attrName>ppt_x</p:attrName>
                                        </p:attrNameLst>
                                      </p:cBhvr>
                                      <p:tavLst>
                                        <p:tav tm="0">
                                          <p:val>
                                            <p:strVal val="#ppt_x"/>
                                          </p:val>
                                        </p:tav>
                                        <p:tav tm="100000">
                                          <p:val>
                                            <p:strVal val="#ppt_x"/>
                                          </p:val>
                                        </p:tav>
                                      </p:tavLst>
                                    </p:anim>
                                    <p:anim calcmode="lin" valueType="num">
                                      <p:cBhvr additive="base">
                                        <p:cTn id="3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3010835" y="949569"/>
            <a:ext cx="5163593" cy="3770263"/>
          </a:xfrm>
          <a:prstGeom prst="rect">
            <a:avLst/>
          </a:prstGeom>
          <a:noFill/>
        </p:spPr>
        <p:txBody>
          <a:bodyPr wrap="none" rtlCol="1">
            <a:spAutoFit/>
          </a:bodyPr>
          <a:lstStyle/>
          <a:p>
            <a:pPr algn="r" rtl="1">
              <a:lnSpc>
                <a:spcPct val="200000"/>
              </a:lnSpc>
            </a:pPr>
            <a:r>
              <a:rPr lang="fa-IR" sz="3600" b="1" dirty="0">
                <a:cs typeface="B Titr" panose="00000700000000000000" pitchFamily="2" charset="-78"/>
              </a:rPr>
              <a:t>چه کار کنیم </a:t>
            </a:r>
            <a:endParaRPr lang="fa-IR" sz="3600" b="1" dirty="0" smtClean="0">
              <a:cs typeface="B Titr" panose="00000700000000000000" pitchFamily="2" charset="-78"/>
            </a:endParaRPr>
          </a:p>
          <a:p>
            <a:pPr algn="r" rtl="1">
              <a:lnSpc>
                <a:spcPct val="200000"/>
              </a:lnSpc>
            </a:pPr>
            <a:r>
              <a:rPr lang="fa-IR" sz="4400" b="1" dirty="0" smtClean="0">
                <a:cs typeface="B Titr" panose="00000700000000000000" pitchFamily="2" charset="-78"/>
              </a:rPr>
              <a:t>تا </a:t>
            </a:r>
            <a:r>
              <a:rPr lang="fa-IR" sz="4400" b="1" dirty="0">
                <a:cs typeface="B Titr" panose="00000700000000000000" pitchFamily="2" charset="-78"/>
              </a:rPr>
              <a:t>امام زمان </a:t>
            </a:r>
            <a:r>
              <a:rPr lang="fa-IR" sz="1000" b="1" dirty="0">
                <a:cs typeface="B Titr" panose="00000700000000000000" pitchFamily="2" charset="-78"/>
              </a:rPr>
              <a:t>(</a:t>
            </a:r>
            <a:r>
              <a:rPr lang="fa-IR" sz="1600" b="1" dirty="0">
                <a:cs typeface="B Titr" panose="00000700000000000000" pitchFamily="2" charset="-78"/>
              </a:rPr>
              <a:t>عجّل الله تعالی فرجه الشّریف</a:t>
            </a:r>
            <a:r>
              <a:rPr lang="fa-IR" sz="1600" b="1" dirty="0" smtClean="0">
                <a:cs typeface="B Titr" panose="00000700000000000000" pitchFamily="2" charset="-78"/>
              </a:rPr>
              <a:t>)</a:t>
            </a:r>
          </a:p>
          <a:p>
            <a:pPr algn="r" rtl="1">
              <a:lnSpc>
                <a:spcPct val="200000"/>
              </a:lnSpc>
            </a:pPr>
            <a:r>
              <a:rPr lang="fa-IR" sz="3200" b="1" dirty="0" smtClean="0">
                <a:cs typeface="B Titr" panose="00000700000000000000" pitchFamily="2" charset="-78"/>
              </a:rPr>
              <a:t> </a:t>
            </a:r>
            <a:r>
              <a:rPr lang="fa-IR" sz="3600" b="1" dirty="0">
                <a:cs typeface="B Titr" panose="00000700000000000000" pitchFamily="2" charset="-78"/>
              </a:rPr>
              <a:t>از ما و کارهامون راضی باشند؟</a:t>
            </a:r>
            <a:endParaRPr lang="en-US" sz="3600" b="1" dirty="0">
              <a:cs typeface="B Titr" panose="00000700000000000000" pitchFamily="2" charset="-78"/>
            </a:endParaRPr>
          </a:p>
        </p:txBody>
      </p:sp>
    </p:spTree>
    <p:extLst>
      <p:ext uri="{BB962C8B-B14F-4D97-AF65-F5344CB8AC3E}">
        <p14:creationId xmlns:p14="http://schemas.microsoft.com/office/powerpoint/2010/main" val="135875274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graphicFrame>
        <p:nvGraphicFramePr>
          <p:cNvPr id="10" name="Diagram 9"/>
          <p:cNvGraphicFramePr/>
          <p:nvPr>
            <p:extLst>
              <p:ext uri="{D42A27DB-BD31-4B8C-83A1-F6EECF244321}">
                <p14:modId xmlns:p14="http://schemas.microsoft.com/office/powerpoint/2010/main" val="1552062205"/>
              </p:ext>
            </p:extLst>
          </p:nvPr>
        </p:nvGraphicFramePr>
        <p:xfrm>
          <a:off x="2223655" y="-935503"/>
          <a:ext cx="7716482" cy="495281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Rectangle 4"/>
          <p:cNvSpPr/>
          <p:nvPr/>
        </p:nvSpPr>
        <p:spPr>
          <a:xfrm>
            <a:off x="628652" y="3222588"/>
            <a:ext cx="10906488" cy="1323439"/>
          </a:xfrm>
          <a:prstGeom prst="rect">
            <a:avLst/>
          </a:prstGeom>
        </p:spPr>
        <p:txBody>
          <a:bodyPr wrap="square">
            <a:spAutoFit/>
          </a:bodyPr>
          <a:lstStyle/>
          <a:p>
            <a:pPr algn="ctr" rtl="1"/>
            <a:r>
              <a:rPr lang="fa-IR" sz="4000" dirty="0" smtClean="0">
                <a:solidFill>
                  <a:srgbClr val="FF0000"/>
                </a:solidFill>
                <a:cs typeface="B Titr" panose="00000700000000000000" pitchFamily="2" charset="-78"/>
              </a:rPr>
              <a:t>...«حس </a:t>
            </a:r>
            <a:r>
              <a:rPr lang="fa-IR" sz="4000" dirty="0">
                <a:solidFill>
                  <a:srgbClr val="FF0000"/>
                </a:solidFill>
                <a:cs typeface="B Titr" panose="00000700000000000000" pitchFamily="2" charset="-78"/>
              </a:rPr>
              <a:t>کردم آقا نگرانند. دست گذاشتم روی </a:t>
            </a:r>
            <a:r>
              <a:rPr lang="fa-IR" sz="4000" dirty="0" smtClean="0">
                <a:solidFill>
                  <a:srgbClr val="FF0000"/>
                </a:solidFill>
                <a:cs typeface="B Titr" panose="00000700000000000000" pitchFamily="2" charset="-78"/>
              </a:rPr>
              <a:t>سینه‌ام </a:t>
            </a:r>
            <a:r>
              <a:rPr lang="fa-IR" sz="4000" dirty="0">
                <a:solidFill>
                  <a:srgbClr val="FF0000"/>
                </a:solidFill>
                <a:cs typeface="B Titr" panose="00000700000000000000" pitchFamily="2" charset="-78"/>
              </a:rPr>
              <a:t>تا بگم، حاج قاسم فدات بشه آقای من»...</a:t>
            </a:r>
          </a:p>
        </p:txBody>
      </p:sp>
    </p:spTree>
    <p:extLst>
      <p:ext uri="{BB962C8B-B14F-4D97-AF65-F5344CB8AC3E}">
        <p14:creationId xmlns:p14="http://schemas.microsoft.com/office/powerpoint/2010/main" val="20460119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7102304" y="639330"/>
            <a:ext cx="2076210" cy="646331"/>
          </a:xfrm>
          <a:prstGeom prst="rect">
            <a:avLst/>
          </a:prstGeom>
        </p:spPr>
        <p:txBody>
          <a:bodyPr wrap="none">
            <a:spAutoFit/>
          </a:bodyPr>
          <a:lstStyle/>
          <a:p>
            <a:pPr algn="r" rtl="1"/>
            <a:r>
              <a:rPr lang="fa-IR" sz="3600" dirty="0" smtClean="0">
                <a:solidFill>
                  <a:srgbClr val="C00000"/>
                </a:solidFill>
                <a:cs typeface="B Titr" panose="00000700000000000000" pitchFamily="2" charset="-78"/>
              </a:rPr>
              <a:t>شعــــار</a:t>
            </a:r>
            <a:endParaRPr lang="en-US" sz="3600" dirty="0">
              <a:solidFill>
                <a:srgbClr val="C00000"/>
              </a:solidFill>
              <a:cs typeface="B Titr" panose="00000700000000000000" pitchFamily="2" charset="-78"/>
            </a:endParaRPr>
          </a:p>
        </p:txBody>
      </p:sp>
      <p:sp>
        <p:nvSpPr>
          <p:cNvPr id="5" name="Rectangle 4"/>
          <p:cNvSpPr/>
          <p:nvPr/>
        </p:nvSpPr>
        <p:spPr>
          <a:xfrm>
            <a:off x="5092409" y="1534886"/>
            <a:ext cx="6096000" cy="3785652"/>
          </a:xfrm>
          <a:prstGeom prst="rect">
            <a:avLst/>
          </a:prstGeom>
        </p:spPr>
        <p:txBody>
          <a:bodyPr>
            <a:spAutoFit/>
          </a:bodyPr>
          <a:lstStyle/>
          <a:p>
            <a:pPr algn="ctr" rtl="1">
              <a:lnSpc>
                <a:spcPct val="150000"/>
              </a:lnSpc>
            </a:pPr>
            <a:r>
              <a:rPr lang="fa-IR" sz="3200" dirty="0">
                <a:solidFill>
                  <a:srgbClr val="002060"/>
                </a:solidFill>
                <a:cs typeface="B Titr" panose="00000700000000000000" pitchFamily="2" charset="-78"/>
              </a:rPr>
              <a:t>رهسپاریم با ولایت تا شهادت </a:t>
            </a:r>
            <a:endParaRPr lang="en-US" sz="3200" dirty="0">
              <a:solidFill>
                <a:srgbClr val="002060"/>
              </a:solidFill>
              <a:cs typeface="B Titr" panose="00000700000000000000" pitchFamily="2" charset="-78"/>
            </a:endParaRPr>
          </a:p>
          <a:p>
            <a:pPr algn="ctr" rtl="1">
              <a:lnSpc>
                <a:spcPct val="150000"/>
              </a:lnSpc>
            </a:pPr>
            <a:r>
              <a:rPr lang="fa-IR" sz="3200" dirty="0">
                <a:solidFill>
                  <a:srgbClr val="002060"/>
                </a:solidFill>
                <a:cs typeface="B Titr" panose="00000700000000000000" pitchFamily="2" charset="-78"/>
              </a:rPr>
              <a:t>وای اگر خامنه‌ای حکم جهادم دهد </a:t>
            </a:r>
            <a:endParaRPr lang="fa-IR" sz="3200" dirty="0" smtClean="0">
              <a:solidFill>
                <a:srgbClr val="002060"/>
              </a:solidFill>
              <a:cs typeface="B Titr" panose="00000700000000000000" pitchFamily="2" charset="-78"/>
            </a:endParaRPr>
          </a:p>
          <a:p>
            <a:pPr algn="ctr" rtl="1">
              <a:lnSpc>
                <a:spcPct val="150000"/>
              </a:lnSpc>
            </a:pPr>
            <a:r>
              <a:rPr lang="fa-IR" sz="3200" dirty="0" smtClean="0">
                <a:solidFill>
                  <a:srgbClr val="002060"/>
                </a:solidFill>
                <a:cs typeface="B Titr" panose="00000700000000000000" pitchFamily="2" charset="-78"/>
              </a:rPr>
              <a:t>ارتش </a:t>
            </a:r>
            <a:r>
              <a:rPr lang="fa-IR" sz="3200" dirty="0">
                <a:solidFill>
                  <a:srgbClr val="002060"/>
                </a:solidFill>
                <a:cs typeface="B Titr" panose="00000700000000000000" pitchFamily="2" charset="-78"/>
              </a:rPr>
              <a:t>دنیا نتواند که جوابم دهد</a:t>
            </a:r>
            <a:endParaRPr lang="en-US" sz="3200" b="1" dirty="0">
              <a:solidFill>
                <a:srgbClr val="002060"/>
              </a:solidFill>
              <a:cs typeface="B Titr" panose="00000700000000000000" pitchFamily="2" charset="-78"/>
            </a:endParaRPr>
          </a:p>
          <a:p>
            <a:pPr algn="ctr" rtl="1">
              <a:lnSpc>
                <a:spcPct val="150000"/>
              </a:lnSpc>
            </a:pPr>
            <a:r>
              <a:rPr lang="fa-IR" sz="3200" dirty="0">
                <a:solidFill>
                  <a:srgbClr val="002060"/>
                </a:solidFill>
                <a:cs typeface="B Titr" panose="00000700000000000000" pitchFamily="2" charset="-78"/>
              </a:rPr>
              <a:t>آمریکا در چه فکریه؟ </a:t>
            </a:r>
            <a:endParaRPr lang="fa-IR" sz="3200" dirty="0" smtClean="0">
              <a:solidFill>
                <a:srgbClr val="002060"/>
              </a:solidFill>
              <a:cs typeface="B Titr" panose="00000700000000000000" pitchFamily="2" charset="-78"/>
            </a:endParaRPr>
          </a:p>
          <a:p>
            <a:pPr algn="ctr" rtl="1">
              <a:lnSpc>
                <a:spcPct val="150000"/>
              </a:lnSpc>
            </a:pPr>
            <a:r>
              <a:rPr lang="fa-IR" sz="3200" dirty="0" smtClean="0">
                <a:solidFill>
                  <a:srgbClr val="002060"/>
                </a:solidFill>
                <a:cs typeface="B Titr" panose="00000700000000000000" pitchFamily="2" charset="-78"/>
              </a:rPr>
              <a:t>خامنه‌ای </a:t>
            </a:r>
            <a:r>
              <a:rPr lang="fa-IR" sz="3200" dirty="0">
                <a:solidFill>
                  <a:srgbClr val="002060"/>
                </a:solidFill>
                <a:cs typeface="B Titr" panose="00000700000000000000" pitchFamily="2" charset="-78"/>
              </a:rPr>
              <a:t>خمینیه</a:t>
            </a:r>
            <a:endParaRPr lang="en-US" sz="3200" dirty="0">
              <a:solidFill>
                <a:srgbClr val="002060"/>
              </a:solidFill>
              <a:cs typeface="B Titr" panose="00000700000000000000" pitchFamily="2" charset="-78"/>
            </a:endParaRP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r="10277"/>
          <a:stretch/>
        </p:blipFill>
        <p:spPr>
          <a:xfrm>
            <a:off x="448572" y="0"/>
            <a:ext cx="3692108" cy="6858000"/>
          </a:xfrm>
          <a:prstGeom prst="rect">
            <a:avLst/>
          </a:prstGeom>
        </p:spPr>
      </p:pic>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28038" r="28537"/>
          <a:stretch/>
        </p:blipFill>
        <p:spPr>
          <a:xfrm>
            <a:off x="-34506" y="-2576"/>
            <a:ext cx="4175185" cy="6860576"/>
          </a:xfrm>
          <a:prstGeom prst="rect">
            <a:avLst/>
          </a:prstGeom>
        </p:spPr>
      </p:pic>
    </p:spTree>
    <p:extLst>
      <p:ext uri="{BB962C8B-B14F-4D97-AF65-F5344CB8AC3E}">
        <p14:creationId xmlns:p14="http://schemas.microsoft.com/office/powerpoint/2010/main" val="10360563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4132053" y="698103"/>
            <a:ext cx="7536545" cy="4616648"/>
          </a:xfrm>
          <a:prstGeom prst="rect">
            <a:avLst/>
          </a:prstGeom>
        </p:spPr>
        <p:txBody>
          <a:bodyPr wrap="square">
            <a:spAutoFit/>
          </a:bodyPr>
          <a:lstStyle/>
          <a:p>
            <a:pPr algn="ctr" rtl="1">
              <a:lnSpc>
                <a:spcPct val="150000"/>
              </a:lnSpc>
            </a:pPr>
            <a:r>
              <a:rPr lang="fa-IR" sz="2800" b="1" dirty="0">
                <a:ln>
                  <a:solidFill>
                    <a:sysClr val="windowText" lastClr="000000"/>
                  </a:solidFill>
                </a:ln>
                <a:solidFill>
                  <a:sysClr val="windowText" lastClr="000000"/>
                </a:solidFill>
                <a:latin typeface="A Nasr" panose="02000000000000000000" pitchFamily="2" charset="-78"/>
                <a:cs typeface="B Mitra" panose="00000400000000000000" pitchFamily="2" charset="-78"/>
              </a:rPr>
              <a:t> </a:t>
            </a:r>
            <a:endParaRPr lang="en-US" sz="2800" b="1" dirty="0">
              <a:ln>
                <a:solidFill>
                  <a:sysClr val="windowText" lastClr="000000"/>
                </a:solidFill>
              </a:ln>
              <a:solidFill>
                <a:sysClr val="windowText" lastClr="000000"/>
              </a:solidFill>
              <a:latin typeface="A Nasr" panose="02000000000000000000" pitchFamily="2" charset="-78"/>
              <a:cs typeface="B Mitra" panose="00000400000000000000" pitchFamily="2" charset="-78"/>
            </a:endParaRPr>
          </a:p>
          <a:p>
            <a:pPr algn="ctr" rtl="1">
              <a:lnSpc>
                <a:spcPct val="150000"/>
              </a:lnSpc>
            </a:pPr>
            <a:r>
              <a:rPr lang="fa-IR" sz="2800" b="1" dirty="0" smtClean="0">
                <a:ln>
                  <a:solidFill>
                    <a:sysClr val="windowText" lastClr="000000"/>
                  </a:solidFill>
                </a:ln>
                <a:solidFill>
                  <a:sysClr val="windowText" lastClr="000000"/>
                </a:solidFill>
                <a:latin typeface="A Nasr" panose="02000000000000000000" pitchFamily="2" charset="-78"/>
                <a:cs typeface="B Mitra" panose="00000400000000000000" pitchFamily="2" charset="-78"/>
              </a:rPr>
              <a:t>لطف </a:t>
            </a:r>
            <a:r>
              <a:rPr lang="fa-IR" sz="2800" b="1" dirty="0">
                <a:ln>
                  <a:solidFill>
                    <a:sysClr val="windowText" lastClr="000000"/>
                  </a:solidFill>
                </a:ln>
                <a:solidFill>
                  <a:sysClr val="windowText" lastClr="000000"/>
                </a:solidFill>
                <a:latin typeface="A Nasr" panose="02000000000000000000" pitchFamily="2" charset="-78"/>
                <a:cs typeface="B Mitra" panose="00000400000000000000" pitchFamily="2" charset="-78"/>
              </a:rPr>
              <a:t>خدا یاور ماست، رحمت حق بر سر ماست </a:t>
            </a:r>
            <a:endParaRPr lang="fa-IR" sz="2800" b="1" dirty="0" smtClean="0">
              <a:ln>
                <a:solidFill>
                  <a:sysClr val="windowText" lastClr="000000"/>
                </a:solidFill>
              </a:ln>
              <a:solidFill>
                <a:sysClr val="windowText" lastClr="000000"/>
              </a:solidFill>
              <a:latin typeface="A Nasr" panose="02000000000000000000" pitchFamily="2" charset="-78"/>
              <a:cs typeface="B Mitra" panose="00000400000000000000" pitchFamily="2" charset="-78"/>
            </a:endParaRPr>
          </a:p>
          <a:p>
            <a:pPr algn="ctr" rtl="1">
              <a:lnSpc>
                <a:spcPct val="150000"/>
              </a:lnSpc>
            </a:pPr>
            <a:r>
              <a:rPr lang="fa-IR" sz="2800" b="1" dirty="0" smtClean="0">
                <a:ln>
                  <a:solidFill>
                    <a:sysClr val="windowText" lastClr="000000"/>
                  </a:solidFill>
                </a:ln>
                <a:solidFill>
                  <a:sysClr val="windowText" lastClr="000000"/>
                </a:solidFill>
                <a:latin typeface="A Nasr" panose="02000000000000000000" pitchFamily="2" charset="-78"/>
                <a:cs typeface="B Mitra" panose="00000400000000000000" pitchFamily="2" charset="-78"/>
              </a:rPr>
              <a:t>عالمی </a:t>
            </a:r>
            <a:r>
              <a:rPr lang="fa-IR" sz="2800" b="1" dirty="0">
                <a:ln>
                  <a:solidFill>
                    <a:sysClr val="windowText" lastClr="000000"/>
                  </a:solidFill>
                </a:ln>
                <a:solidFill>
                  <a:sysClr val="windowText" lastClr="000000"/>
                </a:solidFill>
                <a:latin typeface="A Nasr" panose="02000000000000000000" pitchFamily="2" charset="-78"/>
                <a:cs typeface="B Mitra" panose="00000400000000000000" pitchFamily="2" charset="-78"/>
              </a:rPr>
              <a:t>اندر بر ماست، خامنه‌ای رهبر ماست </a:t>
            </a:r>
            <a:endParaRPr lang="en-US" sz="2800" b="1" dirty="0">
              <a:ln>
                <a:solidFill>
                  <a:sysClr val="windowText" lastClr="000000"/>
                </a:solidFill>
              </a:ln>
              <a:solidFill>
                <a:sysClr val="windowText" lastClr="000000"/>
              </a:solidFill>
              <a:latin typeface="A Nasr" panose="02000000000000000000" pitchFamily="2" charset="-78"/>
              <a:cs typeface="B Mitra" panose="00000400000000000000" pitchFamily="2" charset="-78"/>
            </a:endParaRPr>
          </a:p>
          <a:p>
            <a:pPr algn="ctr" rtl="1">
              <a:lnSpc>
                <a:spcPct val="150000"/>
              </a:lnSpc>
            </a:pPr>
            <a:r>
              <a:rPr lang="fa-IR" sz="2800" b="1" dirty="0">
                <a:ln>
                  <a:solidFill>
                    <a:sysClr val="windowText" lastClr="000000"/>
                  </a:solidFill>
                </a:ln>
                <a:solidFill>
                  <a:sysClr val="windowText" lastClr="000000"/>
                </a:solidFill>
                <a:latin typeface="A Nasr" panose="02000000000000000000" pitchFamily="2" charset="-78"/>
                <a:cs typeface="B Mitra" panose="00000400000000000000" pitchFamily="2" charset="-78"/>
              </a:rPr>
              <a:t>تاج گل کشور ماست، نور دو چشم تر ماست </a:t>
            </a:r>
            <a:endParaRPr lang="fa-IR" sz="2800" b="1" dirty="0" smtClean="0">
              <a:ln>
                <a:solidFill>
                  <a:sysClr val="windowText" lastClr="000000"/>
                </a:solidFill>
              </a:ln>
              <a:solidFill>
                <a:sysClr val="windowText" lastClr="000000"/>
              </a:solidFill>
              <a:latin typeface="A Nasr" panose="02000000000000000000" pitchFamily="2" charset="-78"/>
              <a:cs typeface="B Mitra" panose="00000400000000000000" pitchFamily="2" charset="-78"/>
            </a:endParaRPr>
          </a:p>
          <a:p>
            <a:pPr algn="ctr" rtl="1">
              <a:lnSpc>
                <a:spcPct val="150000"/>
              </a:lnSpc>
            </a:pPr>
            <a:r>
              <a:rPr lang="fa-IR" sz="2800" b="1" dirty="0" smtClean="0">
                <a:ln>
                  <a:solidFill>
                    <a:sysClr val="windowText" lastClr="000000"/>
                  </a:solidFill>
                </a:ln>
                <a:solidFill>
                  <a:sysClr val="windowText" lastClr="000000"/>
                </a:solidFill>
                <a:latin typeface="A Nasr" panose="02000000000000000000" pitchFamily="2" charset="-78"/>
                <a:cs typeface="B Mitra" panose="00000400000000000000" pitchFamily="2" charset="-78"/>
              </a:rPr>
              <a:t> </a:t>
            </a:r>
            <a:r>
              <a:rPr lang="fa-IR" sz="2800" b="1" dirty="0">
                <a:ln>
                  <a:solidFill>
                    <a:sysClr val="windowText" lastClr="000000"/>
                  </a:solidFill>
                </a:ln>
                <a:solidFill>
                  <a:sysClr val="windowText" lastClr="000000"/>
                </a:solidFill>
                <a:latin typeface="A Nasr" panose="02000000000000000000" pitchFamily="2" charset="-78"/>
                <a:cs typeface="B Mitra" panose="00000400000000000000" pitchFamily="2" charset="-78"/>
              </a:rPr>
              <a:t>عالم روشنگر ماست، خامنه‌ای رهبر ماست </a:t>
            </a:r>
            <a:endParaRPr lang="en-US" sz="2800" b="1" dirty="0">
              <a:ln>
                <a:solidFill>
                  <a:sysClr val="windowText" lastClr="000000"/>
                </a:solidFill>
              </a:ln>
              <a:solidFill>
                <a:sysClr val="windowText" lastClr="000000"/>
              </a:solidFill>
              <a:latin typeface="A Nasr" panose="02000000000000000000" pitchFamily="2" charset="-78"/>
              <a:cs typeface="B Mitra" panose="00000400000000000000" pitchFamily="2" charset="-78"/>
            </a:endParaRPr>
          </a:p>
          <a:p>
            <a:pPr algn="ctr" rtl="1">
              <a:lnSpc>
                <a:spcPct val="150000"/>
              </a:lnSpc>
            </a:pPr>
            <a:r>
              <a:rPr lang="fa-IR" sz="2800" b="1" dirty="0">
                <a:ln>
                  <a:solidFill>
                    <a:sysClr val="windowText" lastClr="000000"/>
                  </a:solidFill>
                </a:ln>
                <a:solidFill>
                  <a:sysClr val="windowText" lastClr="000000"/>
                </a:solidFill>
                <a:latin typeface="A Nasr" panose="02000000000000000000" pitchFamily="2" charset="-78"/>
                <a:cs typeface="B Mitra" panose="00000400000000000000" pitchFamily="2" charset="-78"/>
              </a:rPr>
              <a:t>نائب و سرباز ولی، آیت حق نور جلی </a:t>
            </a:r>
            <a:endParaRPr lang="fa-IR" sz="2800" b="1" dirty="0" smtClean="0">
              <a:ln>
                <a:solidFill>
                  <a:sysClr val="windowText" lastClr="000000"/>
                </a:solidFill>
              </a:ln>
              <a:solidFill>
                <a:sysClr val="windowText" lastClr="000000"/>
              </a:solidFill>
              <a:latin typeface="A Nasr" panose="02000000000000000000" pitchFamily="2" charset="-78"/>
              <a:cs typeface="B Mitra" panose="00000400000000000000" pitchFamily="2" charset="-78"/>
            </a:endParaRPr>
          </a:p>
          <a:p>
            <a:pPr algn="ctr" rtl="1">
              <a:lnSpc>
                <a:spcPct val="150000"/>
              </a:lnSpc>
            </a:pPr>
            <a:r>
              <a:rPr lang="fa-IR" sz="2800" b="1" dirty="0" smtClean="0">
                <a:ln>
                  <a:solidFill>
                    <a:sysClr val="windowText" lastClr="000000"/>
                  </a:solidFill>
                </a:ln>
                <a:solidFill>
                  <a:sysClr val="windowText" lastClr="000000"/>
                </a:solidFill>
                <a:latin typeface="A Nasr" panose="02000000000000000000" pitchFamily="2" charset="-78"/>
                <a:cs typeface="B Mitra" panose="00000400000000000000" pitchFamily="2" charset="-78"/>
              </a:rPr>
              <a:t>رحمت </a:t>
            </a:r>
            <a:r>
              <a:rPr lang="fa-IR" sz="2800" b="1" dirty="0">
                <a:ln>
                  <a:solidFill>
                    <a:sysClr val="windowText" lastClr="000000"/>
                  </a:solidFill>
                </a:ln>
                <a:solidFill>
                  <a:sysClr val="windowText" lastClr="000000"/>
                </a:solidFill>
                <a:latin typeface="A Nasr" panose="02000000000000000000" pitchFamily="2" charset="-78"/>
                <a:cs typeface="B Mitra" panose="00000400000000000000" pitchFamily="2" charset="-78"/>
              </a:rPr>
              <a:t>حی ازلی، پور علی، سید </a:t>
            </a:r>
            <a:r>
              <a:rPr lang="fa-IR" sz="2800" b="1" dirty="0" smtClean="0">
                <a:ln>
                  <a:solidFill>
                    <a:sysClr val="windowText" lastClr="000000"/>
                  </a:solidFill>
                </a:ln>
                <a:solidFill>
                  <a:sysClr val="windowText" lastClr="000000"/>
                </a:solidFill>
                <a:latin typeface="A Nasr" panose="02000000000000000000" pitchFamily="2" charset="-78"/>
                <a:cs typeface="B Mitra" panose="00000400000000000000" pitchFamily="2" charset="-78"/>
              </a:rPr>
              <a:t>علی</a:t>
            </a:r>
            <a:endParaRPr lang="en-US" sz="2800" b="1" dirty="0">
              <a:ln>
                <a:solidFill>
                  <a:sysClr val="windowText" lastClr="000000"/>
                </a:solidFill>
              </a:ln>
              <a:solidFill>
                <a:sysClr val="windowText" lastClr="000000"/>
              </a:solidFill>
              <a:latin typeface="A Nasr" panose="02000000000000000000" pitchFamily="2" charset="-78"/>
              <a:cs typeface="B Mitra" panose="00000400000000000000" pitchFamily="2" charset="-78"/>
            </a:endParaRPr>
          </a:p>
        </p:txBody>
      </p:sp>
      <p:sp>
        <p:nvSpPr>
          <p:cNvPr id="8" name="TextBox 7"/>
          <p:cNvSpPr txBox="1"/>
          <p:nvPr/>
        </p:nvSpPr>
        <p:spPr>
          <a:xfrm>
            <a:off x="6924069" y="698103"/>
            <a:ext cx="2329132" cy="584775"/>
          </a:xfrm>
          <a:prstGeom prst="rect">
            <a:avLst/>
          </a:prstGeom>
          <a:noFill/>
        </p:spPr>
        <p:txBody>
          <a:bodyPr wrap="square" rtlCol="1">
            <a:spAutoFit/>
          </a:bodyPr>
          <a:lstStyle/>
          <a:p>
            <a:pPr algn="ctr" rtl="1"/>
            <a:r>
              <a:rPr lang="fa-IR" sz="3200" b="1" dirty="0" smtClean="0">
                <a:solidFill>
                  <a:srgbClr val="FF0000"/>
                </a:solidFill>
                <a:cs typeface="B Titr" panose="00000700000000000000" pitchFamily="2" charset="-78"/>
              </a:rPr>
              <a:t>شعــــــر</a:t>
            </a:r>
            <a:endParaRPr lang="fa-IR" sz="3200" b="1" dirty="0">
              <a:solidFill>
                <a:srgbClr val="FF0000"/>
              </a:solidFill>
              <a:cs typeface="B Titr" panose="00000700000000000000" pitchFamily="2" charset="-78"/>
            </a:endParaRPr>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r="18972"/>
          <a:stretch/>
        </p:blipFill>
        <p:spPr>
          <a:xfrm>
            <a:off x="448571" y="0"/>
            <a:ext cx="3536833" cy="6858000"/>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28038" r="28537"/>
          <a:stretch/>
        </p:blipFill>
        <p:spPr>
          <a:xfrm>
            <a:off x="-34506" y="0"/>
            <a:ext cx="4157932" cy="6860576"/>
          </a:xfrm>
          <a:prstGeom prst="rect">
            <a:avLst/>
          </a:prstGeom>
        </p:spPr>
      </p:pic>
    </p:spTree>
    <p:extLst>
      <p:ext uri="{BB962C8B-B14F-4D97-AF65-F5344CB8AC3E}">
        <p14:creationId xmlns:p14="http://schemas.microsoft.com/office/powerpoint/2010/main" val="19993402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ppt_w</p:attrName>
                                        </p:attrNameLst>
                                      </p:cBhvr>
                                      <p:tavLst>
                                        <p:tav tm="0" fmla="#ppt_w*sin(2.5*pi*$)">
                                          <p:val>
                                            <p:fltVal val="0"/>
                                          </p:val>
                                        </p:tav>
                                        <p:tav tm="100000">
                                          <p:val>
                                            <p:fltVal val="1"/>
                                          </p:val>
                                        </p:tav>
                                      </p:tavLst>
                                    </p:anim>
                                    <p:anim calcmode="lin" valueType="num">
                                      <p:cBhvr>
                                        <p:cTn id="9"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5183667" y="3631087"/>
            <a:ext cx="5222905" cy="1077218"/>
          </a:xfrm>
          <a:prstGeom prst="rect">
            <a:avLst/>
          </a:prstGeom>
        </p:spPr>
        <p:txBody>
          <a:bodyPr wrap="none">
            <a:spAutoFit/>
          </a:bodyPr>
          <a:lstStyle/>
          <a:p>
            <a:pPr algn="ctr" rtl="1"/>
            <a:r>
              <a:rPr lang="fa-IR" sz="3200" b="1" dirty="0">
                <a:solidFill>
                  <a:srgbClr val="FF0000"/>
                </a:solidFill>
                <a:effectLst>
                  <a:glow rad="228600">
                    <a:schemeClr val="accent2">
                      <a:satMod val="175000"/>
                      <a:alpha val="40000"/>
                    </a:schemeClr>
                  </a:glow>
                </a:effectLst>
                <a:latin typeface="IRMomtaz" panose="02000506000000020002" pitchFamily="2" charset="-78"/>
                <a:ea typeface="Calibri" panose="020F0502020204030204" pitchFamily="34" charset="0"/>
                <a:cs typeface="B Zar" panose="00000400000000000000" pitchFamily="2" charset="-78"/>
              </a:rPr>
              <a:t>ما رهبر را برای اطاعت می‌خواهیم</a:t>
            </a:r>
            <a:r>
              <a:rPr lang="fa-IR" sz="3200" b="1" dirty="0" smtClean="0">
                <a:solidFill>
                  <a:srgbClr val="FF0000"/>
                </a:solidFill>
                <a:effectLst>
                  <a:glow rad="228600">
                    <a:schemeClr val="accent2">
                      <a:satMod val="175000"/>
                      <a:alpha val="40000"/>
                    </a:schemeClr>
                  </a:glow>
                </a:effectLst>
                <a:latin typeface="IRMomtaz" panose="02000506000000020002" pitchFamily="2" charset="-78"/>
                <a:ea typeface="Calibri" panose="020F0502020204030204" pitchFamily="34" charset="0"/>
                <a:cs typeface="B Zar" panose="00000400000000000000" pitchFamily="2" charset="-78"/>
              </a:rPr>
              <a:t>.</a:t>
            </a:r>
          </a:p>
          <a:p>
            <a:pPr algn="ctr" rtl="1"/>
            <a:r>
              <a:rPr lang="fa-IR" sz="3200" b="1" dirty="0" smtClean="0">
                <a:solidFill>
                  <a:srgbClr val="FF0000"/>
                </a:solidFill>
                <a:effectLst>
                  <a:glow rad="228600">
                    <a:schemeClr val="accent2">
                      <a:satMod val="175000"/>
                      <a:alpha val="40000"/>
                    </a:schemeClr>
                  </a:glow>
                </a:effectLst>
                <a:latin typeface="IRMomtaz" panose="02000506000000020002" pitchFamily="2" charset="-78"/>
                <a:ea typeface="Calibri" panose="020F0502020204030204" pitchFamily="34" charset="0"/>
                <a:cs typeface="B Zar" panose="00000400000000000000" pitchFamily="2" charset="-78"/>
              </a:rPr>
              <a:t> </a:t>
            </a:r>
            <a:r>
              <a:rPr lang="fa-IR" sz="3200" b="1" dirty="0">
                <a:solidFill>
                  <a:srgbClr val="FF0000"/>
                </a:solidFill>
                <a:effectLst>
                  <a:glow rad="228600">
                    <a:schemeClr val="accent2">
                      <a:satMod val="175000"/>
                      <a:alpha val="40000"/>
                    </a:schemeClr>
                  </a:glow>
                </a:effectLst>
                <a:latin typeface="IRMomtaz" panose="02000506000000020002" pitchFamily="2" charset="-78"/>
                <a:ea typeface="Calibri" panose="020F0502020204030204" pitchFamily="34" charset="0"/>
                <a:cs typeface="B Zar" panose="00000400000000000000" pitchFamily="2" charset="-78"/>
              </a:rPr>
              <a:t>(شهید ابراهیم هادی)</a:t>
            </a: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r="6222"/>
          <a:stretch/>
        </p:blipFill>
        <p:spPr>
          <a:xfrm>
            <a:off x="31822" y="0"/>
            <a:ext cx="4074351" cy="6858000"/>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28038" r="28537"/>
          <a:stretch/>
        </p:blipFill>
        <p:spPr>
          <a:xfrm>
            <a:off x="-34506" y="0"/>
            <a:ext cx="4140679" cy="6860576"/>
          </a:xfrm>
          <a:prstGeom prst="rect">
            <a:avLst/>
          </a:prstGeom>
        </p:spPr>
      </p:pic>
      <p:sp>
        <p:nvSpPr>
          <p:cNvPr id="4" name="Rectangle 3"/>
          <p:cNvSpPr/>
          <p:nvPr/>
        </p:nvSpPr>
        <p:spPr>
          <a:xfrm>
            <a:off x="4172501" y="1001591"/>
            <a:ext cx="7245238" cy="2123658"/>
          </a:xfrm>
          <a:prstGeom prst="rect">
            <a:avLst/>
          </a:prstGeom>
        </p:spPr>
        <p:txBody>
          <a:bodyPr wrap="square">
            <a:spAutoFit/>
          </a:bodyPr>
          <a:lstStyle/>
          <a:p>
            <a:pPr algn="ctr" rtl="1">
              <a:lnSpc>
                <a:spcPct val="150000"/>
              </a:lnSpc>
            </a:pPr>
            <a:r>
              <a:rPr lang="fa-IR" sz="2800" b="1" dirty="0">
                <a:solidFill>
                  <a:srgbClr val="002060"/>
                </a:solidFill>
                <a:latin typeface="IRMomtaz" panose="02000506000000020002" pitchFamily="2" charset="-78"/>
                <a:ea typeface="Calibri" panose="020F0502020204030204" pitchFamily="34" charset="0"/>
                <a:cs typeface="B Zar" panose="00000400000000000000" pitchFamily="2" charset="-78"/>
              </a:rPr>
              <a:t>جمله </a:t>
            </a:r>
            <a:r>
              <a:rPr lang="fa-IR" sz="2800" b="1" dirty="0" smtClean="0">
                <a:solidFill>
                  <a:srgbClr val="002060"/>
                </a:solidFill>
                <a:latin typeface="IRMomtaz" panose="02000506000000020002" pitchFamily="2" charset="-78"/>
                <a:ea typeface="Calibri" panose="020F0502020204030204" pitchFamily="34" charset="0"/>
                <a:cs typeface="B Zar" panose="00000400000000000000" pitchFamily="2" charset="-78"/>
              </a:rPr>
              <a:t>معروف حضرت امام </a:t>
            </a:r>
            <a:r>
              <a:rPr lang="fa-IR" sz="1600" b="1" dirty="0" smtClean="0">
                <a:solidFill>
                  <a:srgbClr val="002060"/>
                </a:solidFill>
                <a:latin typeface="IRMomtaz" panose="02000506000000020002" pitchFamily="2" charset="-78"/>
                <a:ea typeface="Calibri" panose="020F0502020204030204" pitchFamily="34" charset="0"/>
                <a:cs typeface="B Zar" panose="00000400000000000000" pitchFamily="2" charset="-78"/>
              </a:rPr>
              <a:t>رحمت الله</a:t>
            </a:r>
            <a:r>
              <a:rPr lang="fa-IR" sz="2800" b="1" dirty="0" smtClean="0">
                <a:solidFill>
                  <a:srgbClr val="002060"/>
                </a:solidFill>
                <a:latin typeface="IRMomtaz" panose="02000506000000020002" pitchFamily="2" charset="-78"/>
                <a:ea typeface="Calibri" panose="020F0502020204030204" pitchFamily="34" charset="0"/>
                <a:cs typeface="B Zar" panose="00000400000000000000" pitchFamily="2" charset="-78"/>
              </a:rPr>
              <a:t>:</a:t>
            </a:r>
          </a:p>
          <a:p>
            <a:pPr algn="ctr" rtl="1">
              <a:lnSpc>
                <a:spcPct val="150000"/>
              </a:lnSpc>
            </a:pPr>
            <a:r>
              <a:rPr lang="fa-IR" sz="6000" b="1" dirty="0" smtClean="0">
                <a:ln>
                  <a:solidFill>
                    <a:sysClr val="windowText" lastClr="000000"/>
                  </a:solidFill>
                </a:ln>
                <a:solidFill>
                  <a:sysClr val="windowText" lastClr="000000"/>
                </a:solidFill>
                <a:latin typeface="IRMomtaz" panose="02000506000000020002" pitchFamily="2" charset="-78"/>
                <a:ea typeface="Calibri" panose="020F0502020204030204" pitchFamily="34" charset="0"/>
                <a:cs typeface="B Zar" panose="00000400000000000000" pitchFamily="2" charset="-78"/>
              </a:rPr>
              <a:t>جزایر </a:t>
            </a:r>
            <a:r>
              <a:rPr lang="fa-IR" sz="6000" b="1" dirty="0">
                <a:ln>
                  <a:solidFill>
                    <a:sysClr val="windowText" lastClr="000000"/>
                  </a:solidFill>
                </a:ln>
                <a:solidFill>
                  <a:sysClr val="windowText" lastClr="000000"/>
                </a:solidFill>
                <a:latin typeface="IRMomtaz" panose="02000506000000020002" pitchFamily="2" charset="-78"/>
                <a:ea typeface="Calibri" panose="020F0502020204030204" pitchFamily="34" charset="0"/>
                <a:cs typeface="B Zar" panose="00000400000000000000" pitchFamily="2" charset="-78"/>
              </a:rPr>
              <a:t>باید حفظ </a:t>
            </a:r>
            <a:r>
              <a:rPr lang="fa-IR" sz="6000" b="1" dirty="0" smtClean="0">
                <a:ln>
                  <a:solidFill>
                    <a:sysClr val="windowText" lastClr="000000"/>
                  </a:solidFill>
                </a:ln>
                <a:solidFill>
                  <a:sysClr val="windowText" lastClr="000000"/>
                </a:solidFill>
                <a:latin typeface="IRMomtaz" panose="02000506000000020002" pitchFamily="2" charset="-78"/>
                <a:ea typeface="Calibri" panose="020F0502020204030204" pitchFamily="34" charset="0"/>
                <a:cs typeface="B Zar" panose="00000400000000000000" pitchFamily="2" charset="-78"/>
              </a:rPr>
              <a:t>شود... </a:t>
            </a:r>
            <a:endParaRPr lang="fa-IR" sz="6000" dirty="0">
              <a:ln>
                <a:solidFill>
                  <a:sysClr val="windowText" lastClr="000000"/>
                </a:solidFill>
              </a:ln>
              <a:solidFill>
                <a:sysClr val="windowText" lastClr="000000"/>
              </a:solidFill>
            </a:endParaRPr>
          </a:p>
        </p:txBody>
      </p:sp>
    </p:spTree>
    <p:extLst>
      <p:ext uri="{BB962C8B-B14F-4D97-AF65-F5344CB8AC3E}">
        <p14:creationId xmlns:p14="http://schemas.microsoft.com/office/powerpoint/2010/main" val="27041573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1015</TotalTime>
  <Words>1925</Words>
  <Application>Microsoft Office PowerPoint</Application>
  <PresentationFormat>Widescreen</PresentationFormat>
  <Paragraphs>208</Paragraphs>
  <Slides>25</Slides>
  <Notes>24</Notes>
  <HiddenSlides>0</HiddenSlides>
  <MMClips>2</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25</vt:i4>
      </vt:variant>
    </vt:vector>
  </HeadingPairs>
  <TitlesOfParts>
    <vt:vector size="38" baseType="lpstr">
      <vt:lpstr>A Hayat</vt:lpstr>
      <vt:lpstr>A Nahar</vt:lpstr>
      <vt:lpstr>A Nasr</vt:lpstr>
      <vt:lpstr>Arial</vt:lpstr>
      <vt:lpstr>B Mitra</vt:lpstr>
      <vt:lpstr>B Titr</vt:lpstr>
      <vt:lpstr>B Zar</vt:lpstr>
      <vt:lpstr>Calibri</vt:lpstr>
      <vt:lpstr>Calibri Light</vt:lpstr>
      <vt:lpstr>Dast Nevis</vt:lpstr>
      <vt:lpstr>IRMomtaz</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مسابقه</vt:lpstr>
      <vt:lpstr>PowerPoint Presentation</vt:lpstr>
      <vt:lpstr>PowerPoint Presentation</vt:lpstr>
      <vt:lpstr>PowerPoint Presentation</vt:lpstr>
      <vt:lpstr>PowerPoint Presentation</vt:lpstr>
      <vt:lpstr>این نوجوان اسلحه ای داشت که ما تا به امروز شبیه آن را ندیده بودیم...</vt:lpstr>
      <vt:lpstr>شهید علی لندی نوجوان 15 ساله </vt:lpstr>
      <vt:lpstr>PowerPoint Presentation</vt:lpstr>
      <vt:lpstr>آخ جون مسابقه</vt:lpstr>
      <vt:lpstr>PowerPoint Presentation</vt:lpstr>
      <vt:lpstr>PowerPoint Presentation</vt:lpstr>
      <vt:lpstr> آمریکا در چه فکریه؟ ایران پر از بسیجیه</vt:lpstr>
      <vt:lpstr>مسابقه جدولی</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mega system</dc:creator>
  <cp:lastModifiedBy>Windows User</cp:lastModifiedBy>
  <cp:revision>88</cp:revision>
  <dcterms:created xsi:type="dcterms:W3CDTF">2021-12-07T07:24:08Z</dcterms:created>
  <dcterms:modified xsi:type="dcterms:W3CDTF">2021-12-24T20:39:48Z</dcterms:modified>
</cp:coreProperties>
</file>