
<file path=[Content_Types].xml><?xml version="1.0" encoding="utf-8"?>
<Types xmlns="http://schemas.openxmlformats.org/package/2006/content-types">
  <Default Extension="png" ContentType="image/png"/>
  <Default Extension="mp3" ContentType="audio/mpeg"/>
  <Default Extension="jpeg" ContentType="image/jpeg"/>
  <Default Extension="wma" ContentType="audio/x-ms-wma"/>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60" r:id="rId2"/>
    <p:sldMasterId id="2147483684" r:id="rId3"/>
    <p:sldMasterId id="2147483696" r:id="rId4"/>
    <p:sldMasterId id="2147483733" r:id="rId5"/>
    <p:sldMasterId id="2147483745" r:id="rId6"/>
    <p:sldMasterId id="2147483865" r:id="rId7"/>
    <p:sldMasterId id="2147483877" r:id="rId8"/>
    <p:sldMasterId id="2147483901" r:id="rId9"/>
    <p:sldMasterId id="2147483913" r:id="rId10"/>
  </p:sldMasterIdLst>
  <p:notesMasterIdLst>
    <p:notesMasterId r:id="rId38"/>
  </p:notesMasterIdLst>
  <p:sldIdLst>
    <p:sldId id="310" r:id="rId11"/>
    <p:sldId id="256" r:id="rId12"/>
    <p:sldId id="257" r:id="rId13"/>
    <p:sldId id="258" r:id="rId14"/>
    <p:sldId id="260" r:id="rId15"/>
    <p:sldId id="259" r:id="rId16"/>
    <p:sldId id="261" r:id="rId17"/>
    <p:sldId id="262" r:id="rId18"/>
    <p:sldId id="263" r:id="rId19"/>
    <p:sldId id="264" r:id="rId20"/>
    <p:sldId id="265" r:id="rId21"/>
    <p:sldId id="324" r:id="rId22"/>
    <p:sldId id="355" r:id="rId23"/>
    <p:sldId id="320" r:id="rId24"/>
    <p:sldId id="325" r:id="rId25"/>
    <p:sldId id="321" r:id="rId26"/>
    <p:sldId id="351" r:id="rId27"/>
    <p:sldId id="334" r:id="rId28"/>
    <p:sldId id="347" r:id="rId29"/>
    <p:sldId id="323" r:id="rId30"/>
    <p:sldId id="312" r:id="rId31"/>
    <p:sldId id="289" r:id="rId32"/>
    <p:sldId id="337" r:id="rId33"/>
    <p:sldId id="338" r:id="rId34"/>
    <p:sldId id="353" r:id="rId35"/>
    <p:sldId id="354" r:id="rId36"/>
    <p:sldId id="35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FF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005" autoAdjust="0"/>
    <p:restoredTop sz="64276" autoAdjust="0"/>
  </p:normalViewPr>
  <p:slideViewPr>
    <p:cSldViewPr>
      <p:cViewPr varScale="1">
        <p:scale>
          <a:sx n="55" d="100"/>
          <a:sy n="55" d="100"/>
        </p:scale>
        <p:origin x="1854"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presProps" Target="presProps.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5C7D2E-4C0F-45E9-A4CA-71AF848AECE2}" type="datetimeFigureOut">
              <a:rPr lang="en-US" smtClean="0"/>
              <a:t>12/24/2021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45D556-DB8F-42B4-BA4A-3C807CED094F}" type="slidenum">
              <a:rPr lang="en-US" smtClean="0"/>
              <a:t>‹#›</a:t>
            </a:fld>
            <a:endParaRPr lang="en-US"/>
          </a:p>
        </p:txBody>
      </p:sp>
    </p:spTree>
    <p:extLst>
      <p:ext uri="{BB962C8B-B14F-4D97-AF65-F5344CB8AC3E}">
        <p14:creationId xmlns:p14="http://schemas.microsoft.com/office/powerpoint/2010/main" val="3985974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fa.wikipedia.org/wiki/%D8%B4%DB%8C%D8%B1%D8%A7%D8%B2" TargetMode="External"/><Relationship Id="rId3" Type="http://schemas.openxmlformats.org/officeDocument/2006/relationships/hyperlink" Target="https://fa.wikipedia.org/wiki/%D8%AF%D8%B1%D9%88%D9%86_%D8%AE%D8%A7%D9%86%D9%87" TargetMode="External"/><Relationship Id="rId7" Type="http://schemas.openxmlformats.org/officeDocument/2006/relationships/hyperlink" Target="https://fa.wikipedia.org/wiki/%D9%82%D9%85"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fa.wikipedia.org/wiki/%D8%AA%D9%87%D8%B1%D8%A7%D9%86" TargetMode="External"/><Relationship Id="rId11" Type="http://schemas.openxmlformats.org/officeDocument/2006/relationships/hyperlink" Target="https://fa.wikipedia.org/wiki/%D9%BE%DB%8C%D8%B4%D9%88%D8%A7_(%D8%B4%D9%87%D8%B1)" TargetMode="External"/><Relationship Id="rId5" Type="http://schemas.openxmlformats.org/officeDocument/2006/relationships/hyperlink" Target="https://fa.wikipedia.org/wiki/%D8%AE%D9%85%DB%8C%D9%86%DB%8C" TargetMode="External"/><Relationship Id="rId10" Type="http://schemas.openxmlformats.org/officeDocument/2006/relationships/hyperlink" Target="https://fa.wikipedia.org/wiki/%D9%88%D8%B1%D8%A7%D9%85%DB%8C%D9%86" TargetMode="External"/><Relationship Id="rId4" Type="http://schemas.openxmlformats.org/officeDocument/2006/relationships/hyperlink" Target="https://fa.wikipedia.org/wiki/%D8%A8%D8%A7%D8%BA%E2%80%8C%D9%85%D9%88%D8%B2%D9%87_%D9%82%D8%B5%D8%B1" TargetMode="External"/><Relationship Id="rId9" Type="http://schemas.openxmlformats.org/officeDocument/2006/relationships/hyperlink" Target="https://fa.wikipedia.org/wiki/%D9%85%D8%B4%D9%87%D8%AF" TargetMode="Externa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fa.wikipedia.org/wiki/%D8%B4%DB%8C%D8%B1%D8%A7%D8%B2" TargetMode="External"/><Relationship Id="rId3" Type="http://schemas.openxmlformats.org/officeDocument/2006/relationships/hyperlink" Target="https://fa.wikipedia.org/wiki/%D8%AF%D8%B1%D9%88%D9%86_%D8%AE%D8%A7%D9%86%D9%87" TargetMode="External"/><Relationship Id="rId7" Type="http://schemas.openxmlformats.org/officeDocument/2006/relationships/hyperlink" Target="https://fa.wikipedia.org/wiki/%D9%82%D9%85"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fa.wikipedia.org/wiki/%D8%AA%D9%87%D8%B1%D8%A7%D9%86" TargetMode="External"/><Relationship Id="rId11" Type="http://schemas.openxmlformats.org/officeDocument/2006/relationships/hyperlink" Target="https://fa.wikipedia.org/wiki/%D9%BE%DB%8C%D8%B4%D9%88%D8%A7_(%D8%B4%D9%87%D8%B1)" TargetMode="External"/><Relationship Id="rId5" Type="http://schemas.openxmlformats.org/officeDocument/2006/relationships/hyperlink" Target="https://fa.wikipedia.org/wiki/%D8%AE%D9%85%DB%8C%D9%86%DB%8C" TargetMode="External"/><Relationship Id="rId10" Type="http://schemas.openxmlformats.org/officeDocument/2006/relationships/hyperlink" Target="https://fa.wikipedia.org/wiki/%D9%88%D8%B1%D8%A7%D9%85%DB%8C%D9%86" TargetMode="External"/><Relationship Id="rId4" Type="http://schemas.openxmlformats.org/officeDocument/2006/relationships/hyperlink" Target="https://fa.wikipedia.org/wiki/%D8%A8%D8%A7%D8%BA%E2%80%8C%D9%85%D9%88%D8%B2%D9%87_%D9%82%D8%B5%D8%B1" TargetMode="External"/><Relationship Id="rId9" Type="http://schemas.openxmlformats.org/officeDocument/2006/relationships/hyperlink" Target="https://fa.wikipedia.org/wiki/%D9%85%D8%B4%D9%87%D8%AF"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fa.wikipedia.org/wiki/%DB%B1%DB%B3%DB%B5%DB%B7_(%D8%AE%D9%88%D8%B1%D8%B4%DB%8C%D8%AF%DB%8C)" TargetMode="External"/><Relationship Id="rId3" Type="http://schemas.openxmlformats.org/officeDocument/2006/relationships/hyperlink" Target="https://fa.wikipedia.org/wiki/%DB%B2%DB%B9_%D8%A8%D9%87%D9%85%D9%86" TargetMode="External"/><Relationship Id="rId7" Type="http://schemas.openxmlformats.org/officeDocument/2006/relationships/hyperlink" Target="https://fa.wikipedia.org/wiki/%DB%B1%DB%B7_%D8%B4%D9%87%D8%B1%DB%8C%D9%88%D8%B1"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fa.wikipedia.org/wiki/%D8%A7%D9%86%D9%82%D9%84%D8%A7%D8%A8_%DB%B1%DB%B3%DB%B5%DB%B7_%D8%A7%DB%8C%D8%B1%D8%A7%D9%86" TargetMode="External"/><Relationship Id="rId5" Type="http://schemas.openxmlformats.org/officeDocument/2006/relationships/hyperlink" Target="https://fa.wikipedia.org/wiki/%D8%AA%D8%B8%D8%A7%D9%87%D8%B1%D8%A7%D8%AA_%DB%B1%DB%B9_%D8%AF%DB%8C_%D9%82%D9%85" TargetMode="External"/><Relationship Id="rId10" Type="http://schemas.openxmlformats.org/officeDocument/2006/relationships/hyperlink" Target="https://fa.wikipedia.org/wiki/%D8%A7%D8%B1%D8%AA%D8%B4_%D8%B4%D8%A7%D9%87%D9%86%D8%B4%D8%A7%D9%87%DB%8C_%D8%A7%DB%8C%D8%B1%D8%A7%D9%86" TargetMode="External"/><Relationship Id="rId4" Type="http://schemas.openxmlformats.org/officeDocument/2006/relationships/hyperlink" Target="https://fa.wikipedia.org/wiki/%D8%AA%D8%A8%D8%B1%DB%8C%D8%B2" TargetMode="External"/><Relationship Id="rId9" Type="http://schemas.openxmlformats.org/officeDocument/2006/relationships/hyperlink" Target="https://fa.wikipedia.org/wiki/%D9%85%DB%8C%D8%AF%D8%A7%D9%86_%D8%B4%D9%87%D8%AF%D8%A7_(%D8%AA%D9%87%D8%B1%D8%A7%D9%86)"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fa-IR" sz="1100" dirty="0" smtClean="0"/>
              <a:t>مربی گرامی:</a:t>
            </a:r>
          </a:p>
          <a:p>
            <a:pPr algn="r"/>
            <a:r>
              <a:rPr lang="fa-IR" sz="1100" dirty="0" smtClean="0"/>
              <a:t>برنامه را با نام خداوند شروع میکنیم</a:t>
            </a:r>
          </a:p>
          <a:p>
            <a:pPr algn="r"/>
            <a:endParaRPr lang="fa-IR" sz="1100" dirty="0" smtClean="0"/>
          </a:p>
          <a:p>
            <a:pPr algn="r"/>
            <a:r>
              <a:rPr lang="fa-IR" sz="1100" dirty="0" smtClean="0"/>
              <a:t>سلام و احوال پرسی با انرژی</a:t>
            </a:r>
            <a:r>
              <a:rPr lang="fa-IR" sz="1100" baseline="0" dirty="0" smtClean="0"/>
              <a:t> و با نشاط </a:t>
            </a:r>
            <a:r>
              <a:rPr lang="fa-IR" sz="1100" dirty="0" smtClean="0"/>
              <a:t>یکی از روشهای جذب</a:t>
            </a:r>
            <a:r>
              <a:rPr lang="fa-IR" sz="1100" baseline="0" dirty="0" smtClean="0"/>
              <a:t> مخاطب </a:t>
            </a:r>
            <a:r>
              <a:rPr lang="fa-IR" sz="1100" dirty="0" smtClean="0"/>
              <a:t>میباشد</a:t>
            </a:r>
            <a:endParaRPr lang="en-US" sz="1100" dirty="0"/>
          </a:p>
        </p:txBody>
      </p:sp>
      <p:sp>
        <p:nvSpPr>
          <p:cNvPr id="4" name="Slide Number Placeholder 3"/>
          <p:cNvSpPr>
            <a:spLocks noGrp="1"/>
          </p:cNvSpPr>
          <p:nvPr>
            <p:ph type="sldNum" sz="quarter" idx="10"/>
          </p:nvPr>
        </p:nvSpPr>
        <p:spPr/>
        <p:txBody>
          <a:bodyPr/>
          <a:lstStyle/>
          <a:p>
            <a:fld id="{A845D556-DB8F-42B4-BA4A-3C807CED094F}" type="slidenum">
              <a:rPr lang="en-US" smtClean="0"/>
              <a:t>1</a:t>
            </a:fld>
            <a:endParaRPr lang="en-US"/>
          </a:p>
        </p:txBody>
      </p:sp>
    </p:spTree>
    <p:extLst>
      <p:ext uri="{BB962C8B-B14F-4D97-AF65-F5344CB8AC3E}">
        <p14:creationId xmlns:p14="http://schemas.microsoft.com/office/powerpoint/2010/main" val="1868718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fa-IR" dirty="0" smtClean="0"/>
              <a:t>هر قطاری صدایی دارد  صدای این انقلاب فریاد دلاورانه استقلال آزادی جمهوری اسلامی است .</a:t>
            </a:r>
          </a:p>
          <a:p>
            <a:pPr algn="r" rtl="1"/>
            <a:r>
              <a:rPr lang="fa-IR" dirty="0" smtClean="0"/>
              <a:t>-----------</a:t>
            </a:r>
          </a:p>
          <a:p>
            <a:pPr algn="r" rtl="1"/>
            <a:r>
              <a:rPr lang="fa-IR" dirty="0" smtClean="0"/>
              <a:t>تا</a:t>
            </a:r>
            <a:r>
              <a:rPr lang="fa-IR" baseline="0" dirty="0" smtClean="0"/>
              <a:t> وقتی این صدا بخوبی از بدنه نظام شنیده می شود معلوم است که قطار انقلاب مسیر طبیعی خود را طی می کند اما اگر این صدا ضعیف تر و یا ......معلوم است اشکالی در .......</a:t>
            </a:r>
          </a:p>
          <a:p>
            <a:pPr algn="r" rtl="1"/>
            <a:endParaRPr lang="en-US" dirty="0"/>
          </a:p>
        </p:txBody>
      </p:sp>
      <p:sp>
        <p:nvSpPr>
          <p:cNvPr id="4" name="Slide Number Placeholder 3"/>
          <p:cNvSpPr>
            <a:spLocks noGrp="1"/>
          </p:cNvSpPr>
          <p:nvPr>
            <p:ph type="sldNum" sz="quarter" idx="10"/>
          </p:nvPr>
        </p:nvSpPr>
        <p:spPr/>
        <p:txBody>
          <a:bodyPr/>
          <a:lstStyle/>
          <a:p>
            <a:fld id="{A845D556-DB8F-42B4-BA4A-3C807CED094F}" type="slidenum">
              <a:rPr lang="en-US" smtClean="0"/>
              <a:t>10</a:t>
            </a:fld>
            <a:endParaRPr lang="en-US"/>
          </a:p>
        </p:txBody>
      </p:sp>
    </p:spTree>
    <p:extLst>
      <p:ext uri="{BB962C8B-B14F-4D97-AF65-F5344CB8AC3E}">
        <p14:creationId xmlns:p14="http://schemas.microsoft.com/office/powerpoint/2010/main" val="3816648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fa-IR" dirty="0" smtClean="0"/>
              <a:t>علائم هشدار دهنده (یا</a:t>
            </a:r>
            <a:r>
              <a:rPr lang="fa-IR" baseline="0" dirty="0" smtClean="0"/>
              <a:t> همان بوق )این انقلاب شعار زیبا و پر مفهوم  مرگ بر آمریکا و مرگ بر اسرائیل است </a:t>
            </a:r>
          </a:p>
          <a:p>
            <a:pPr algn="r" rtl="1"/>
            <a:r>
              <a:rPr lang="fa-IR" baseline="0" dirty="0" smtClean="0"/>
              <a:t>--------</a:t>
            </a:r>
          </a:p>
          <a:p>
            <a:pPr algn="r" rtl="1"/>
            <a:r>
              <a:rPr lang="fa-IR" baseline="0" dirty="0" smtClean="0"/>
              <a:t>در هر منطقه ای از جهان که این بوق شنیده شد معلوم است که انقلاب به این مناطق هم سرایت کرده است و هم اکنون این صدا در کل خاور میانه و حتی قلب اروپا و آسیا شنیده می شود یعنی انقلاب راه خود را به تمام نقاط استراتژیک جهان باز کرده است / صدور انقلاب </a:t>
            </a:r>
          </a:p>
          <a:p>
            <a:pPr algn="r" rtl="1"/>
            <a:endParaRPr lang="fa-IR" baseline="0" dirty="0" smtClean="0"/>
          </a:p>
          <a:p>
            <a:pPr algn="r" rtl="1"/>
            <a:r>
              <a:rPr lang="fa-IR" baseline="0" dirty="0" smtClean="0"/>
              <a:t>مربی برای تنوع و نشاط در برنامه  از دانش اموزان میخواهد یک صدا بلند فریاد بزنند : مرگ بر اسرائیل     مرگ بر آمریکا</a:t>
            </a:r>
            <a:endParaRPr lang="en-US" dirty="0"/>
          </a:p>
        </p:txBody>
      </p:sp>
      <p:sp>
        <p:nvSpPr>
          <p:cNvPr id="4" name="Slide Number Placeholder 3"/>
          <p:cNvSpPr>
            <a:spLocks noGrp="1"/>
          </p:cNvSpPr>
          <p:nvPr>
            <p:ph type="sldNum" sz="quarter" idx="10"/>
          </p:nvPr>
        </p:nvSpPr>
        <p:spPr/>
        <p:txBody>
          <a:bodyPr/>
          <a:lstStyle/>
          <a:p>
            <a:fld id="{A845D556-DB8F-42B4-BA4A-3C807CED094F}" type="slidenum">
              <a:rPr lang="en-US" smtClean="0"/>
              <a:t>11</a:t>
            </a:fld>
            <a:endParaRPr lang="en-US"/>
          </a:p>
        </p:txBody>
      </p:sp>
    </p:spTree>
    <p:extLst>
      <p:ext uri="{BB962C8B-B14F-4D97-AF65-F5344CB8AC3E}">
        <p14:creationId xmlns:p14="http://schemas.microsoft.com/office/powerpoint/2010/main" val="4156802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a:r>
              <a:rPr lang="fa-IR" b="1" dirty="0" smtClean="0"/>
              <a:t>سخنرانی روز عاشورا</a:t>
            </a:r>
          </a:p>
          <a:p>
            <a:pPr algn="r"/>
            <a:endParaRPr lang="fa-IR" b="1" dirty="0" smtClean="0"/>
          </a:p>
          <a:p>
            <a:pPr algn="r"/>
            <a:r>
              <a:rPr lang="fa-IR" dirty="0" smtClean="0">
                <a:effectLst/>
              </a:rPr>
              <a:t>سخنرانی علیه شاه ۱۳ خرداد ۴۲</a:t>
            </a:r>
          </a:p>
          <a:p>
            <a:pPr algn="r"/>
            <a:r>
              <a:rPr lang="fa-IR" dirty="0" smtClean="0"/>
              <a:t>در فاصلهٔ میان حادثهٔ مدرسهٔ فیضیه و آغاز ماه محرم، یعنی ۲ فروردین تا ۴ خرداد ۱۳۴۲، مبارزات  حضرت</a:t>
            </a:r>
            <a:r>
              <a:rPr lang="fa-IR" baseline="0" dirty="0" smtClean="0"/>
              <a:t> امام </a:t>
            </a:r>
            <a:r>
              <a:rPr lang="fa-IR" dirty="0" smtClean="0"/>
              <a:t>خمینی در قالب صدور اعلامیه‌های متعدد بود</a:t>
            </a:r>
            <a:r>
              <a:rPr lang="fa-IR" baseline="0" dirty="0" smtClean="0"/>
              <a:t> </a:t>
            </a:r>
            <a:r>
              <a:rPr lang="fa-IR" dirty="0" smtClean="0"/>
              <a:t>اما با آغاز ماه محرم، اعتراضات رفته‌رفته به یک قیام تبدیل شد.</a:t>
            </a:r>
          </a:p>
          <a:p>
            <a:pPr algn="r"/>
            <a:endParaRPr lang="fa-IR" dirty="0" smtClean="0">
              <a:effectLst/>
            </a:endParaRPr>
          </a:p>
          <a:p>
            <a:pPr algn="r"/>
            <a:r>
              <a:rPr lang="fa-IR" dirty="0" smtClean="0"/>
              <a:t>امام  پس از اشاره به واقعهٔ کربلا و گریاندن حاضران، حادثه مدرسه فیضیه را به کربلا تشبیه کرد و گفت:</a:t>
            </a:r>
          </a:p>
          <a:p>
            <a:pPr algn="r"/>
            <a:r>
              <a:rPr lang="fa-IR" dirty="0" smtClean="0"/>
              <a:t>.. من به شما نصیحت می‌کنم آقای شاه،...</a:t>
            </a:r>
          </a:p>
          <a:p>
            <a:pPr algn="r" rtl="1"/>
            <a:endParaRPr lang="fa-IR" dirty="0" smtClean="0"/>
          </a:p>
          <a:p>
            <a:pPr algn="r" rtl="1"/>
            <a:endParaRPr lang="fa-IR" dirty="0" smtClean="0"/>
          </a:p>
          <a:p>
            <a:pPr algn="r"/>
            <a:r>
              <a:rPr lang="fa-IR" b="1" dirty="0" smtClean="0"/>
              <a:t>دستگیری روح‌الله خمینی و بروز تظاهرات</a:t>
            </a:r>
          </a:p>
          <a:p>
            <a:pPr algn="r"/>
            <a:endParaRPr lang="fa-IR" dirty="0" smtClean="0"/>
          </a:p>
          <a:p>
            <a:pPr algn="r"/>
            <a:r>
              <a:rPr lang="fa-IR" dirty="0" smtClean="0"/>
              <a:t>ساعت ۳ بامداد ۱۵ خرداد، چند مأمور در تاریکی شب و پس از محاصرهٔ خانه خمینی، به </a:t>
            </a:r>
            <a:r>
              <a:rPr lang="fa-IR" dirty="0" smtClean="0">
                <a:hlinkClick r:id="rId3" tooltip="درون خانه"/>
              </a:rPr>
              <a:t>درون خانه</a:t>
            </a:r>
            <a:r>
              <a:rPr lang="fa-IR" dirty="0" smtClean="0"/>
              <a:t> ریختند و او را دستگیر کرده و ابتدا به بازداشتگاه و س‍پس غروب روز بعد، به </a:t>
            </a:r>
            <a:r>
              <a:rPr lang="fa-IR" dirty="0" smtClean="0">
                <a:hlinkClick r:id="rId4" tooltip="باغ‌موزه قصر"/>
              </a:rPr>
              <a:t>زندان قصر</a:t>
            </a:r>
            <a:r>
              <a:rPr lang="fa-IR" dirty="0" smtClean="0"/>
              <a:t> واقع در تهران بردند.</a:t>
            </a:r>
          </a:p>
          <a:p>
            <a:pPr algn="r"/>
            <a:r>
              <a:rPr lang="fa-IR" dirty="0" smtClean="0"/>
              <a:t>بعد از انتقال </a:t>
            </a:r>
            <a:r>
              <a:rPr lang="fa-IR" dirty="0" smtClean="0">
                <a:hlinkClick r:id="rId5" tooltip="خمینی"/>
              </a:rPr>
              <a:t>خمینی</a:t>
            </a:r>
            <a:r>
              <a:rPr lang="fa-IR" dirty="0" smtClean="0"/>
              <a:t> به </a:t>
            </a:r>
            <a:r>
              <a:rPr lang="fa-IR" dirty="0" smtClean="0">
                <a:hlinkClick r:id="rId6" tooltip="تهران"/>
              </a:rPr>
              <a:t>تهران</a:t>
            </a:r>
            <a:r>
              <a:rPr lang="fa-IR" dirty="0" smtClean="0"/>
              <a:t>، خبر دستگیری او ابتدا در </a:t>
            </a:r>
            <a:r>
              <a:rPr lang="fa-IR" dirty="0" smtClean="0">
                <a:hlinkClick r:id="rId7" tooltip="قم"/>
              </a:rPr>
              <a:t>قم</a:t>
            </a:r>
            <a:r>
              <a:rPr lang="fa-IR" dirty="0" smtClean="0"/>
              <a:t> و سپس در شهرهای دیگر به سرعت پیچید و واکنش‌هایی را به‌دنبال داشت. مردم در تهران، قم، </a:t>
            </a:r>
            <a:r>
              <a:rPr lang="fa-IR" dirty="0" smtClean="0">
                <a:hlinkClick r:id="rId8" tooltip="شیراز"/>
              </a:rPr>
              <a:t>شیراز</a:t>
            </a:r>
            <a:r>
              <a:rPr lang="fa-IR" dirty="0" smtClean="0"/>
              <a:t>، </a:t>
            </a:r>
            <a:r>
              <a:rPr lang="fa-IR" dirty="0" smtClean="0">
                <a:hlinkClick r:id="rId9" tooltip="مشهد"/>
              </a:rPr>
              <a:t>مشهد</a:t>
            </a:r>
            <a:r>
              <a:rPr lang="fa-IR" dirty="0" smtClean="0"/>
              <a:t> و </a:t>
            </a:r>
            <a:r>
              <a:rPr lang="fa-IR" dirty="0" smtClean="0">
                <a:hlinkClick r:id="rId10" tooltip="ورامین"/>
              </a:rPr>
              <a:t>ورامین</a:t>
            </a:r>
            <a:r>
              <a:rPr lang="fa-IR" dirty="0" smtClean="0"/>
              <a:t> و </a:t>
            </a:r>
            <a:r>
              <a:rPr lang="fa-IR" dirty="0" smtClean="0">
                <a:hlinkClick r:id="rId11" tooltip="پیشوا (شهر)"/>
              </a:rPr>
              <a:t>پیشوا</a:t>
            </a:r>
            <a:r>
              <a:rPr lang="fa-IR" dirty="0" smtClean="0"/>
              <a:t> به خیابان‌ها ریختند و شعارهایی نظیر «یا مرگ یا خمینی» سردادند. این قیام‌ها توسط نیروهای امنیتی سرکوب شد.</a:t>
            </a:r>
            <a:r>
              <a:rPr lang="fa-IR" baseline="30000" dirty="0" smtClean="0"/>
              <a:t> </a:t>
            </a:r>
            <a:r>
              <a:rPr lang="fa-IR" dirty="0" smtClean="0"/>
              <a:t>تظاهرات تا دو روز بعد از ۱۵ خرداد نیز ادامه یافت و ۳۲ نفر در این تظاهرات کشته شدند</a:t>
            </a:r>
            <a:endParaRPr lang="en-US" dirty="0"/>
          </a:p>
        </p:txBody>
      </p:sp>
      <p:sp>
        <p:nvSpPr>
          <p:cNvPr id="4" name="Slide Number Placeholder 3"/>
          <p:cNvSpPr>
            <a:spLocks noGrp="1"/>
          </p:cNvSpPr>
          <p:nvPr>
            <p:ph type="sldNum" sz="quarter" idx="10"/>
          </p:nvPr>
        </p:nvSpPr>
        <p:spPr/>
        <p:txBody>
          <a:bodyPr/>
          <a:lstStyle/>
          <a:p>
            <a:fld id="{14AB9B30-1479-4FB9-990D-1F24137C6B31}"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478963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endParaRPr lang="fa-IR" dirty="0" smtClean="0"/>
          </a:p>
          <a:p>
            <a:pPr algn="r"/>
            <a:r>
              <a:rPr lang="fa-IR" b="1" dirty="0" smtClean="0"/>
              <a:t>دستگیری روح‌الله خمینی و بروز تظاهرات</a:t>
            </a:r>
          </a:p>
          <a:p>
            <a:pPr algn="r"/>
            <a:endParaRPr lang="fa-IR" dirty="0" smtClean="0"/>
          </a:p>
          <a:p>
            <a:pPr algn="r"/>
            <a:r>
              <a:rPr lang="fa-IR" dirty="0" smtClean="0"/>
              <a:t>ساعت ۳ بامداد ۱۵ خرداد، چند مأمور در تاریکی شب و پس از محاصرهٔ خانه خمینی، به </a:t>
            </a:r>
            <a:r>
              <a:rPr lang="fa-IR" dirty="0" smtClean="0">
                <a:hlinkClick r:id="rId3" tooltip="درون خانه"/>
              </a:rPr>
              <a:t>درون خانه</a:t>
            </a:r>
            <a:r>
              <a:rPr lang="fa-IR" dirty="0" smtClean="0"/>
              <a:t> ریختند و او را دستگیر کرده و ابتدا به بازداشتگاه و س‍پس غروب روز بعد، به </a:t>
            </a:r>
            <a:r>
              <a:rPr lang="fa-IR" dirty="0" smtClean="0">
                <a:hlinkClick r:id="rId4" tooltip="باغ‌موزه قصر"/>
              </a:rPr>
              <a:t>زندان قصر</a:t>
            </a:r>
            <a:r>
              <a:rPr lang="fa-IR" dirty="0" smtClean="0"/>
              <a:t> واقع در تهران بردند.</a:t>
            </a:r>
          </a:p>
          <a:p>
            <a:pPr algn="r"/>
            <a:r>
              <a:rPr lang="fa-IR" dirty="0" smtClean="0"/>
              <a:t>بعد از انتقال </a:t>
            </a:r>
            <a:r>
              <a:rPr lang="fa-IR" dirty="0" smtClean="0">
                <a:hlinkClick r:id="rId5" tooltip="خمینی"/>
              </a:rPr>
              <a:t>خمینی</a:t>
            </a:r>
            <a:r>
              <a:rPr lang="fa-IR" dirty="0" smtClean="0"/>
              <a:t> به </a:t>
            </a:r>
            <a:r>
              <a:rPr lang="fa-IR" dirty="0" smtClean="0">
                <a:hlinkClick r:id="rId6" tooltip="تهران"/>
              </a:rPr>
              <a:t>تهران</a:t>
            </a:r>
            <a:r>
              <a:rPr lang="fa-IR" dirty="0" smtClean="0"/>
              <a:t>، خبر دستگیری او ابتدا در </a:t>
            </a:r>
            <a:r>
              <a:rPr lang="fa-IR" dirty="0" smtClean="0">
                <a:hlinkClick r:id="rId7" tooltip="قم"/>
              </a:rPr>
              <a:t>قم</a:t>
            </a:r>
            <a:r>
              <a:rPr lang="fa-IR" dirty="0" smtClean="0"/>
              <a:t> و سپس در شهرهای دیگر به سرعت پیچید و واکنش‌هایی را به‌دنبال داشت. مردم در تهران، قم، </a:t>
            </a:r>
            <a:r>
              <a:rPr lang="fa-IR" dirty="0" smtClean="0">
                <a:hlinkClick r:id="rId8" tooltip="شیراز"/>
              </a:rPr>
              <a:t>شیراز</a:t>
            </a:r>
            <a:r>
              <a:rPr lang="fa-IR" dirty="0" smtClean="0"/>
              <a:t>، </a:t>
            </a:r>
            <a:r>
              <a:rPr lang="fa-IR" dirty="0" smtClean="0">
                <a:hlinkClick r:id="rId9" tooltip="مشهد"/>
              </a:rPr>
              <a:t>مشهد</a:t>
            </a:r>
            <a:r>
              <a:rPr lang="fa-IR" dirty="0" smtClean="0"/>
              <a:t> و </a:t>
            </a:r>
            <a:r>
              <a:rPr lang="fa-IR" dirty="0" smtClean="0">
                <a:hlinkClick r:id="rId10" tooltip="ورامین"/>
              </a:rPr>
              <a:t>ورامین</a:t>
            </a:r>
            <a:r>
              <a:rPr lang="fa-IR" dirty="0" smtClean="0"/>
              <a:t> و </a:t>
            </a:r>
            <a:r>
              <a:rPr lang="fa-IR" dirty="0" smtClean="0">
                <a:hlinkClick r:id="rId11" tooltip="پیشوا (شهر)"/>
              </a:rPr>
              <a:t>پیشوا</a:t>
            </a:r>
            <a:r>
              <a:rPr lang="fa-IR" dirty="0" smtClean="0"/>
              <a:t> به خیابان‌ها ریختند و شعارهایی نظیر «یا مرگ یا خمینی» سردادند. این قیام‌ها توسط نیروهای امنیتی سرکوب شد.</a:t>
            </a:r>
            <a:r>
              <a:rPr lang="fa-IR" baseline="30000" dirty="0" smtClean="0"/>
              <a:t> </a:t>
            </a:r>
            <a:r>
              <a:rPr lang="fa-IR" dirty="0" smtClean="0"/>
              <a:t>تظاهرات تا دو روز بعد از ۱۵ خرداد نیز ادامه یافت و ۳۲ نفر در این تظاهرات کشته شدند</a:t>
            </a:r>
          </a:p>
          <a:p>
            <a:pPr algn="r"/>
            <a:endParaRPr lang="fa-IR" dirty="0" smtClean="0"/>
          </a:p>
          <a:p>
            <a:pPr algn="r"/>
            <a:r>
              <a:rPr lang="fa-IR" dirty="0" smtClean="0"/>
              <a:t>مربی بعد از توضیح مختصری کلیپ را پخش میکند... </a:t>
            </a:r>
          </a:p>
          <a:p>
            <a:pPr algn="r"/>
            <a:endParaRPr lang="fa-IR" dirty="0" smtClean="0"/>
          </a:p>
          <a:p>
            <a:pPr algn="r"/>
            <a:r>
              <a:rPr lang="fa-IR" dirty="0" smtClean="0"/>
              <a:t>فیلم اشاره به ارامش امام و تاکید بر نماز اول وقت دارد...</a:t>
            </a:r>
            <a:endParaRPr lang="en-US" dirty="0"/>
          </a:p>
        </p:txBody>
      </p:sp>
      <p:sp>
        <p:nvSpPr>
          <p:cNvPr id="4" name="Slide Number Placeholder 3"/>
          <p:cNvSpPr>
            <a:spLocks noGrp="1"/>
          </p:cNvSpPr>
          <p:nvPr>
            <p:ph type="sldNum" sz="quarter" idx="10"/>
          </p:nvPr>
        </p:nvSpPr>
        <p:spPr/>
        <p:txBody>
          <a:bodyPr/>
          <a:lstStyle/>
          <a:p>
            <a:fld id="{14AB9B30-1479-4FB9-990D-1F24137C6B31}"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871602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fa-IR" dirty="0" smtClean="0"/>
              <a:t>شهادت حاج آقا مصطفی خمینی (ره)، یک‏شنبه نهم ذی القعده 1397 ه ق، برابر با اول آبان 1356 ه . ش،</a:t>
            </a:r>
          </a:p>
          <a:p>
            <a:pPr algn="r" rtl="1"/>
            <a:endParaRPr lang="fa-IR" dirty="0" smtClean="0"/>
          </a:p>
          <a:p>
            <a:pPr algn="r" rtl="1"/>
            <a:r>
              <a:rPr lang="fa-IR" dirty="0" smtClean="0"/>
              <a:t>در مجالس ترحیم اقا مصطفی ،برای اولین بار مردم جرعت کردن علنی شعار</a:t>
            </a:r>
            <a:r>
              <a:rPr lang="fa-IR" baseline="0" dirty="0" smtClean="0"/>
              <a:t> مرگ بر شاه را فریاد بزنند</a:t>
            </a:r>
          </a:p>
          <a:p>
            <a:pPr algn="r" rtl="1"/>
            <a:endParaRPr lang="fa-IR" baseline="0" dirty="0" smtClean="0"/>
          </a:p>
          <a:p>
            <a:pPr algn="r" rtl="1"/>
            <a:r>
              <a:rPr lang="fa-IR" baseline="0" dirty="0" smtClean="0"/>
              <a:t>واین اولین استارت انقلاب به شمار می امد</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4AB9B30-1479-4FB9-990D-1F24137C6B31}"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044636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fa-IR" dirty="0" smtClean="0"/>
              <a:t>عوامل سرعت قطار انقلاب:</a:t>
            </a:r>
          </a:p>
          <a:p>
            <a:pPr algn="r" rtl="1"/>
            <a:r>
              <a:rPr lang="fa-IR" b="1" dirty="0" smtClean="0"/>
              <a:t>تظاهرات ۱۹ دی قم</a:t>
            </a:r>
            <a:r>
              <a:rPr lang="fa-IR" dirty="0" smtClean="0"/>
              <a:t> ،</a:t>
            </a:r>
            <a:r>
              <a:rPr lang="fa-IR" baseline="0" dirty="0" smtClean="0"/>
              <a:t> </a:t>
            </a:r>
            <a:r>
              <a:rPr lang="fa-IR" dirty="0" smtClean="0"/>
              <a:t>چند روز تظاهرات اعتراضی نسبت به چاپ مقاله ای</a:t>
            </a:r>
            <a:r>
              <a:rPr lang="fa-IR" baseline="0" dirty="0" smtClean="0"/>
              <a:t> توهین آمیز به امام عزیز ملت </a:t>
            </a:r>
            <a:r>
              <a:rPr lang="fa-IR" dirty="0" smtClean="0"/>
              <a:t>در روزنامه اطلاعات است که نقطه اوج آن در روز ۱۹ دی ۱۳۵۶ بود. این تظاهرات را بسیاری سرآغاز اعتراضاتی می‌دانند که در بهمن سال ۱۳۵۷ به سرنگونی نظام پهلوی و پایان سلطنت در ایران انجامید</a:t>
            </a:r>
          </a:p>
          <a:p>
            <a:pPr algn="r" rtl="1"/>
            <a:endParaRPr lang="fa-IR" dirty="0" smtClean="0"/>
          </a:p>
          <a:p>
            <a:pPr algn="r" rtl="1"/>
            <a:r>
              <a:rPr lang="fa-IR" b="1" dirty="0" smtClean="0"/>
              <a:t>تظاهرات ۲۹ بهمن تبریز</a:t>
            </a:r>
            <a:r>
              <a:rPr lang="fa-IR" dirty="0" smtClean="0"/>
              <a:t> که در تقویم رسمی جمهوری اسلامی با عنوان </a:t>
            </a:r>
            <a:r>
              <a:rPr lang="fa-IR" b="1" dirty="0" smtClean="0"/>
              <a:t>قیام مردم تبریز</a:t>
            </a:r>
            <a:r>
              <a:rPr lang="fa-IR" dirty="0" smtClean="0"/>
              <a:t> مشخص شده‌است، به حوادث </a:t>
            </a:r>
            <a:r>
              <a:rPr lang="fa-IR" dirty="0" smtClean="0">
                <a:hlinkClick r:id="rId3" tooltip="۲۹ بهمن"/>
              </a:rPr>
              <a:t>۲۹ بهمن</a:t>
            </a:r>
            <a:r>
              <a:rPr lang="fa-IR" dirty="0" smtClean="0"/>
              <a:t> ۱۳۵۶ در </a:t>
            </a:r>
            <a:r>
              <a:rPr lang="fa-IR" dirty="0" smtClean="0">
                <a:hlinkClick r:id="rId4" tooltip="تبریز"/>
              </a:rPr>
              <a:t>تبریز</a:t>
            </a:r>
            <a:r>
              <a:rPr lang="fa-IR" dirty="0" smtClean="0"/>
              <a:t> اشاره دارد که در طی آن انقلابیون تبریز به مناسبت چهلمین روز کشته شدگان </a:t>
            </a:r>
            <a:r>
              <a:rPr lang="fa-IR" dirty="0" smtClean="0">
                <a:hlinkClick r:id="rId5" tooltip="تظاهرات ۱۹ دی قم"/>
              </a:rPr>
              <a:t>تظاهرات ۱۹ دی قم</a:t>
            </a:r>
            <a:r>
              <a:rPr lang="fa-IR" dirty="0" smtClean="0"/>
              <a:t>، دست به تظاهرات زده و برخی به شهادت رسیدند</a:t>
            </a:r>
          </a:p>
          <a:p>
            <a:pPr algn="r" rtl="1"/>
            <a:endParaRPr lang="fa-IR" dirty="0" smtClean="0"/>
          </a:p>
          <a:p>
            <a:pPr algn="r" rtl="1"/>
            <a:r>
              <a:rPr lang="fa-IR" dirty="0" smtClean="0"/>
              <a:t>قیام</a:t>
            </a:r>
            <a:r>
              <a:rPr lang="fa-IR" baseline="0" dirty="0" smtClean="0"/>
              <a:t> های چهله به چهله ...</a:t>
            </a:r>
          </a:p>
          <a:p>
            <a:pPr algn="r" rtl="1"/>
            <a:endParaRPr lang="fa-IR" baseline="0" dirty="0" smtClean="0"/>
          </a:p>
          <a:p>
            <a:pPr algn="r" rtl="1"/>
            <a:r>
              <a:rPr lang="fa-IR" b="1" dirty="0" smtClean="0"/>
              <a:t>رویداد ۱۷ شهریور ۱۳۵۷</a:t>
            </a:r>
            <a:r>
              <a:rPr lang="fa-IR" dirty="0" smtClean="0"/>
              <a:t> شناخته شده با نام «</a:t>
            </a:r>
            <a:r>
              <a:rPr lang="fa-IR" b="1" dirty="0" smtClean="0"/>
              <a:t>جمعهٔ سیاه</a:t>
            </a:r>
            <a:r>
              <a:rPr lang="fa-IR" dirty="0" smtClean="0"/>
              <a:t>» که در برخی منابع از آن با عنوان «</a:t>
            </a:r>
            <a:r>
              <a:rPr lang="fa-IR" b="1" dirty="0" smtClean="0"/>
              <a:t>کشتار ۱۷ شهریور</a:t>
            </a:r>
            <a:r>
              <a:rPr lang="fa-IR" dirty="0" smtClean="0"/>
              <a:t>» نیز یاد می‌شود، رویدادی در جریان ناآرامی‌هایی بود که در نهایت به وقوع </a:t>
            </a:r>
            <a:r>
              <a:rPr lang="fa-IR" dirty="0" smtClean="0">
                <a:hlinkClick r:id="rId6" tooltip="انقلاب ۱۳۵۷ ایران"/>
              </a:rPr>
              <a:t>انقلاب ۱۳۵۷ ایران</a:t>
            </a:r>
            <a:r>
              <a:rPr lang="fa-IR" dirty="0" smtClean="0"/>
              <a:t> انجامید. در تاریخ </a:t>
            </a:r>
            <a:r>
              <a:rPr lang="fa-IR" dirty="0" smtClean="0">
                <a:hlinkClick r:id="rId7" tooltip="۱۷ شهریور"/>
              </a:rPr>
              <a:t>۱۷ شهریور</a:t>
            </a:r>
            <a:r>
              <a:rPr lang="fa-IR" dirty="0" smtClean="0"/>
              <a:t> </a:t>
            </a:r>
            <a:r>
              <a:rPr lang="fa-IR" dirty="0" smtClean="0">
                <a:hlinkClick r:id="rId8" tooltip="۱۳۵۷ (خورشیدی)"/>
              </a:rPr>
              <a:t>۱۳۵۷</a:t>
            </a:r>
            <a:r>
              <a:rPr lang="fa-IR" dirty="0" smtClean="0"/>
              <a:t> خورشیدی، تظاهرات مخالفین و انقلابیون در محلات جنوبی تهران، خیابان ژاله پیشین (خیابان مجاهدین اسلام کنونی) و میدان ژاله (</a:t>
            </a:r>
            <a:r>
              <a:rPr lang="fa-IR" dirty="0" smtClean="0">
                <a:hlinkClick r:id="rId9" tooltip="میدان شهدا (تهران)"/>
              </a:rPr>
              <a:t>میدان شهدا</a:t>
            </a:r>
            <a:r>
              <a:rPr lang="fa-IR" dirty="0" smtClean="0"/>
              <a:t> کنونی)، منجر به سرکوب خونین تظاهرکنندگان توسط نیروهای نظامی </a:t>
            </a:r>
            <a:r>
              <a:rPr lang="fa-IR" dirty="0" smtClean="0">
                <a:hlinkClick r:id="rId10" tooltip="ارتش شاهنشاهی ایران"/>
              </a:rPr>
              <a:t>ارتش شاهنشاهی ایران</a:t>
            </a:r>
            <a:r>
              <a:rPr lang="fa-IR" dirty="0" smtClean="0"/>
              <a:t> شد. </a:t>
            </a:r>
            <a:endParaRPr lang="en-US" dirty="0"/>
          </a:p>
        </p:txBody>
      </p:sp>
      <p:sp>
        <p:nvSpPr>
          <p:cNvPr id="4" name="Slide Number Placeholder 3"/>
          <p:cNvSpPr>
            <a:spLocks noGrp="1"/>
          </p:cNvSpPr>
          <p:nvPr>
            <p:ph type="sldNum" sz="quarter" idx="10"/>
          </p:nvPr>
        </p:nvSpPr>
        <p:spPr/>
        <p:txBody>
          <a:bodyPr/>
          <a:lstStyle/>
          <a:p>
            <a:fld id="{14AB9B30-1479-4FB9-990D-1F24137C6B31}"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936174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200" b="1" kern="1200" dirty="0" smtClean="0">
                <a:solidFill>
                  <a:schemeClr val="tx1"/>
                </a:solidFill>
                <a:effectLst/>
                <a:latin typeface="+mn-lt"/>
                <a:ea typeface="+mn-ea"/>
                <a:cs typeface="+mn-cs"/>
              </a:rPr>
              <a:t>ساعت دو بعد از ظهر 26دی ماه بود که خبر فرار شاه از رادیو پخش شد، فریاد شادمانی مردم ایران به هوا رفت، چراغ اتومبیل ها روشن شد، برف پاک کن ها به رقص درآمدند، بوق ها به راه افتاد، و غلغله شهر های ایران را برداشت.برخی عکس شاه را در اسکناس درشت پانصد تومانی و هزار تومانی سوراخ کرده بودند و بر دست گرفته بودند. جمعی نیز عکس های حضرت امام خمینی (ره) را بین سرنشینان اتومبیل ها پخش می کردند.</a:t>
            </a:r>
          </a:p>
          <a:p>
            <a:pPr marL="0" marR="0" indent="0" algn="r" defTabSz="914400" rtl="1" eaLnBrk="1" fontAlgn="auto" latinLnBrk="0" hangingPunct="1">
              <a:lnSpc>
                <a:spcPct val="100000"/>
              </a:lnSpc>
              <a:spcBef>
                <a:spcPts val="0"/>
              </a:spcBef>
              <a:spcAft>
                <a:spcPts val="0"/>
              </a:spcAft>
              <a:buClrTx/>
              <a:buSzTx/>
              <a:buFontTx/>
              <a:buNone/>
              <a:tabLst/>
              <a:defRPr/>
            </a:pPr>
            <a:endParaRPr lang="fa-IR" sz="1200" b="1"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fa-IR" sz="1200" b="1" kern="1200" dirty="0" smtClean="0">
                <a:solidFill>
                  <a:schemeClr val="tx1"/>
                </a:solidFill>
                <a:effectLst/>
                <a:latin typeface="+mn-lt"/>
                <a:ea typeface="+mn-ea"/>
                <a:cs typeface="+mn-cs"/>
              </a:rPr>
              <a:t>پس از شکست جمشید آموزگار، جعفر شریف امامی و ازهاری در اداره کشور و مهار كردن خشم و نفرت مردم نسبت به حکومت پهلوی، شاه آخرین تیر خود را رها كرد و سعی كرد با انتخاب یكی از اعضای جبهه ملی كه به ظاهر از مخالفان شاه باشد، خشم مردم را فرو نشاند. به همین جهت شاپور بختیار به شرط گرفتن اختیارات كامل و خروج شاه از كشور بعد از رای اعتماد مجلس به دولت، نخست وزیری را پذیرفت.</a:t>
            </a:r>
            <a:br>
              <a:rPr lang="fa-IR" sz="1200" b="1" kern="1200" dirty="0" smtClean="0">
                <a:solidFill>
                  <a:schemeClr val="tx1"/>
                </a:solidFill>
                <a:effectLst/>
                <a:latin typeface="+mn-lt"/>
                <a:ea typeface="+mn-ea"/>
                <a:cs typeface="+mn-cs"/>
              </a:rPr>
            </a:br>
            <a:r>
              <a:rPr lang="fa-IR" sz="1200" b="1" kern="1200" dirty="0" smtClean="0">
                <a:solidFill>
                  <a:schemeClr val="tx1"/>
                </a:solidFill>
                <a:effectLst/>
                <a:latin typeface="+mn-lt"/>
                <a:ea typeface="+mn-ea"/>
                <a:cs typeface="+mn-cs"/>
              </a:rPr>
              <a:t>سرانجام در روز 26 دی 1357 محمد رضا شاه مجبور شد ایران را به سمت کشور مصر ترك كند، و این در حالی بود كه حتی نزدیك ترین حامیان و اربابانش هم از پذیرفتن او امتناع كردند.</a:t>
            </a:r>
          </a:p>
          <a:p>
            <a:pPr marL="0" marR="0" indent="0" algn="r" defTabSz="914400" rtl="1" eaLnBrk="1" fontAlgn="auto" latinLnBrk="0" hangingPunct="1">
              <a:lnSpc>
                <a:spcPct val="100000"/>
              </a:lnSpc>
              <a:spcBef>
                <a:spcPts val="0"/>
              </a:spcBef>
              <a:spcAft>
                <a:spcPts val="0"/>
              </a:spcAft>
              <a:buClrTx/>
              <a:buSzTx/>
              <a:buFontTx/>
              <a:buNone/>
              <a:tabLst/>
              <a:defRPr/>
            </a:pPr>
            <a:endParaRPr lang="fa-IR" sz="1200" b="1"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fa-IR" sz="1200" b="1"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fa-IR" sz="1200" b="1" kern="1200" dirty="0" smtClean="0">
                <a:solidFill>
                  <a:schemeClr val="tx1"/>
                </a:solidFill>
                <a:effectLst/>
                <a:latin typeface="+mn-lt"/>
                <a:ea typeface="+mn-ea"/>
                <a:cs typeface="+mn-cs"/>
              </a:rPr>
              <a:t>شاه در مصاحبه کوتاهی به خبرنگاران گفت: «مدتی است احساس خستگی می کنم و احتیاج به استراحت دارم. ضمناً گفته بودم پس از این که خیالم راحت شود و دولت مستقر گردد، به مسافرت خواهم رفت</a:t>
            </a:r>
          </a:p>
          <a:p>
            <a:pPr marL="0" marR="0" indent="0" algn="r" defTabSz="914400" rtl="1" eaLnBrk="1" fontAlgn="auto" latinLnBrk="0" hangingPunct="1">
              <a:lnSpc>
                <a:spcPct val="100000"/>
              </a:lnSpc>
              <a:spcBef>
                <a:spcPts val="0"/>
              </a:spcBef>
              <a:spcAft>
                <a:spcPts val="0"/>
              </a:spcAft>
              <a:buClrTx/>
              <a:buSzTx/>
              <a:buFontTx/>
              <a:buNone/>
              <a:tabLst/>
              <a:defRPr/>
            </a:pPr>
            <a:endParaRPr lang="fa-IR" sz="1200" b="1" kern="1200" dirty="0" smtClean="0">
              <a:solidFill>
                <a:schemeClr val="tx1"/>
              </a:solidFill>
              <a:effectLst/>
              <a:latin typeface="+mn-lt"/>
              <a:ea typeface="+mn-ea"/>
              <a:cs typeface="+mn-cs"/>
            </a:endParaRPr>
          </a:p>
          <a:p>
            <a:pPr algn="r" rtl="1"/>
            <a:endParaRPr lang="en-US" dirty="0"/>
          </a:p>
        </p:txBody>
      </p:sp>
      <p:sp>
        <p:nvSpPr>
          <p:cNvPr id="4" name="Slide Number Placeholder 3"/>
          <p:cNvSpPr>
            <a:spLocks noGrp="1"/>
          </p:cNvSpPr>
          <p:nvPr>
            <p:ph type="sldNum" sz="quarter" idx="10"/>
          </p:nvPr>
        </p:nvSpPr>
        <p:spPr/>
        <p:txBody>
          <a:bodyPr/>
          <a:lstStyle/>
          <a:p>
            <a:fld id="{14AB9B30-1479-4FB9-990D-1F24137C6B31}"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7228148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fa-IR" dirty="0" smtClean="0"/>
              <a:t>بازگشت امام خمینی (ره) به ایران واقعه‌ای در جریان انقلاب ۱۳۵۷ است که طی آن در ۱۲ بهمن سال ۱۳۵۷ امام خمینی (ره) پس از ۱۴ سال تبعید به ایران بازگشت و در تهران مورد استقبال قریب به سه میلیون ایرانی قرار گرفت. این روز در تقویم رسمی با عنوان روز آغاز دهه فجر، مشخص شده‌ است.</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AB9B30-1479-4FB9-990D-1F24137C6B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6043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fa-IR" dirty="0" smtClean="0"/>
              <a:t>مروری بر روز</a:t>
            </a:r>
            <a:r>
              <a:rPr lang="fa-IR" baseline="0" dirty="0" smtClean="0"/>
              <a:t> شمار دهه فجر:</a:t>
            </a:r>
          </a:p>
          <a:p>
            <a:pPr algn="r" rtl="1"/>
            <a:endParaRPr lang="fa-IR" baseline="0" dirty="0" smtClean="0"/>
          </a:p>
          <a:p>
            <a:pPr algn="r" rtl="1"/>
            <a:r>
              <a:rPr lang="fa-IR" sz="1200" b="1" i="0" kern="1200" dirty="0" smtClean="0">
                <a:solidFill>
                  <a:schemeClr val="tx1"/>
                </a:solidFill>
                <a:effectLst/>
                <a:latin typeface="+mn-lt"/>
                <a:ea typeface="+mn-ea"/>
                <a:cs typeface="+mn-cs"/>
              </a:rPr>
              <a:t>۱۴ بهمن اولین مصاحبه مطبوعاتی امام خمینی در ایران</a:t>
            </a:r>
          </a:p>
          <a:p>
            <a:pPr algn="r" rtl="1"/>
            <a:endParaRPr lang="fa-IR" sz="1200" b="1" i="0" kern="1200" dirty="0" smtClean="0">
              <a:solidFill>
                <a:schemeClr val="tx1"/>
              </a:solidFill>
              <a:effectLst/>
              <a:latin typeface="+mn-lt"/>
              <a:ea typeface="+mn-ea"/>
              <a:cs typeface="+mn-cs"/>
            </a:endParaRPr>
          </a:p>
          <a:p>
            <a:pPr algn="r" rtl="1" fontAlgn="base"/>
            <a:r>
              <a:rPr lang="fa-IR" sz="1200" b="1" i="0" kern="1200" dirty="0" smtClean="0">
                <a:solidFill>
                  <a:schemeClr val="tx1"/>
                </a:solidFill>
                <a:effectLst/>
                <a:latin typeface="+mn-lt"/>
                <a:ea typeface="+mn-ea"/>
                <a:cs typeface="+mn-cs"/>
              </a:rPr>
              <a:t>روز ۱۶ بهمن تعیین دولت موقت</a:t>
            </a:r>
            <a:endParaRPr lang="fa-IR" sz="1200" b="0" i="0" kern="1200" dirty="0" smtClean="0">
              <a:solidFill>
                <a:schemeClr val="tx1"/>
              </a:solidFill>
              <a:effectLst/>
              <a:latin typeface="+mn-lt"/>
              <a:ea typeface="+mn-ea"/>
              <a:cs typeface="+mn-cs"/>
            </a:endParaRPr>
          </a:p>
          <a:p>
            <a:pPr algn="r" rtl="1" fontAlgn="base"/>
            <a:r>
              <a:rPr lang="fa-IR" sz="1200" b="0" i="0" kern="1200" dirty="0" smtClean="0">
                <a:solidFill>
                  <a:schemeClr val="tx1"/>
                </a:solidFill>
                <a:effectLst/>
                <a:latin typeface="+mn-lt"/>
                <a:ea typeface="+mn-ea"/>
                <a:cs typeface="+mn-cs"/>
              </a:rPr>
              <a:t>امام خمینی در روز ۱۶ بهمن طی فرمانی مهدی بازرگان را به عنوان نخست وزیر موقت تعیین و معرفی کرد.</a:t>
            </a:r>
          </a:p>
          <a:p>
            <a:endParaRPr lang="en-US" dirty="0" smtClean="0"/>
          </a:p>
          <a:p>
            <a:pPr algn="r" rtl="1"/>
            <a:endParaRPr lang="fa-IR"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AAF974-2C7F-4224-A19B-E1A3F511301A}" type="slidenum">
              <a:rPr kumimoji="0" lang="fa-IR"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fa-IR"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144549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fontAlgn="base"/>
            <a:r>
              <a:rPr lang="fa-IR" dirty="0" smtClean="0"/>
              <a:t>از مهم ترین رویدادهایی که رخنه عمیق در صفوف نظامیان و تردید در سران ارتش پدید آورد، دیدار همافران در روز 19 بهمن با امام بود. [برخی] روزنامه هایی... که تصاویر این دیدار را در صفحات اول خود چاپ کرده و همافران نیروی هوائی را در حال سلام نظامی به امام نشان می داد؛ [ نگرانی شدیدی را بین نظامیان پدید آورده بود]  ژنرال هایزر را نیز [ در امریکا ]  نگران کرده بود. او صریحاً    می نویسد؛ پیوستن افراد نیروی زمینی به امام جای شگفتی نداشت، زیرا با هدیه گل و اظهار مهر نسبت به آنان هم خوانی داشت؛ ولی افراد نیروی هوایی که هم ارتباطی با عامه مردم نداشتند و به ویژه همگی تحصیل کردگان در آمریکا بوده و حتی غالباً در پادگان های خود به زبان انگلیسی صحبت می کردند، نشان از فتح و پیروزی انقلابیون می داد و ناتوانی سران نظامی از رو در رویی با مردم‏‎</a:t>
            </a:r>
            <a:endParaRPr lang="fa-IR" sz="1200" b="1" i="0" kern="1200" dirty="0" smtClean="0">
              <a:solidFill>
                <a:schemeClr val="tx1"/>
              </a:solidFill>
              <a:effectLst/>
              <a:latin typeface="+mn-lt"/>
              <a:ea typeface="+mn-ea"/>
              <a:cs typeface="+mn-cs"/>
            </a:endParaRPr>
          </a:p>
          <a:p>
            <a:pPr algn="r" rtl="1" fontAlgn="base"/>
            <a:endParaRPr lang="fa-IR" sz="1200" b="1" i="0" kern="1200" dirty="0" smtClean="0">
              <a:solidFill>
                <a:schemeClr val="tx1"/>
              </a:solidFill>
              <a:effectLst/>
              <a:latin typeface="+mn-lt"/>
              <a:ea typeface="+mn-ea"/>
              <a:cs typeface="+mn-cs"/>
            </a:endParaRPr>
          </a:p>
          <a:p>
            <a:pPr algn="r" rtl="1" fontAlgn="base"/>
            <a:r>
              <a:rPr lang="fa-IR" sz="1200" b="1" i="0" kern="1200" dirty="0" smtClean="0">
                <a:solidFill>
                  <a:schemeClr val="tx1"/>
                </a:solidFill>
                <a:effectLst/>
                <a:latin typeface="+mn-lt"/>
                <a:ea typeface="+mn-ea"/>
                <a:cs typeface="+mn-cs"/>
              </a:rPr>
              <a:t>روز ۲۰ بهمن درگیری همافران با نیروهای گارد شاهنشاهی</a:t>
            </a:r>
            <a:endParaRPr lang="fa-IR" sz="1200" b="0" i="0" kern="1200" dirty="0" smtClean="0">
              <a:solidFill>
                <a:schemeClr val="tx1"/>
              </a:solidFill>
              <a:effectLst/>
              <a:latin typeface="+mn-lt"/>
              <a:ea typeface="+mn-ea"/>
              <a:cs typeface="+mn-cs"/>
            </a:endParaRPr>
          </a:p>
          <a:p>
            <a:pPr algn="r" rtl="1" fontAlgn="base"/>
            <a:r>
              <a:rPr lang="fa-IR" sz="1200" b="0" i="0" kern="1200" dirty="0" smtClean="0">
                <a:solidFill>
                  <a:schemeClr val="tx1"/>
                </a:solidFill>
                <a:effectLst/>
                <a:latin typeface="+mn-lt"/>
                <a:ea typeface="+mn-ea"/>
                <a:cs typeface="+mn-cs"/>
              </a:rPr>
              <a:t>در روز ۲۰ بهمن ماه که مصادف با روز جمعه بود، مردم در دانشگاه تهران اجتماع کرده بودند تا سخنرانی رییس دولت موقت را استماع نمایند. در همین هنگام در غرب تهران درگیری شدیدی صورت گرفت؛ عده زیادی از افراد گارد شاهنشاهی به پادگان همافران نیروی هوایی حمله بردند و به محض آغاز درگیری آنان عده زیادی از جوانان وابسته به جناح‌های مختلف به نفع همافران وارد صحنه درگیری شدند. این درگیری خونین ده‌ها نفر کشته و مجروح بر جای گذاشت ولی در نهایت همافران توانستند حلقه محاصره نیروهای گارد را بشکنند.</a:t>
            </a:r>
          </a:p>
          <a:p>
            <a:endParaRPr lang="en-US" dirty="0" smtClean="0"/>
          </a:p>
          <a:p>
            <a:pPr algn="r" rtl="1"/>
            <a:endParaRPr lang="fa-IR"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AAF974-2C7F-4224-A19B-E1A3F511301A}" type="slidenum">
              <a:rPr kumimoji="0" lang="fa-IR"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fa-IR"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02005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a-IR" dirty="0" smtClean="0"/>
              <a:t>قطار انقلاب /ما امروز می خواهیم در مورد قطاری صحبت کنیم که از حرکتش 43سال میگذره</a:t>
            </a:r>
            <a:r>
              <a:rPr lang="fa-IR" baseline="0" dirty="0" smtClean="0"/>
              <a:t> و به همت لوکومتیوران با اراده  و با تجربه اش تاکنون از حوادث و چالش های بزرگی گذشته و همچنان به حرکتش ادامه می دهد</a:t>
            </a:r>
          </a:p>
          <a:p>
            <a:endParaRPr lang="en-US" dirty="0"/>
          </a:p>
        </p:txBody>
      </p:sp>
      <p:sp>
        <p:nvSpPr>
          <p:cNvPr id="4" name="Slide Number Placeholder 3"/>
          <p:cNvSpPr>
            <a:spLocks noGrp="1"/>
          </p:cNvSpPr>
          <p:nvPr>
            <p:ph type="sldNum" sz="quarter" idx="10"/>
          </p:nvPr>
        </p:nvSpPr>
        <p:spPr/>
        <p:txBody>
          <a:bodyPr/>
          <a:lstStyle/>
          <a:p>
            <a:fld id="{A845D556-DB8F-42B4-BA4A-3C807CED094F}" type="slidenum">
              <a:rPr lang="en-US" smtClean="0"/>
              <a:t>2</a:t>
            </a:fld>
            <a:endParaRPr lang="en-US"/>
          </a:p>
        </p:txBody>
      </p:sp>
    </p:spTree>
    <p:extLst>
      <p:ext uri="{BB962C8B-B14F-4D97-AF65-F5344CB8AC3E}">
        <p14:creationId xmlns:p14="http://schemas.microsoft.com/office/powerpoint/2010/main" val="8339519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fa-IR" dirty="0" smtClean="0"/>
              <a:t>مروری بر روز</a:t>
            </a:r>
            <a:r>
              <a:rPr lang="fa-IR" baseline="0" dirty="0" smtClean="0"/>
              <a:t> شمار دهه فجر:</a:t>
            </a:r>
          </a:p>
          <a:p>
            <a:pPr algn="r" rtl="1"/>
            <a:endParaRPr lang="fa-IR" baseline="0" dirty="0" smtClean="0"/>
          </a:p>
          <a:p>
            <a:pPr algn="r" rtl="1"/>
            <a:r>
              <a:rPr lang="fa-IR" sz="1200" b="1" i="0" kern="1200" dirty="0" smtClean="0">
                <a:solidFill>
                  <a:schemeClr val="tx1"/>
                </a:solidFill>
                <a:effectLst/>
                <a:latin typeface="+mn-lt"/>
                <a:ea typeface="+mn-ea"/>
                <a:cs typeface="+mn-cs"/>
              </a:rPr>
              <a:t>۱۴ بهمن اولین مصاحبه مطبوعاتی امام خمینی در ایران</a:t>
            </a:r>
          </a:p>
          <a:p>
            <a:pPr algn="r" rtl="1"/>
            <a:endParaRPr lang="fa-IR" sz="1200" b="1" i="0" kern="1200" dirty="0" smtClean="0">
              <a:solidFill>
                <a:schemeClr val="tx1"/>
              </a:solidFill>
              <a:effectLst/>
              <a:latin typeface="+mn-lt"/>
              <a:ea typeface="+mn-ea"/>
              <a:cs typeface="+mn-cs"/>
            </a:endParaRPr>
          </a:p>
          <a:p>
            <a:pPr algn="r" rtl="1" fontAlgn="base"/>
            <a:r>
              <a:rPr lang="fa-IR" sz="1200" b="1" i="0" kern="1200" dirty="0" smtClean="0">
                <a:solidFill>
                  <a:schemeClr val="tx1"/>
                </a:solidFill>
                <a:effectLst/>
                <a:latin typeface="+mn-lt"/>
                <a:ea typeface="+mn-ea"/>
                <a:cs typeface="+mn-cs"/>
              </a:rPr>
              <a:t>روز ۱۶ بهمن تعیین دولت موقت</a:t>
            </a:r>
            <a:endParaRPr lang="fa-IR" sz="1200" b="0" i="0" kern="1200" dirty="0" smtClean="0">
              <a:solidFill>
                <a:schemeClr val="tx1"/>
              </a:solidFill>
              <a:effectLst/>
              <a:latin typeface="+mn-lt"/>
              <a:ea typeface="+mn-ea"/>
              <a:cs typeface="+mn-cs"/>
            </a:endParaRPr>
          </a:p>
          <a:p>
            <a:pPr algn="r" rtl="1" fontAlgn="base"/>
            <a:r>
              <a:rPr lang="fa-IR" sz="1200" b="0" i="0" kern="1200" dirty="0" smtClean="0">
                <a:solidFill>
                  <a:schemeClr val="tx1"/>
                </a:solidFill>
                <a:effectLst/>
                <a:latin typeface="+mn-lt"/>
                <a:ea typeface="+mn-ea"/>
                <a:cs typeface="+mn-cs"/>
              </a:rPr>
              <a:t>امام خمینی در روز ۱۶ بهمن طی فرمانی مهدی بازرگان را به عنوان نخست وزیر موقت تعیین و معرفی کرد.</a:t>
            </a:r>
          </a:p>
          <a:p>
            <a:pPr algn="r" rtl="1" fontAlgn="base"/>
            <a:endParaRPr lang="fa-IR" sz="1200" b="0" i="0" kern="1200" dirty="0" smtClean="0">
              <a:solidFill>
                <a:schemeClr val="tx1"/>
              </a:solidFill>
              <a:effectLst/>
              <a:latin typeface="+mn-lt"/>
              <a:ea typeface="+mn-ea"/>
              <a:cs typeface="+mn-cs"/>
            </a:endParaRPr>
          </a:p>
          <a:p>
            <a:pPr algn="r" rtl="1" fontAlgn="base"/>
            <a:endParaRPr lang="fa-IR" sz="1200" b="0" i="0" kern="1200" dirty="0" smtClean="0">
              <a:solidFill>
                <a:schemeClr val="tx1"/>
              </a:solidFill>
              <a:effectLst/>
              <a:latin typeface="+mn-lt"/>
              <a:ea typeface="+mn-ea"/>
              <a:cs typeface="+mn-cs"/>
            </a:endParaRPr>
          </a:p>
          <a:p>
            <a:pPr algn="r" rtl="1" fontAlgn="base"/>
            <a:r>
              <a:rPr lang="fa-IR" sz="1200" b="1" i="0" kern="1200" dirty="0" smtClean="0">
                <a:solidFill>
                  <a:schemeClr val="tx1"/>
                </a:solidFill>
                <a:effectLst/>
                <a:latin typeface="+mn-lt"/>
                <a:ea typeface="+mn-ea"/>
                <a:cs typeface="+mn-cs"/>
              </a:rPr>
              <a:t>روز ۲۱ بهمن نبرد مسلحانه مردم با نیروهای دولتی</a:t>
            </a:r>
            <a:endParaRPr lang="fa-IR" sz="1200" b="0" i="0" kern="1200" dirty="0" smtClean="0">
              <a:solidFill>
                <a:schemeClr val="tx1"/>
              </a:solidFill>
              <a:effectLst/>
              <a:latin typeface="+mn-lt"/>
              <a:ea typeface="+mn-ea"/>
              <a:cs typeface="+mn-cs"/>
            </a:endParaRPr>
          </a:p>
          <a:p>
            <a:pPr algn="r" rtl="1" fontAlgn="base"/>
            <a:r>
              <a:rPr lang="fa-IR" sz="1200" b="0" i="0" kern="1200" dirty="0" smtClean="0">
                <a:solidFill>
                  <a:schemeClr val="tx1"/>
                </a:solidFill>
                <a:effectLst/>
                <a:latin typeface="+mn-lt"/>
                <a:ea typeface="+mn-ea"/>
                <a:cs typeface="+mn-cs"/>
              </a:rPr>
              <a:t>روز 21 بهمن ماه روز نبرد مسلحانه همه جانبه مردم و نیروهای دولتی بود. درگیری خونین مردم و لشگر گارد در این روز به اوج خود رسید؛ و جنگ تانک‌ها با مردم مسلح باعث کشته و زخمی شدن صدها نفر شد. آیت‌الله خمینی تهدید کرد در صورت عدم جلوگیری از کشتار لشگر گارد حکم جهاد خواهد داد. در این روز چندین کلانتری توسط گروه های مسلح مردمی تسخیر شدند که در نتیجه آن مقادیر زیادی اسلحه به دست مردم افتاد. در همین روز فرمانداری نظامی تهران اعلامیه شماره ۴۰ را انتشار داد؛ به موجب این اعلامیه رفت و آمد مردم از ساعت ۱۶:۳۰ تا ۵ بامداد ممنوع اعلام شد. در پی اعلامیه مزبور اعلامیه دیگری صادر و منع عبور و مرور تا ساعت ۱۲ بامداد تمدید شد. مردم عملاً مقررات حکومت نظامی را باطل ساختند و تا صبح در خیابان‌ها با ایجاد حریق و راه بندان‌های متعدد مانع حرکت قوای نظامی می‌شدند</a:t>
            </a:r>
          </a:p>
          <a:p>
            <a:pPr algn="r" rtl="1" fontAlgn="base"/>
            <a:endParaRPr lang="fa-IR" sz="1200" b="0" i="0" kern="1200" dirty="0" smtClean="0">
              <a:solidFill>
                <a:schemeClr val="tx1"/>
              </a:solidFill>
              <a:effectLst/>
              <a:latin typeface="+mn-lt"/>
              <a:ea typeface="+mn-ea"/>
              <a:cs typeface="+mn-cs"/>
            </a:endParaRPr>
          </a:p>
          <a:p>
            <a:pPr algn="r" rtl="1" fontAlgn="base"/>
            <a:r>
              <a:rPr lang="fa-IR" sz="1200" b="1" i="0" kern="1200" dirty="0" smtClean="0">
                <a:solidFill>
                  <a:schemeClr val="tx1"/>
                </a:solidFill>
                <a:effectLst/>
                <a:latin typeface="+mn-lt"/>
                <a:ea typeface="+mn-ea"/>
                <a:cs typeface="+mn-cs"/>
              </a:rPr>
              <a:t>روز 22 بهمن تصرف رادیو و تلویزیون</a:t>
            </a:r>
            <a:endParaRPr lang="fa-IR" sz="1200" b="0" i="0" kern="1200" dirty="0" smtClean="0">
              <a:solidFill>
                <a:schemeClr val="tx1"/>
              </a:solidFill>
              <a:effectLst/>
              <a:latin typeface="+mn-lt"/>
              <a:ea typeface="+mn-ea"/>
              <a:cs typeface="+mn-cs"/>
            </a:endParaRPr>
          </a:p>
          <a:p>
            <a:pPr algn="r" rtl="1" fontAlgn="base"/>
            <a:r>
              <a:rPr lang="fa-IR" sz="1200" b="0" i="0" kern="1200" dirty="0" smtClean="0">
                <a:solidFill>
                  <a:schemeClr val="tx1"/>
                </a:solidFill>
                <a:effectLst/>
                <a:latin typeface="+mn-lt"/>
                <a:ea typeface="+mn-ea"/>
                <a:cs typeface="+mn-cs"/>
              </a:rPr>
              <a:t>در روز 22 بهمن به ترتیب زندان اوین، ساواک، سلطنت آباد، مجالس سنا و شورای ملی، شهربانی، ژاندارمری و ساختمان زندان کمیته مشترک به تصرف مردم در آمد. در تسخیر شهربانی سپهبد رحیمی فرماندار نظامی تهران به دست انقلابیون مسلح افتاد. پادگان باغشاه و دانشکده افسری، دبیرستان نظام، زندان جمشیدیه، پادگان عشرت آباد و پادگان عباس آباد یکی پس از دیگری تسلیم شدند و آخرین مرکزی که به تصرف درآمد رادیو و تلویزیون بود.</a:t>
            </a:r>
          </a:p>
          <a:p>
            <a:pPr algn="r" rtl="1" fontAlgn="base"/>
            <a:endParaRPr lang="fa-IR" sz="1200" b="0" i="0" kern="1200" dirty="0" smtClean="0">
              <a:solidFill>
                <a:schemeClr val="tx1"/>
              </a:solidFill>
              <a:effectLst/>
              <a:latin typeface="+mn-lt"/>
              <a:ea typeface="+mn-ea"/>
              <a:cs typeface="+mn-cs"/>
            </a:endParaRPr>
          </a:p>
          <a:p>
            <a:pPr algn="r" rtl="1" fontAlgn="base"/>
            <a:endParaRPr lang="fa-IR" sz="1200" b="0" i="0" kern="1200" dirty="0" smtClean="0">
              <a:solidFill>
                <a:schemeClr val="tx1"/>
              </a:solidFill>
              <a:effectLst/>
              <a:latin typeface="+mn-lt"/>
              <a:ea typeface="+mn-ea"/>
              <a:cs typeface="+mn-cs"/>
            </a:endParaRPr>
          </a:p>
          <a:p>
            <a:pPr algn="r" rtl="1" fontAlgn="base"/>
            <a:endParaRPr lang="fa-IR" sz="1200" b="0" i="0" kern="1200" dirty="0" smtClean="0">
              <a:solidFill>
                <a:schemeClr val="tx1"/>
              </a:solidFill>
              <a:effectLst/>
              <a:latin typeface="+mn-lt"/>
              <a:ea typeface="+mn-ea"/>
              <a:cs typeface="+mn-cs"/>
            </a:endParaRPr>
          </a:p>
          <a:p>
            <a:pPr algn="r" rtl="1" fontAlgn="base"/>
            <a:endParaRPr lang="fa-IR" sz="1200" b="0" i="0" kern="1200" dirty="0" smtClean="0">
              <a:solidFill>
                <a:schemeClr val="tx1"/>
              </a:solidFill>
              <a:effectLst/>
              <a:latin typeface="+mn-lt"/>
              <a:ea typeface="+mn-ea"/>
              <a:cs typeface="+mn-cs"/>
            </a:endParaRPr>
          </a:p>
          <a:p>
            <a:pPr algn="r"/>
            <a:r>
              <a:rPr lang="fa-IR" dirty="0" smtClean="0"/>
              <a:t/>
            </a:r>
            <a:br>
              <a:rPr lang="fa-IR" dirty="0" smtClean="0"/>
            </a:br>
            <a:endParaRPr lang="en-US" dirty="0"/>
          </a:p>
        </p:txBody>
      </p:sp>
      <p:sp>
        <p:nvSpPr>
          <p:cNvPr id="4" name="Slide Number Placeholder 3"/>
          <p:cNvSpPr>
            <a:spLocks noGrp="1"/>
          </p:cNvSpPr>
          <p:nvPr>
            <p:ph type="sldNum" sz="quarter" idx="10"/>
          </p:nvPr>
        </p:nvSpPr>
        <p:spPr/>
        <p:txBody>
          <a:bodyPr/>
          <a:lstStyle/>
          <a:p>
            <a:fld id="{14AB9B30-1479-4FB9-990D-1F24137C6B31}"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148522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0" cap="none" spc="0" normalizeH="0" baseline="0" noProof="0" dirty="0" smtClean="0">
                <a:ln>
                  <a:noFill/>
                </a:ln>
                <a:solidFill>
                  <a:prstClr val="white"/>
                </a:solidFill>
                <a:effectLst/>
                <a:uLnTx/>
                <a:uFillTx/>
                <a:latin typeface="+mn-lt"/>
                <a:ea typeface="+mn-ea"/>
                <a:cs typeface="B Titr" pitchFamily="2" charset="-78"/>
              </a:rPr>
              <a:t>انقلاب به حرکت توفنده خود ادامه می دهد</a:t>
            </a:r>
            <a:endParaRPr kumimoji="0" lang="en-US" sz="2800" b="0" i="0" u="none" strike="noStrike" kern="0" cap="none" spc="0" normalizeH="0" baseline="0" noProof="0" dirty="0" smtClean="0">
              <a:ln>
                <a:noFill/>
              </a:ln>
              <a:solidFill>
                <a:prstClr val="white"/>
              </a:solidFill>
              <a:effectLst/>
              <a:uLnTx/>
              <a:uFillTx/>
              <a:latin typeface="+mn-lt"/>
              <a:ea typeface="+mn-ea"/>
              <a:cs typeface="B Titr" pitchFamily="2" charset="-78"/>
            </a:endParaRPr>
          </a:p>
          <a:p>
            <a:pPr algn="r" rtl="1"/>
            <a:r>
              <a:rPr lang="fa-IR" dirty="0" smtClean="0"/>
              <a:t>اما این انقلاب در بعضی ایستگاه های خود توقف</a:t>
            </a:r>
            <a:r>
              <a:rPr lang="fa-IR" baseline="0" dirty="0" smtClean="0"/>
              <a:t> داشت و عده ای از قطار انقلاب پیاده شدند </a:t>
            </a:r>
            <a:endParaRPr lang="en-US" baseline="0" dirty="0" smtClean="0"/>
          </a:p>
          <a:p>
            <a:pPr algn="r" rtl="1"/>
            <a:r>
              <a:rPr lang="fa-IR" baseline="0" dirty="0" smtClean="0"/>
              <a:t>مثل منافقین ، فتنه گران و....</a:t>
            </a:r>
            <a:endParaRPr lang="en-US" dirty="0"/>
          </a:p>
        </p:txBody>
      </p:sp>
      <p:sp>
        <p:nvSpPr>
          <p:cNvPr id="4" name="Slide Number Placeholder 3"/>
          <p:cNvSpPr>
            <a:spLocks noGrp="1"/>
          </p:cNvSpPr>
          <p:nvPr>
            <p:ph type="sldNum" sz="quarter" idx="10"/>
          </p:nvPr>
        </p:nvSpPr>
        <p:spPr/>
        <p:txBody>
          <a:bodyPr/>
          <a:lstStyle/>
          <a:p>
            <a:fld id="{A845D556-DB8F-42B4-BA4A-3C807CED094F}" type="slidenum">
              <a:rPr lang="en-US" smtClean="0"/>
              <a:t>21</a:t>
            </a:fld>
            <a:endParaRPr lang="en-US"/>
          </a:p>
        </p:txBody>
      </p:sp>
    </p:spTree>
    <p:extLst>
      <p:ext uri="{BB962C8B-B14F-4D97-AF65-F5344CB8AC3E}">
        <p14:creationId xmlns:p14="http://schemas.microsoft.com/office/powerpoint/2010/main" val="2769294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fa-IR" dirty="0" smtClean="0"/>
              <a:t>اما قطار انقلاب از حرکت باز نایستاد </a:t>
            </a:r>
            <a:endParaRPr lang="en-US" dirty="0" smtClean="0"/>
          </a:p>
          <a:p>
            <a:pPr algn="r" rtl="1"/>
            <a:r>
              <a:rPr lang="fa-IR" dirty="0" smtClean="0"/>
              <a:t>در بعضی ایستگاه های برخی</a:t>
            </a:r>
            <a:r>
              <a:rPr lang="fa-IR" baseline="0" dirty="0" smtClean="0"/>
              <a:t> ملحق شدن ....</a:t>
            </a:r>
          </a:p>
          <a:p>
            <a:pPr algn="r" rtl="1"/>
            <a:endParaRPr lang="fa-IR" baseline="0" dirty="0" smtClean="0"/>
          </a:p>
          <a:p>
            <a:pPr algn="r" rtl="1"/>
            <a:r>
              <a:rPr lang="fa-IR" dirty="0" smtClean="0"/>
              <a:t>در ایستگاه</a:t>
            </a:r>
            <a:r>
              <a:rPr lang="fa-IR" baseline="0" dirty="0" smtClean="0"/>
              <a:t> لبنان خیلی عظیم جوانان پرشور شیعه لبنانی را همراه کرد  و حزب الله شکل گرفت </a:t>
            </a:r>
          </a:p>
          <a:p>
            <a:pPr algn="r" rtl="1"/>
            <a:r>
              <a:rPr lang="fa-IR" baseline="0" dirty="0" smtClean="0"/>
              <a:t>---------</a:t>
            </a:r>
          </a:p>
          <a:p>
            <a:pPr algn="r" rtl="1"/>
            <a:r>
              <a:rPr lang="fa-IR" dirty="0" smtClean="0"/>
              <a:t>در یمن جوانان مقاوم انصارالله به قطار انقلاب ملحق شدند</a:t>
            </a:r>
          </a:p>
          <a:p>
            <a:pPr algn="r" rtl="1"/>
            <a:r>
              <a:rPr lang="fa-IR" dirty="0" smtClean="0"/>
              <a:t>-----------------</a:t>
            </a:r>
          </a:p>
          <a:p>
            <a:pPr algn="r" rtl="1"/>
            <a:r>
              <a:rPr lang="fa-IR" dirty="0" smtClean="0"/>
              <a:t>و در عراق  صدها هزار نیروی بسیجی تحتت عنوان</a:t>
            </a:r>
            <a:r>
              <a:rPr lang="fa-IR" baseline="0" dirty="0" smtClean="0"/>
              <a:t> حشدالشعبی  در مسیر انقلاب قرار گرفتند </a:t>
            </a:r>
          </a:p>
          <a:p>
            <a:pPr algn="r" rtl="1"/>
            <a:r>
              <a:rPr lang="fa-IR" baseline="0" dirty="0" smtClean="0"/>
              <a:t>-------------</a:t>
            </a:r>
          </a:p>
          <a:p>
            <a:pPr algn="r" rtl="1"/>
            <a:r>
              <a:rPr lang="fa-IR" dirty="0" smtClean="0"/>
              <a:t>و صوت قطار</a:t>
            </a:r>
            <a:r>
              <a:rPr lang="fa-IR" baseline="0" dirty="0" smtClean="0"/>
              <a:t> انقلاب هم اکنون در سوریه شنیده می شود و صدها هزا ر جوان عاشق انقلاب اسلامی با انقلاب همراه شدند </a:t>
            </a:r>
            <a:endParaRPr lang="en-US" dirty="0"/>
          </a:p>
        </p:txBody>
      </p:sp>
      <p:sp>
        <p:nvSpPr>
          <p:cNvPr id="4" name="Slide Number Placeholder 3"/>
          <p:cNvSpPr>
            <a:spLocks noGrp="1"/>
          </p:cNvSpPr>
          <p:nvPr>
            <p:ph type="sldNum" sz="quarter" idx="10"/>
          </p:nvPr>
        </p:nvSpPr>
        <p:spPr/>
        <p:txBody>
          <a:bodyPr/>
          <a:lstStyle/>
          <a:p>
            <a:fld id="{A845D556-DB8F-42B4-BA4A-3C807CED094F}" type="slidenum">
              <a:rPr lang="en-US" smtClean="0"/>
              <a:t>22</a:t>
            </a:fld>
            <a:endParaRPr lang="en-US"/>
          </a:p>
        </p:txBody>
      </p:sp>
    </p:spTree>
    <p:extLst>
      <p:ext uri="{BB962C8B-B14F-4D97-AF65-F5344CB8AC3E}">
        <p14:creationId xmlns:p14="http://schemas.microsoft.com/office/powerpoint/2010/main" val="26393790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defTabSz="685800" rtl="1">
              <a:lnSpc>
                <a:spcPct val="150000"/>
              </a:lnSpc>
              <a:defRPr/>
            </a:pPr>
            <a:r>
              <a:rPr lang="fa-IR" sz="1200" b="1" smtClean="0">
                <a:solidFill>
                  <a:prstClr val="white"/>
                </a:solidFill>
                <a:effectLst>
                  <a:glow rad="127000">
                    <a:prstClr val="black"/>
                  </a:glow>
                </a:effectLst>
                <a:latin typeface="+mn-lt"/>
                <a:cs typeface="B Titr" panose="00000700000000000000" pitchFamily="2" charset="-78"/>
              </a:rPr>
              <a:t>مربی از ثمره انقلاب می گوید</a:t>
            </a:r>
          </a:p>
          <a:p>
            <a:pPr algn="r" defTabSz="685800" rtl="1">
              <a:lnSpc>
                <a:spcPct val="150000"/>
              </a:lnSpc>
              <a:defRPr/>
            </a:pPr>
            <a:r>
              <a:rPr lang="fa-IR" sz="1200" b="1" dirty="0" smtClean="0">
                <a:solidFill>
                  <a:prstClr val="white"/>
                </a:solidFill>
                <a:effectLst>
                  <a:glow rad="127000">
                    <a:prstClr val="black"/>
                  </a:glow>
                </a:effectLst>
                <a:latin typeface="+mn-lt"/>
                <a:cs typeface="B Titr" panose="00000700000000000000" pitchFamily="2" charset="-78"/>
              </a:rPr>
              <a:t>رتبه </a:t>
            </a:r>
            <a:r>
              <a:rPr lang="fa-IR" sz="1200" b="1" dirty="0" smtClean="0">
                <a:solidFill>
                  <a:srgbClr val="FFFF00"/>
                </a:solidFill>
                <a:effectLst>
                  <a:glow rad="127000">
                    <a:prstClr val="black"/>
                  </a:glow>
                </a:effectLst>
                <a:latin typeface="+mn-lt"/>
                <a:cs typeface="B Titr" panose="00000700000000000000" pitchFamily="2" charset="-78"/>
              </a:rPr>
              <a:t>اول</a:t>
            </a:r>
            <a:r>
              <a:rPr lang="fa-IR" sz="1200" b="1" dirty="0" smtClean="0">
                <a:solidFill>
                  <a:prstClr val="white"/>
                </a:solidFill>
                <a:effectLst>
                  <a:glow rad="127000">
                    <a:prstClr val="black"/>
                  </a:glow>
                </a:effectLst>
                <a:latin typeface="+mn-lt"/>
                <a:cs typeface="B Titr" panose="00000700000000000000" pitchFamily="2" charset="-78"/>
              </a:rPr>
              <a:t>  از جهت علمی در منطقه </a:t>
            </a:r>
          </a:p>
          <a:p>
            <a:pPr algn="r" defTabSz="685800" rtl="1">
              <a:lnSpc>
                <a:spcPct val="150000"/>
              </a:lnSpc>
              <a:defRPr/>
            </a:pPr>
            <a:r>
              <a:rPr lang="fa-IR" sz="1200" b="1" dirty="0" smtClean="0">
                <a:solidFill>
                  <a:prstClr val="white"/>
                </a:solidFill>
                <a:effectLst>
                  <a:glow rad="127000">
                    <a:prstClr val="black"/>
                  </a:glow>
                </a:effectLst>
                <a:latin typeface="+mn-lt"/>
                <a:cs typeface="B Titr" panose="00000700000000000000" pitchFamily="2" charset="-78"/>
              </a:rPr>
              <a:t>رتبه </a:t>
            </a:r>
            <a:r>
              <a:rPr lang="fa-IR" sz="1200" b="1" dirty="0" smtClean="0">
                <a:solidFill>
                  <a:srgbClr val="FFFF00"/>
                </a:solidFill>
                <a:effectLst>
                  <a:glow rad="127000">
                    <a:prstClr val="black"/>
                  </a:glow>
                </a:effectLst>
                <a:latin typeface="+mn-lt"/>
                <a:cs typeface="B Titr" panose="00000700000000000000" pitchFamily="2" charset="-78"/>
              </a:rPr>
              <a:t>دوم</a:t>
            </a:r>
            <a:r>
              <a:rPr lang="fa-IR" sz="1200" b="1" dirty="0" smtClean="0">
                <a:solidFill>
                  <a:prstClr val="white"/>
                </a:solidFill>
                <a:effectLst>
                  <a:glow rad="127000">
                    <a:prstClr val="black"/>
                  </a:glow>
                </a:effectLst>
                <a:latin typeface="+mn-lt"/>
                <a:cs typeface="B Titr" panose="00000700000000000000" pitchFamily="2" charset="-78"/>
              </a:rPr>
              <a:t>  سلول های بنیادی </a:t>
            </a:r>
          </a:p>
          <a:p>
            <a:pPr algn="r" defTabSz="685800" rtl="1">
              <a:lnSpc>
                <a:spcPct val="150000"/>
              </a:lnSpc>
              <a:defRPr/>
            </a:pPr>
            <a:r>
              <a:rPr lang="fa-IR" sz="1200" b="1" dirty="0" smtClean="0">
                <a:solidFill>
                  <a:prstClr val="white"/>
                </a:solidFill>
                <a:effectLst>
                  <a:glow rad="127000">
                    <a:prstClr val="black"/>
                  </a:glow>
                </a:effectLst>
                <a:latin typeface="+mn-lt"/>
                <a:cs typeface="B Titr" panose="00000700000000000000" pitchFamily="2" charset="-78"/>
              </a:rPr>
              <a:t>رتبه  </a:t>
            </a:r>
            <a:r>
              <a:rPr lang="fa-IR" sz="1200" b="1" dirty="0" smtClean="0">
                <a:solidFill>
                  <a:srgbClr val="FFFF00"/>
                </a:solidFill>
                <a:effectLst>
                  <a:glow rad="127000">
                    <a:prstClr val="black"/>
                  </a:glow>
                </a:effectLst>
                <a:latin typeface="+mn-lt"/>
                <a:cs typeface="B Titr" panose="00000700000000000000" pitchFamily="2" charset="-78"/>
              </a:rPr>
              <a:t>چهارم </a:t>
            </a:r>
            <a:r>
              <a:rPr lang="fa-IR" sz="1200" b="1" dirty="0" smtClean="0">
                <a:solidFill>
                  <a:prstClr val="white"/>
                </a:solidFill>
                <a:effectLst>
                  <a:glow rad="127000">
                    <a:prstClr val="black"/>
                  </a:glow>
                </a:effectLst>
                <a:latin typeface="+mn-lt"/>
                <a:cs typeface="B Titr" panose="00000700000000000000" pitchFamily="2" charset="-78"/>
              </a:rPr>
              <a:t> ثروت ذخائر فسیلی </a:t>
            </a:r>
          </a:p>
          <a:p>
            <a:pPr algn="r" defTabSz="685800" rtl="1">
              <a:lnSpc>
                <a:spcPct val="150000"/>
              </a:lnSpc>
              <a:defRPr/>
            </a:pPr>
            <a:r>
              <a:rPr lang="fa-IR" sz="1200" b="1" dirty="0" smtClean="0">
                <a:solidFill>
                  <a:prstClr val="white"/>
                </a:solidFill>
                <a:effectLst>
                  <a:glow rad="127000">
                    <a:prstClr val="black"/>
                  </a:glow>
                </a:effectLst>
                <a:latin typeface="+mn-lt"/>
                <a:cs typeface="B Titr" panose="00000700000000000000" pitchFamily="2" charset="-78"/>
              </a:rPr>
              <a:t>رتبه </a:t>
            </a:r>
            <a:r>
              <a:rPr lang="fa-IR" sz="1200" b="1" dirty="0" smtClean="0">
                <a:solidFill>
                  <a:srgbClr val="FFFF00"/>
                </a:solidFill>
                <a:effectLst>
                  <a:glow rad="127000">
                    <a:prstClr val="black"/>
                  </a:glow>
                </a:effectLst>
                <a:latin typeface="+mn-lt"/>
                <a:cs typeface="B Titr" panose="00000700000000000000" pitchFamily="2" charset="-78"/>
              </a:rPr>
              <a:t>پنجم</a:t>
            </a:r>
            <a:r>
              <a:rPr lang="fa-IR" sz="1200" b="1" dirty="0" smtClean="0">
                <a:solidFill>
                  <a:prstClr val="white"/>
                </a:solidFill>
                <a:effectLst>
                  <a:glow rad="127000">
                    <a:prstClr val="black"/>
                  </a:glow>
                </a:effectLst>
                <a:latin typeface="+mn-lt"/>
                <a:cs typeface="B Titr" panose="00000700000000000000" pitchFamily="2" charset="-78"/>
              </a:rPr>
              <a:t>  جاذبه های طبیعی </a:t>
            </a:r>
          </a:p>
          <a:p>
            <a:pPr algn="r" defTabSz="685800" rtl="1">
              <a:lnSpc>
                <a:spcPct val="150000"/>
              </a:lnSpc>
              <a:defRPr/>
            </a:pPr>
            <a:r>
              <a:rPr lang="fa-IR" sz="1200" b="1" dirty="0" smtClean="0">
                <a:solidFill>
                  <a:prstClr val="white"/>
                </a:solidFill>
                <a:effectLst>
                  <a:glow rad="127000">
                    <a:prstClr val="black"/>
                  </a:glow>
                </a:effectLst>
                <a:latin typeface="+mn-lt"/>
                <a:cs typeface="B Titr" panose="00000700000000000000" pitchFamily="2" charset="-78"/>
              </a:rPr>
              <a:t>رتبه </a:t>
            </a:r>
            <a:r>
              <a:rPr lang="fa-IR" sz="1200" b="1" dirty="0" smtClean="0">
                <a:solidFill>
                  <a:srgbClr val="FFFF00"/>
                </a:solidFill>
                <a:effectLst>
                  <a:glow rad="127000">
                    <a:prstClr val="black"/>
                  </a:glow>
                </a:effectLst>
                <a:latin typeface="+mn-lt"/>
                <a:cs typeface="B Titr" panose="00000700000000000000" pitchFamily="2" charset="-78"/>
              </a:rPr>
              <a:t>ششم</a:t>
            </a:r>
            <a:r>
              <a:rPr lang="fa-IR" sz="1200" b="1" dirty="0" smtClean="0">
                <a:solidFill>
                  <a:prstClr val="white"/>
                </a:solidFill>
                <a:effectLst>
                  <a:glow rad="127000">
                    <a:prstClr val="black"/>
                  </a:glow>
                </a:effectLst>
                <a:latin typeface="+mn-lt"/>
                <a:cs typeface="B Titr" panose="00000700000000000000" pitchFamily="2" charset="-78"/>
              </a:rPr>
              <a:t>  فناوری نانو </a:t>
            </a:r>
          </a:p>
          <a:p>
            <a:pPr algn="r" defTabSz="685800" rtl="1">
              <a:lnSpc>
                <a:spcPct val="150000"/>
              </a:lnSpc>
              <a:defRPr/>
            </a:pPr>
            <a:r>
              <a:rPr lang="fa-IR" sz="1200" b="1" dirty="0" smtClean="0">
                <a:solidFill>
                  <a:prstClr val="white"/>
                </a:solidFill>
                <a:effectLst>
                  <a:glow rad="127000">
                    <a:prstClr val="black"/>
                  </a:glow>
                </a:effectLst>
                <a:latin typeface="+mn-lt"/>
                <a:cs typeface="B Titr" panose="00000700000000000000" pitchFamily="2" charset="-78"/>
              </a:rPr>
              <a:t>رتبه  </a:t>
            </a:r>
            <a:r>
              <a:rPr lang="fa-IR" sz="1200" b="1" dirty="0" smtClean="0">
                <a:solidFill>
                  <a:srgbClr val="FFFF00"/>
                </a:solidFill>
                <a:effectLst>
                  <a:glow rad="127000">
                    <a:prstClr val="black"/>
                  </a:glow>
                </a:effectLst>
                <a:latin typeface="+mn-lt"/>
                <a:cs typeface="B Titr" panose="00000700000000000000" pitchFamily="2" charset="-78"/>
              </a:rPr>
              <a:t>هفتم</a:t>
            </a:r>
            <a:r>
              <a:rPr lang="fa-IR" sz="1200" b="1" dirty="0" smtClean="0">
                <a:solidFill>
                  <a:prstClr val="white"/>
                </a:solidFill>
                <a:effectLst>
                  <a:glow rad="127000">
                    <a:prstClr val="black"/>
                  </a:glow>
                </a:effectLst>
                <a:latin typeface="+mn-lt"/>
                <a:cs typeface="B Titr" panose="00000700000000000000" pitchFamily="2" charset="-78"/>
              </a:rPr>
              <a:t>  مساحت آبی </a:t>
            </a:r>
          </a:p>
          <a:p>
            <a:pPr algn="r" defTabSz="685800" rtl="1">
              <a:lnSpc>
                <a:spcPct val="150000"/>
              </a:lnSpc>
              <a:defRPr/>
            </a:pPr>
            <a:r>
              <a:rPr lang="fa-IR" sz="1200" b="1" dirty="0" smtClean="0">
                <a:solidFill>
                  <a:prstClr val="white"/>
                </a:solidFill>
                <a:effectLst>
                  <a:glow rad="127000">
                    <a:prstClr val="black"/>
                  </a:glow>
                </a:effectLst>
                <a:latin typeface="+mn-lt"/>
                <a:cs typeface="B Titr" panose="00000700000000000000" pitchFamily="2" charset="-78"/>
              </a:rPr>
              <a:t>رتبه </a:t>
            </a:r>
            <a:r>
              <a:rPr lang="fa-IR" sz="1200" b="1" dirty="0" smtClean="0">
                <a:solidFill>
                  <a:srgbClr val="FFFF00"/>
                </a:solidFill>
                <a:effectLst>
                  <a:glow rad="127000">
                    <a:prstClr val="black"/>
                  </a:glow>
                </a:effectLst>
                <a:latin typeface="+mn-lt"/>
                <a:cs typeface="B Titr" panose="00000700000000000000" pitchFamily="2" charset="-78"/>
              </a:rPr>
              <a:t>اول</a:t>
            </a:r>
            <a:r>
              <a:rPr lang="fa-IR" sz="1200" b="1" dirty="0" smtClean="0">
                <a:solidFill>
                  <a:prstClr val="white"/>
                </a:solidFill>
                <a:effectLst>
                  <a:glow rad="127000">
                    <a:prstClr val="black"/>
                  </a:glow>
                </a:effectLst>
                <a:latin typeface="+mn-lt"/>
                <a:cs typeface="B Titr" panose="00000700000000000000" pitchFamily="2" charset="-78"/>
              </a:rPr>
              <a:t> از جهت سرعت رشد علمی  دنیا  </a:t>
            </a:r>
          </a:p>
          <a:p>
            <a:pPr algn="r" defTabSz="685800" rtl="1">
              <a:lnSpc>
                <a:spcPct val="150000"/>
              </a:lnSpc>
              <a:defRPr/>
            </a:pPr>
            <a:r>
              <a:rPr lang="fa-IR" sz="1200" b="1" dirty="0" smtClean="0">
                <a:solidFill>
                  <a:prstClr val="white"/>
                </a:solidFill>
                <a:effectLst>
                  <a:glow rad="127000">
                    <a:prstClr val="black"/>
                  </a:glow>
                </a:effectLst>
                <a:latin typeface="+mn-lt"/>
                <a:cs typeface="B Titr" panose="00000700000000000000" pitchFamily="2" charset="-78"/>
              </a:rPr>
              <a:t>رتبه </a:t>
            </a:r>
            <a:r>
              <a:rPr lang="fa-IR" sz="1200" b="1" dirty="0" smtClean="0">
                <a:solidFill>
                  <a:srgbClr val="FFFF00"/>
                </a:solidFill>
                <a:effectLst>
                  <a:glow rad="127000">
                    <a:prstClr val="black"/>
                  </a:glow>
                </a:effectLst>
                <a:latin typeface="+mn-lt"/>
                <a:cs typeface="B Titr" panose="00000700000000000000" pitchFamily="2" charset="-78"/>
              </a:rPr>
              <a:t>دوم</a:t>
            </a:r>
            <a:r>
              <a:rPr lang="fa-IR" sz="1200" b="1" dirty="0" smtClean="0">
                <a:solidFill>
                  <a:prstClr val="white"/>
                </a:solidFill>
                <a:effectLst>
                  <a:glow rad="127000">
                    <a:prstClr val="black"/>
                  </a:glow>
                </a:effectLst>
                <a:latin typeface="+mn-lt"/>
                <a:cs typeface="B Titr" panose="00000700000000000000" pitchFamily="2" charset="-78"/>
              </a:rPr>
              <a:t> کتاب های منتشر شده در موضوع الهیات</a:t>
            </a:r>
          </a:p>
          <a:p>
            <a:pPr algn="r" defTabSz="685800" rtl="1">
              <a:lnSpc>
                <a:spcPct val="150000"/>
              </a:lnSpc>
              <a:defRPr/>
            </a:pPr>
            <a:r>
              <a:rPr lang="fa-IR" sz="1200" b="1" dirty="0" smtClean="0">
                <a:solidFill>
                  <a:prstClr val="white"/>
                </a:solidFill>
                <a:effectLst>
                  <a:glow rad="127000">
                    <a:prstClr val="black"/>
                  </a:glow>
                </a:effectLst>
                <a:latin typeface="+mn-lt"/>
                <a:cs typeface="B Titr" panose="00000700000000000000" pitchFamily="2" charset="-78"/>
              </a:rPr>
              <a:t>رتبه </a:t>
            </a:r>
            <a:r>
              <a:rPr lang="fa-IR" sz="1200" b="1" dirty="0" smtClean="0">
                <a:solidFill>
                  <a:srgbClr val="FFFF00"/>
                </a:solidFill>
                <a:effectLst>
                  <a:glow rad="127000">
                    <a:prstClr val="black"/>
                  </a:glow>
                </a:effectLst>
                <a:latin typeface="+mn-lt"/>
                <a:cs typeface="B Titr" panose="00000700000000000000" pitchFamily="2" charset="-78"/>
              </a:rPr>
              <a:t>سوم</a:t>
            </a:r>
            <a:r>
              <a:rPr lang="fa-IR" sz="1200" b="1" dirty="0" smtClean="0">
                <a:solidFill>
                  <a:prstClr val="white"/>
                </a:solidFill>
                <a:effectLst>
                  <a:glow rad="127000">
                    <a:prstClr val="black"/>
                  </a:glow>
                </a:effectLst>
                <a:latin typeface="+mn-lt"/>
                <a:cs typeface="B Titr" panose="00000700000000000000" pitchFamily="2" charset="-78"/>
              </a:rPr>
              <a:t> کتاب های منتشر شده در  موضوع زبان شناسی</a:t>
            </a:r>
          </a:p>
          <a:p>
            <a:pPr algn="r" defTabSz="685800" rtl="1">
              <a:lnSpc>
                <a:spcPct val="150000"/>
              </a:lnSpc>
              <a:defRPr/>
            </a:pPr>
            <a:r>
              <a:rPr lang="fa-IR" sz="1200" b="1" dirty="0" smtClean="0">
                <a:solidFill>
                  <a:prstClr val="white"/>
                </a:solidFill>
                <a:effectLst>
                  <a:glow rad="127000">
                    <a:prstClr val="black"/>
                  </a:glow>
                </a:effectLst>
                <a:latin typeface="+mn-lt"/>
                <a:cs typeface="B Titr" panose="00000700000000000000" pitchFamily="2" charset="-78"/>
              </a:rPr>
              <a:t>رتبه </a:t>
            </a:r>
            <a:r>
              <a:rPr lang="fa-IR" sz="1200" b="1" dirty="0" smtClean="0">
                <a:solidFill>
                  <a:srgbClr val="FFFF00"/>
                </a:solidFill>
                <a:effectLst>
                  <a:glow rad="127000">
                    <a:prstClr val="black"/>
                  </a:glow>
                </a:effectLst>
                <a:latin typeface="+mn-lt"/>
                <a:cs typeface="B Titr" panose="00000700000000000000" pitchFamily="2" charset="-78"/>
              </a:rPr>
              <a:t>دوازدهم</a:t>
            </a:r>
            <a:r>
              <a:rPr lang="fa-IR" sz="1200" b="1" dirty="0" smtClean="0">
                <a:solidFill>
                  <a:prstClr val="white"/>
                </a:solidFill>
                <a:effectLst>
                  <a:glow rad="127000">
                    <a:prstClr val="black"/>
                  </a:glow>
                </a:effectLst>
                <a:latin typeface="+mn-lt"/>
                <a:cs typeface="B Titr" panose="00000700000000000000" pitchFamily="2" charset="-78"/>
              </a:rPr>
              <a:t> کتاب های منتشر شده موضوعات عمومی</a:t>
            </a:r>
          </a:p>
          <a:p>
            <a:pPr algn="r" defTabSz="685800" rtl="1">
              <a:lnSpc>
                <a:spcPct val="150000"/>
              </a:lnSpc>
              <a:defRPr/>
            </a:pPr>
            <a:r>
              <a:rPr lang="fa-IR" sz="1200" b="1" dirty="0" smtClean="0">
                <a:solidFill>
                  <a:prstClr val="white"/>
                </a:solidFill>
                <a:effectLst>
                  <a:glow rad="127000">
                    <a:prstClr val="black"/>
                  </a:glow>
                </a:effectLst>
                <a:latin typeface="+mn-lt"/>
                <a:cs typeface="B Titr" panose="00000700000000000000" pitchFamily="2" charset="-78"/>
              </a:rPr>
              <a:t>جزو  </a:t>
            </a:r>
            <a:r>
              <a:rPr lang="fa-IR" sz="1200" b="1" dirty="0" smtClean="0">
                <a:solidFill>
                  <a:srgbClr val="FFFF00"/>
                </a:solidFill>
                <a:effectLst>
                  <a:glow rad="127000">
                    <a:prstClr val="black"/>
                  </a:glow>
                </a:effectLst>
                <a:latin typeface="+mn-lt"/>
                <a:cs typeface="B Titr" panose="00000700000000000000" pitchFamily="2" charset="-78"/>
              </a:rPr>
              <a:t>سیزده</a:t>
            </a:r>
            <a:r>
              <a:rPr lang="fa-IR" sz="1200" b="1" dirty="0" smtClean="0">
                <a:solidFill>
                  <a:prstClr val="white"/>
                </a:solidFill>
                <a:effectLst>
                  <a:glow rad="127000">
                    <a:prstClr val="black"/>
                  </a:glow>
                </a:effectLst>
                <a:latin typeface="+mn-lt"/>
                <a:cs typeface="B Titr" panose="00000700000000000000" pitchFamily="2" charset="-78"/>
              </a:rPr>
              <a:t> کشور دارنده چرخه کامل سوخت هسته ای </a:t>
            </a:r>
          </a:p>
          <a:p>
            <a:pPr algn="r" defTabSz="685800" rtl="1">
              <a:lnSpc>
                <a:spcPct val="150000"/>
              </a:lnSpc>
              <a:defRPr/>
            </a:pPr>
            <a:r>
              <a:rPr lang="fa-IR" sz="1200" b="1" dirty="0" smtClean="0">
                <a:solidFill>
                  <a:prstClr val="white"/>
                </a:solidFill>
                <a:effectLst>
                  <a:glow rad="127000">
                    <a:prstClr val="black"/>
                  </a:glow>
                </a:effectLst>
                <a:latin typeface="+mn-lt"/>
                <a:cs typeface="B Titr" panose="00000700000000000000" pitchFamily="2" charset="-78"/>
              </a:rPr>
              <a:t>رتبه </a:t>
            </a:r>
            <a:r>
              <a:rPr lang="fa-IR" sz="1200" b="1" dirty="0" smtClean="0">
                <a:solidFill>
                  <a:srgbClr val="FFFF00"/>
                </a:solidFill>
                <a:effectLst>
                  <a:glow rad="127000">
                    <a:prstClr val="black"/>
                  </a:glow>
                </a:effectLst>
                <a:latin typeface="+mn-lt"/>
                <a:cs typeface="B Titr" panose="00000700000000000000" pitchFamily="2" charset="-78"/>
              </a:rPr>
              <a:t>هجدهم</a:t>
            </a:r>
            <a:r>
              <a:rPr lang="fa-IR" sz="1200" b="1" dirty="0" smtClean="0">
                <a:solidFill>
                  <a:prstClr val="white"/>
                </a:solidFill>
                <a:effectLst>
                  <a:glow rad="127000">
                    <a:prstClr val="black"/>
                  </a:glow>
                </a:effectLst>
                <a:latin typeface="+mn-lt"/>
                <a:cs typeface="B Titr" panose="00000700000000000000" pitchFamily="2" charset="-78"/>
              </a:rPr>
              <a:t> قدرت خرید و وضعیت اقتصادی </a:t>
            </a:r>
          </a:p>
          <a:p>
            <a:pPr algn="r" defTabSz="685800" rtl="1">
              <a:lnSpc>
                <a:spcPct val="150000"/>
              </a:lnSpc>
              <a:defRPr/>
            </a:pPr>
            <a:endParaRPr lang="fa-IR" sz="1200" b="1" dirty="0">
              <a:solidFill>
                <a:prstClr val="white"/>
              </a:solidFill>
              <a:effectLst>
                <a:glow rad="127000">
                  <a:prstClr val="black"/>
                </a:glow>
              </a:effectLst>
              <a:latin typeface="+mn-lt"/>
              <a:cs typeface="B Titr" panose="00000700000000000000" pitchFamily="2" charset="-78"/>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D118D6-FB37-44B4-BE21-89775C82FE1B}" type="slidenum">
              <a:rPr kumimoji="0" lang="fa-IR"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fa-IR"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300968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a:endParaRPr lang="fa-IR"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D118D6-FB37-44B4-BE21-89775C82FE1B}" type="slidenum">
              <a:rPr kumimoji="0" lang="fa-IR"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fa-IR"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428814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fa-IR" dirty="0" smtClean="0"/>
              <a:t>اما</a:t>
            </a:r>
            <a:r>
              <a:rPr lang="fa-IR" baseline="0" dirty="0" smtClean="0"/>
              <a:t> قطار انقلاب تحت اختیارمرکز کنترل قدرتمندی است که  انقلاب را از تمامی خطرات حفظ می کند/ اگر یک لحظه دراین مرکز غفلت شود حوادث سنگینی در انتظار قطار انقلاب خواهد بود</a:t>
            </a:r>
          </a:p>
          <a:p>
            <a:pPr algn="r" rtl="1"/>
            <a:r>
              <a:rPr lang="fa-IR" baseline="0" dirty="0" smtClean="0"/>
              <a:t>----------------------------</a:t>
            </a:r>
          </a:p>
          <a:p>
            <a:pPr algn="r" rtl="1"/>
            <a:r>
              <a:rPr lang="fa-IR" baseline="0" dirty="0" smtClean="0"/>
              <a:t>اما چه باک که هدایت این مرکز قدرتمند الهی به دست با کفایت مردی است از غافله نور ، وجود ذی جود حضرت حجت ابن الحسن (عجل الله تعالی فرجه الشریف ) </a:t>
            </a:r>
          </a:p>
          <a:p>
            <a:pPr algn="r" rtl="1"/>
            <a:r>
              <a:rPr lang="fa-IR" baseline="0" dirty="0" smtClean="0"/>
              <a:t>--------------</a:t>
            </a:r>
          </a:p>
          <a:p>
            <a:pPr algn="r" rtl="1"/>
            <a:r>
              <a:rPr lang="fa-IR" baseline="0" dirty="0" smtClean="0"/>
              <a:t>و فرزند خلفش حضرت امام خامنه ای که انشالله به فضل الهی این انقلاب را تا مقصد نهایی خود هدایت خواهد کرد</a:t>
            </a:r>
          </a:p>
          <a:p>
            <a:pPr algn="r" rtl="1"/>
            <a:r>
              <a:rPr lang="fa-IR" dirty="0" smtClean="0"/>
              <a:t>----------------</a:t>
            </a:r>
          </a:p>
          <a:p>
            <a:pPr algn="r" rtl="1"/>
            <a:r>
              <a:rPr lang="fa-IR" dirty="0" smtClean="0"/>
              <a:t>و چه زیبا گفت ولی امرمان ، نایب برحق آقا امام زمان (عج ): ای سید و مولای ما صاحب این انقلاب تویی آقا</a:t>
            </a:r>
            <a:endParaRPr lang="en-US" dirty="0" smtClean="0"/>
          </a:p>
          <a:p>
            <a:endParaRPr lang="en-US" dirty="0"/>
          </a:p>
        </p:txBody>
      </p:sp>
      <p:sp>
        <p:nvSpPr>
          <p:cNvPr id="4" name="Slide Number Placeholder 3"/>
          <p:cNvSpPr>
            <a:spLocks noGrp="1"/>
          </p:cNvSpPr>
          <p:nvPr>
            <p:ph type="sldNum" sz="quarter" idx="10"/>
          </p:nvPr>
        </p:nvSpPr>
        <p:spPr/>
        <p:txBody>
          <a:bodyPr/>
          <a:lstStyle/>
          <a:p>
            <a:fld id="{A845D556-DB8F-42B4-BA4A-3C807CED094F}" type="slidenum">
              <a:rPr lang="en-US" smtClean="0"/>
              <a:t>25</a:t>
            </a:fld>
            <a:endParaRPr lang="en-US"/>
          </a:p>
        </p:txBody>
      </p:sp>
    </p:spTree>
    <p:extLst>
      <p:ext uri="{BB962C8B-B14F-4D97-AF65-F5344CB8AC3E}">
        <p14:creationId xmlns:p14="http://schemas.microsoft.com/office/powerpoint/2010/main" val="381856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fa-IR" dirty="0" smtClean="0"/>
              <a:t>به پاس عنایت ویژه آقا امام عصر(عج) در هدایت و پشتیبانی از این حرکت نظام مقدس جمهوری</a:t>
            </a:r>
            <a:r>
              <a:rPr lang="fa-IR" baseline="0" dirty="0" smtClean="0"/>
              <a:t> اسلامی همه با هم دعای سلامتی عزیز زهرا عج را بخوانیم..</a:t>
            </a:r>
          </a:p>
          <a:p>
            <a:pPr algn="r" rtl="1"/>
            <a:endParaRPr lang="en-US" dirty="0"/>
          </a:p>
        </p:txBody>
      </p:sp>
      <p:sp>
        <p:nvSpPr>
          <p:cNvPr id="4" name="Slide Number Placeholder 3"/>
          <p:cNvSpPr>
            <a:spLocks noGrp="1"/>
          </p:cNvSpPr>
          <p:nvPr>
            <p:ph type="sldNum" sz="quarter" idx="10"/>
          </p:nvPr>
        </p:nvSpPr>
        <p:spPr/>
        <p:txBody>
          <a:bodyPr/>
          <a:lstStyle/>
          <a:p>
            <a:fld id="{A845D556-DB8F-42B4-BA4A-3C807CED094F}" type="slidenum">
              <a:rPr lang="en-US" smtClean="0"/>
              <a:t>26</a:t>
            </a:fld>
            <a:endParaRPr lang="en-US"/>
          </a:p>
        </p:txBody>
      </p:sp>
    </p:spTree>
    <p:extLst>
      <p:ext uri="{BB962C8B-B14F-4D97-AF65-F5344CB8AC3E}">
        <p14:creationId xmlns:p14="http://schemas.microsoft.com/office/powerpoint/2010/main" val="492213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fa-IR" dirty="0" smtClean="0"/>
              <a:t>جهت اشنای بیشتر مخاطب</a:t>
            </a:r>
            <a:r>
              <a:rPr lang="fa-IR" baseline="0" dirty="0" smtClean="0"/>
              <a:t> با انقلاب اسلامی در قالب تشبیه برنامه را ادامه میدهیم:</a:t>
            </a:r>
          </a:p>
          <a:p>
            <a:pPr algn="r" rtl="1"/>
            <a:endParaRPr lang="fa-IR" baseline="0" dirty="0" smtClean="0"/>
          </a:p>
          <a:p>
            <a:pPr algn="r" rtl="1"/>
            <a:r>
              <a:rPr lang="fa-IR" dirty="0" smtClean="0"/>
              <a:t>اما این قطار مشخصاتش چیه ؟</a:t>
            </a:r>
          </a:p>
          <a:p>
            <a:pPr algn="r" rtl="1"/>
            <a:r>
              <a:rPr lang="fa-IR" dirty="0" smtClean="0"/>
              <a:t>مدلش چیه و چه سالی</a:t>
            </a:r>
            <a:r>
              <a:rPr lang="fa-IR" baseline="0" dirty="0" smtClean="0"/>
              <a:t> ساخته شده ؟</a:t>
            </a:r>
            <a:endParaRPr lang="fa-IR" dirty="0" smtClean="0"/>
          </a:p>
          <a:p>
            <a:pPr algn="r" rtl="1"/>
            <a:r>
              <a:rPr lang="fa-IR" dirty="0" smtClean="0"/>
              <a:t>سازنده اش کیه ؟</a:t>
            </a:r>
          </a:p>
          <a:p>
            <a:pPr algn="r" rtl="1"/>
            <a:r>
              <a:rPr lang="fa-IR" dirty="0" smtClean="0"/>
              <a:t>موتور</a:t>
            </a:r>
            <a:r>
              <a:rPr lang="fa-IR" baseline="0" dirty="0" smtClean="0"/>
              <a:t> محرکش چیه و چقدر قدرت داره و چقدر امنیت ؟</a:t>
            </a:r>
          </a:p>
          <a:p>
            <a:pPr algn="r" rtl="1"/>
            <a:r>
              <a:rPr lang="fa-IR" dirty="0" smtClean="0"/>
              <a:t>هدایتش</a:t>
            </a:r>
            <a:r>
              <a:rPr lang="fa-IR" baseline="0" dirty="0" smtClean="0"/>
              <a:t> به عهده کیه ؟</a:t>
            </a:r>
          </a:p>
          <a:p>
            <a:pPr algn="r" rtl="1"/>
            <a:r>
              <a:rPr lang="fa-IR" dirty="0" smtClean="0"/>
              <a:t>چقدر برای بدست آورذنش هزینه کردیم ؟ بهای</a:t>
            </a:r>
            <a:r>
              <a:rPr lang="fa-IR" baseline="0" dirty="0" smtClean="0"/>
              <a:t> این قطار چقدر است ؟</a:t>
            </a:r>
          </a:p>
          <a:p>
            <a:pPr algn="r" rtl="1"/>
            <a:r>
              <a:rPr lang="fa-IR" dirty="0" smtClean="0"/>
              <a:t>روی چه نوع ریلی حرکت می کنه ؟</a:t>
            </a:r>
          </a:p>
          <a:p>
            <a:pPr algn="r" rtl="1"/>
            <a:r>
              <a:rPr lang="fa-IR" dirty="0" smtClean="0"/>
              <a:t>صداش چیه ؟</a:t>
            </a:r>
          </a:p>
          <a:p>
            <a:pPr algn="r" rtl="1"/>
            <a:r>
              <a:rPr lang="fa-IR" dirty="0" smtClean="0"/>
              <a:t>بوقش چه صدایی دار ه؟</a:t>
            </a:r>
          </a:p>
          <a:p>
            <a:pPr algn="r" rtl="1"/>
            <a:r>
              <a:rPr lang="fa-IR" dirty="0" smtClean="0"/>
              <a:t>در کدوم ایستگاه</a:t>
            </a:r>
            <a:r>
              <a:rPr lang="fa-IR" baseline="0" dirty="0" smtClean="0"/>
              <a:t> ها توقف می کنه ؟</a:t>
            </a:r>
          </a:p>
          <a:p>
            <a:pPr algn="r" rtl="1"/>
            <a:r>
              <a:rPr lang="fa-IR" baseline="0" dirty="0" smtClean="0"/>
              <a:t>ودههها سئوال دیگه که دراین برنامه بهش پاسخ خواهیم داد</a:t>
            </a:r>
            <a:endParaRPr lang="en-US" dirty="0"/>
          </a:p>
        </p:txBody>
      </p:sp>
      <p:sp>
        <p:nvSpPr>
          <p:cNvPr id="4" name="Slide Number Placeholder 3"/>
          <p:cNvSpPr>
            <a:spLocks noGrp="1"/>
          </p:cNvSpPr>
          <p:nvPr>
            <p:ph type="sldNum" sz="quarter" idx="10"/>
          </p:nvPr>
        </p:nvSpPr>
        <p:spPr/>
        <p:txBody>
          <a:bodyPr/>
          <a:lstStyle/>
          <a:p>
            <a:fld id="{A845D556-DB8F-42B4-BA4A-3C807CED094F}" type="slidenum">
              <a:rPr lang="en-US" smtClean="0"/>
              <a:t>3</a:t>
            </a:fld>
            <a:endParaRPr lang="en-US"/>
          </a:p>
        </p:txBody>
      </p:sp>
    </p:spTree>
    <p:extLst>
      <p:ext uri="{BB962C8B-B14F-4D97-AF65-F5344CB8AC3E}">
        <p14:creationId xmlns:p14="http://schemas.microsoft.com/office/powerpoint/2010/main" val="2996198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fa-IR" dirty="0" smtClean="0"/>
              <a:t>مدل ساخت قطار انقلاب اسلامی</a:t>
            </a:r>
            <a:r>
              <a:rPr lang="fa-IR" baseline="0" dirty="0" smtClean="0"/>
              <a:t> سال 57 است / دراین سال قطار انقلاب ساخته شد و در مسیر مشخص شده اش توسط امام (رض) به حرکت افتاد </a:t>
            </a:r>
          </a:p>
          <a:p>
            <a:pPr algn="r" rtl="1"/>
            <a:r>
              <a:rPr lang="fa-IR" baseline="0" dirty="0" smtClean="0"/>
              <a:t>پس باید بگیم : مدل قطار انقلاب ایران .22بهمن 57 است </a:t>
            </a:r>
          </a:p>
          <a:p>
            <a:pPr algn="r" rtl="1"/>
            <a:endParaRPr lang="en-US" dirty="0"/>
          </a:p>
        </p:txBody>
      </p:sp>
      <p:sp>
        <p:nvSpPr>
          <p:cNvPr id="4" name="Slide Number Placeholder 3"/>
          <p:cNvSpPr>
            <a:spLocks noGrp="1"/>
          </p:cNvSpPr>
          <p:nvPr>
            <p:ph type="sldNum" sz="quarter" idx="10"/>
          </p:nvPr>
        </p:nvSpPr>
        <p:spPr/>
        <p:txBody>
          <a:bodyPr/>
          <a:lstStyle/>
          <a:p>
            <a:fld id="{A845D556-DB8F-42B4-BA4A-3C807CED094F}" type="slidenum">
              <a:rPr lang="en-US" smtClean="0"/>
              <a:t>4</a:t>
            </a:fld>
            <a:endParaRPr lang="en-US"/>
          </a:p>
        </p:txBody>
      </p:sp>
    </p:spTree>
    <p:extLst>
      <p:ext uri="{BB962C8B-B14F-4D97-AF65-F5344CB8AC3E}">
        <p14:creationId xmlns:p14="http://schemas.microsoft.com/office/powerpoint/2010/main" val="2287707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79B625-FA01-484D-A972-B1F114D3F68A}" type="slidenum">
              <a:rPr lang="en-US">
                <a:solidFill>
                  <a:prstClr val="black"/>
                </a:solidFill>
              </a:rPr>
              <a:pPr/>
              <a:t>5</a:t>
            </a:fld>
            <a:endParaRPr lang="en-US">
              <a:solidFill>
                <a:prstClr val="black"/>
              </a:solidFill>
            </a:endParaRPr>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pPr algn="r" rtl="1"/>
            <a:r>
              <a:rPr lang="fa-IR" dirty="0" smtClean="0"/>
              <a:t>این انقلاب در کارخانه مکتب عاشورا ساخته شده / تمام</a:t>
            </a:r>
            <a:r>
              <a:rPr lang="fa-IR" baseline="0" dirty="0" smtClean="0"/>
              <a:t> قطعات و تجهیزاتش با الگوگیری از مکتب عاشورا و حوادث خونرنگ قیام حسینی ساخته شده .</a:t>
            </a:r>
          </a:p>
          <a:p>
            <a:pPr algn="r" rtl="1"/>
            <a:r>
              <a:rPr lang="fa-IR" baseline="0" dirty="0" smtClean="0"/>
              <a:t>----------------</a:t>
            </a:r>
          </a:p>
          <a:p>
            <a:pPr algn="r" rtl="1"/>
            <a:r>
              <a:rPr lang="fa-IR" baseline="0" dirty="0" smtClean="0"/>
              <a:t>باید بگیم زمینه سازحرکت انقلاب اسلامی واقعه عاشوراست .</a:t>
            </a:r>
          </a:p>
          <a:p>
            <a:pPr algn="r" rtl="1"/>
            <a:endParaRPr lang="fa-IR" baseline="0" dirty="0" smtClean="0"/>
          </a:p>
          <a:p>
            <a:pPr algn="r" rtl="1"/>
            <a:r>
              <a:rPr lang="fa-IR" baseline="0" dirty="0" smtClean="0"/>
              <a:t>مربی عزیز با توجه به ظرفیت برنامه میتوانید توضیحات بیشتری بیان فرمایید</a:t>
            </a:r>
          </a:p>
          <a:p>
            <a:pPr algn="r" rtl="1"/>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fa-IR" dirty="0" smtClean="0"/>
              <a:t>مایل هستید بدونید این قطار با چه قدرتی حرکت می کنه ؟/ بله</a:t>
            </a:r>
            <a:r>
              <a:rPr lang="fa-IR" baseline="0" dirty="0" smtClean="0"/>
              <a:t> موتور محرک این انقلاب نظام ولایت فقیه است /</a:t>
            </a:r>
          </a:p>
          <a:p>
            <a:pPr algn="r" rtl="1"/>
            <a:r>
              <a:rPr lang="fa-IR" baseline="0" dirty="0" smtClean="0"/>
              <a:t>------</a:t>
            </a:r>
          </a:p>
          <a:p>
            <a:pPr algn="r" rtl="1"/>
            <a:r>
              <a:rPr lang="fa-IR" baseline="0" dirty="0" smtClean="0"/>
              <a:t>اگر ولایت فقیه نبود این انقلاب یک لحظه هم قدر به پیشبرد اهدافش نبود</a:t>
            </a:r>
            <a:endParaRPr lang="en-US" dirty="0"/>
          </a:p>
        </p:txBody>
      </p:sp>
      <p:sp>
        <p:nvSpPr>
          <p:cNvPr id="4" name="Slide Number Placeholder 3"/>
          <p:cNvSpPr>
            <a:spLocks noGrp="1"/>
          </p:cNvSpPr>
          <p:nvPr>
            <p:ph type="sldNum" sz="quarter" idx="10"/>
          </p:nvPr>
        </p:nvSpPr>
        <p:spPr/>
        <p:txBody>
          <a:bodyPr/>
          <a:lstStyle/>
          <a:p>
            <a:fld id="{A845D556-DB8F-42B4-BA4A-3C807CED094F}" type="slidenum">
              <a:rPr lang="en-US" smtClean="0"/>
              <a:t>6</a:t>
            </a:fld>
            <a:endParaRPr lang="en-US"/>
          </a:p>
        </p:txBody>
      </p:sp>
    </p:spTree>
    <p:extLst>
      <p:ext uri="{BB962C8B-B14F-4D97-AF65-F5344CB8AC3E}">
        <p14:creationId xmlns:p14="http://schemas.microsoft.com/office/powerpoint/2010/main" val="575263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fa-IR" dirty="0" smtClean="0"/>
              <a:t>این انقلاب به دست باکفایت امام (رض ) حرکتش را آغاز کرد . هدایت کنندگان قطار انقلاب</a:t>
            </a:r>
            <a:r>
              <a:rPr lang="fa-IR" baseline="0" dirty="0" smtClean="0"/>
              <a:t> (حضرت امام و مقام معظم رهبری )در طول این 36سال توانستند با بهره گیری از تعالیم قرآن و دستورات دینی قطار انقلاب در از حوادث و طوفانهای سهمگینی نجات بدهند </a:t>
            </a:r>
          </a:p>
          <a:p>
            <a:pPr algn="r" rtl="1"/>
            <a:endParaRPr lang="fa-IR" baseline="0" dirty="0" smtClean="0"/>
          </a:p>
          <a:p>
            <a:pPr algn="r" rtl="1"/>
            <a:r>
              <a:rPr lang="fa-IR" dirty="0" smtClean="0"/>
              <a:t>طوفان های توطئه ، خیانت ، جنگ تحمیلی ، ترور شخصیت ها ، محاصره اقتصادی و فتنه 88</a:t>
            </a:r>
            <a:endParaRPr lang="en-US" dirty="0"/>
          </a:p>
        </p:txBody>
      </p:sp>
      <p:sp>
        <p:nvSpPr>
          <p:cNvPr id="4" name="Slide Number Placeholder 3"/>
          <p:cNvSpPr>
            <a:spLocks noGrp="1"/>
          </p:cNvSpPr>
          <p:nvPr>
            <p:ph type="sldNum" sz="quarter" idx="10"/>
          </p:nvPr>
        </p:nvSpPr>
        <p:spPr/>
        <p:txBody>
          <a:bodyPr/>
          <a:lstStyle/>
          <a:p>
            <a:fld id="{A845D556-DB8F-42B4-BA4A-3C807CED094F}" type="slidenum">
              <a:rPr lang="en-US" smtClean="0"/>
              <a:t>7</a:t>
            </a:fld>
            <a:endParaRPr lang="en-US"/>
          </a:p>
        </p:txBody>
      </p:sp>
    </p:spTree>
    <p:extLst>
      <p:ext uri="{BB962C8B-B14F-4D97-AF65-F5344CB8AC3E}">
        <p14:creationId xmlns:p14="http://schemas.microsoft.com/office/powerpoint/2010/main" val="2126844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fa-IR" dirty="0" smtClean="0"/>
              <a:t>بهایی</a:t>
            </a:r>
            <a:r>
              <a:rPr lang="fa-IR" baseline="0" dirty="0" smtClean="0"/>
              <a:t> که مردم برای بدست آوردن این انقلاب صرف کردن چیز کمی نبوده است ؟</a:t>
            </a:r>
          </a:p>
          <a:p>
            <a:pPr algn="r" rtl="1"/>
            <a:r>
              <a:rPr lang="fa-IR" baseline="0" dirty="0" smtClean="0"/>
              <a:t>تقدیم خون 230هزار شهید گلگون کفن </a:t>
            </a:r>
          </a:p>
          <a:p>
            <a:pPr algn="r" rtl="1"/>
            <a:r>
              <a:rPr lang="fa-IR" baseline="0" dirty="0" smtClean="0"/>
              <a:t>ا-------</a:t>
            </a:r>
          </a:p>
          <a:p>
            <a:pPr algn="r" rtl="1"/>
            <a:r>
              <a:rPr lang="fa-IR" baseline="0" dirty="0" smtClean="0"/>
              <a:t>وقتی این بهای سنگین را برای .......نباید به آسانی ............</a:t>
            </a:r>
            <a:endParaRPr lang="en-US" dirty="0"/>
          </a:p>
        </p:txBody>
      </p:sp>
      <p:sp>
        <p:nvSpPr>
          <p:cNvPr id="4" name="Slide Number Placeholder 3"/>
          <p:cNvSpPr>
            <a:spLocks noGrp="1"/>
          </p:cNvSpPr>
          <p:nvPr>
            <p:ph type="sldNum" sz="quarter" idx="10"/>
          </p:nvPr>
        </p:nvSpPr>
        <p:spPr/>
        <p:txBody>
          <a:bodyPr/>
          <a:lstStyle/>
          <a:p>
            <a:fld id="{A845D556-DB8F-42B4-BA4A-3C807CED094F}" type="slidenum">
              <a:rPr lang="en-US" smtClean="0"/>
              <a:t>8</a:t>
            </a:fld>
            <a:endParaRPr lang="en-US"/>
          </a:p>
        </p:txBody>
      </p:sp>
    </p:spTree>
    <p:extLst>
      <p:ext uri="{BB962C8B-B14F-4D97-AF65-F5344CB8AC3E}">
        <p14:creationId xmlns:p14="http://schemas.microsoft.com/office/powerpoint/2010/main" val="3093965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fa-IR" dirty="0" smtClean="0"/>
              <a:t>مقصد این قطار : رسیدن به خدا و تشکیل حکوت صالح حضرت ولی عصر (عج )  </a:t>
            </a:r>
          </a:p>
          <a:p>
            <a:pPr algn="r" rtl="1"/>
            <a:endParaRPr lang="fa-IR" dirty="0" smtClean="0"/>
          </a:p>
          <a:p>
            <a:pPr algn="r" rtl="1"/>
            <a:r>
              <a:rPr lang="fa-IR" dirty="0" smtClean="0"/>
              <a:t>این قطار روی ریل  ارزش های اسلامی و دینی حرکت می کند / هرگونه لغزش از این ارزش ها خروج</a:t>
            </a:r>
            <a:r>
              <a:rPr lang="fa-IR" baseline="0" dirty="0" smtClean="0"/>
              <a:t> انقلاب از ریل طبعی و حوادث جبران ناپذیر برای نظام خواهدبود</a:t>
            </a:r>
          </a:p>
          <a:p>
            <a:pPr algn="r" rtl="1"/>
            <a:r>
              <a:rPr lang="fa-IR" baseline="0" dirty="0" smtClean="0"/>
              <a:t>حجاب / تقوا / نماز / ولایت پذیری ، </a:t>
            </a:r>
            <a:endParaRPr lang="en-US" dirty="0"/>
          </a:p>
        </p:txBody>
      </p:sp>
      <p:sp>
        <p:nvSpPr>
          <p:cNvPr id="4" name="Slide Number Placeholder 3"/>
          <p:cNvSpPr>
            <a:spLocks noGrp="1"/>
          </p:cNvSpPr>
          <p:nvPr>
            <p:ph type="sldNum" sz="quarter" idx="10"/>
          </p:nvPr>
        </p:nvSpPr>
        <p:spPr/>
        <p:txBody>
          <a:bodyPr/>
          <a:lstStyle/>
          <a:p>
            <a:fld id="{A845D556-DB8F-42B4-BA4A-3C807CED094F}" type="slidenum">
              <a:rPr lang="en-US" smtClean="0"/>
              <a:t>9</a:t>
            </a:fld>
            <a:endParaRPr lang="en-US"/>
          </a:p>
        </p:txBody>
      </p:sp>
    </p:spTree>
    <p:extLst>
      <p:ext uri="{BB962C8B-B14F-4D97-AF65-F5344CB8AC3E}">
        <p14:creationId xmlns:p14="http://schemas.microsoft.com/office/powerpoint/2010/main" val="2095683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AD0CF9-411F-4E26-AFF6-F13421F93F45}" type="datetimeFigureOut">
              <a:rPr lang="en-US" smtClean="0"/>
              <a:t>12/24/2021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2D49E7-2EED-4AF5-872C-F37E157423E7}" type="slidenum">
              <a:rPr lang="en-US" smtClean="0"/>
              <a:t>‹#›</a:t>
            </a:fld>
            <a:endParaRPr lang="en-US"/>
          </a:p>
        </p:txBody>
      </p:sp>
    </p:spTree>
    <p:extLst>
      <p:ext uri="{BB962C8B-B14F-4D97-AF65-F5344CB8AC3E}">
        <p14:creationId xmlns:p14="http://schemas.microsoft.com/office/powerpoint/2010/main" val="85309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AD0CF9-411F-4E26-AFF6-F13421F93F45}" type="datetimeFigureOut">
              <a:rPr lang="en-US" smtClean="0"/>
              <a:t>12/24/2021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2D49E7-2EED-4AF5-872C-F37E157423E7}" type="slidenum">
              <a:rPr lang="en-US" smtClean="0"/>
              <a:t>‹#›</a:t>
            </a:fld>
            <a:endParaRPr lang="en-US"/>
          </a:p>
        </p:txBody>
      </p:sp>
    </p:spTree>
    <p:extLst>
      <p:ext uri="{BB962C8B-B14F-4D97-AF65-F5344CB8AC3E}">
        <p14:creationId xmlns:p14="http://schemas.microsoft.com/office/powerpoint/2010/main" val="671180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fld id="{74AB3D90-43F5-4E3C-8202-E1A04BC7C0DE}" type="datetimeFigureOut">
              <a:rPr lang="fa-IR" smtClean="0">
                <a:solidFill>
                  <a:prstClr val="black">
                    <a:tint val="75000"/>
                  </a:prstClr>
                </a:solidFill>
              </a:rPr>
              <a:pPr defTabSz="685800"/>
              <a:t>20/05/43</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5244BB6E-DD5C-467D-B79C-38A100E4205E}" type="slidenum">
              <a:rPr lang="fa-IR" smtClean="0">
                <a:solidFill>
                  <a:prstClr val="black">
                    <a:tint val="75000"/>
                  </a:prstClr>
                </a:solidFill>
              </a:rPr>
              <a:pPr defTabSz="685800"/>
              <a:t>‹#›</a:t>
            </a:fld>
            <a:endParaRPr lang="fa-IR">
              <a:solidFill>
                <a:prstClr val="black">
                  <a:tint val="75000"/>
                </a:prstClr>
              </a:solidFill>
            </a:endParaRPr>
          </a:p>
        </p:txBody>
      </p:sp>
    </p:spTree>
    <p:extLst>
      <p:ext uri="{BB962C8B-B14F-4D97-AF65-F5344CB8AC3E}">
        <p14:creationId xmlns:p14="http://schemas.microsoft.com/office/powerpoint/2010/main" val="26369053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685800"/>
            <a:fld id="{74AB3D90-43F5-4E3C-8202-E1A04BC7C0DE}" type="datetimeFigureOut">
              <a:rPr lang="fa-IR" smtClean="0">
                <a:solidFill>
                  <a:prstClr val="black">
                    <a:tint val="75000"/>
                  </a:prstClr>
                </a:solidFill>
              </a:rPr>
              <a:pPr defTabSz="685800"/>
              <a:t>20/05/43</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5244BB6E-DD5C-467D-B79C-38A100E4205E}" type="slidenum">
              <a:rPr lang="fa-IR" smtClean="0">
                <a:solidFill>
                  <a:prstClr val="black">
                    <a:tint val="75000"/>
                  </a:prstClr>
                </a:solidFill>
              </a:rPr>
              <a:pPr defTabSz="685800"/>
              <a:t>‹#›</a:t>
            </a:fld>
            <a:endParaRPr lang="fa-IR">
              <a:solidFill>
                <a:prstClr val="black">
                  <a:tint val="75000"/>
                </a:prstClr>
              </a:solidFill>
            </a:endParaRPr>
          </a:p>
        </p:txBody>
      </p:sp>
    </p:spTree>
    <p:extLst>
      <p:ext uri="{BB962C8B-B14F-4D97-AF65-F5344CB8AC3E}">
        <p14:creationId xmlns:p14="http://schemas.microsoft.com/office/powerpoint/2010/main" val="5977859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fld id="{74AB3D90-43F5-4E3C-8202-E1A04BC7C0DE}" type="datetimeFigureOut">
              <a:rPr lang="fa-IR" smtClean="0">
                <a:solidFill>
                  <a:prstClr val="black">
                    <a:tint val="75000"/>
                  </a:prstClr>
                </a:solidFill>
              </a:rPr>
              <a:pPr defTabSz="685800"/>
              <a:t>20/05/43</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5244BB6E-DD5C-467D-B79C-38A100E4205E}" type="slidenum">
              <a:rPr lang="fa-IR" smtClean="0">
                <a:solidFill>
                  <a:prstClr val="black">
                    <a:tint val="75000"/>
                  </a:prstClr>
                </a:solidFill>
              </a:rPr>
              <a:pPr defTabSz="685800"/>
              <a:t>‹#›</a:t>
            </a:fld>
            <a:endParaRPr lang="fa-IR">
              <a:solidFill>
                <a:prstClr val="black">
                  <a:tint val="75000"/>
                </a:prstClr>
              </a:solidFill>
            </a:endParaRPr>
          </a:p>
        </p:txBody>
      </p:sp>
    </p:spTree>
    <p:extLst>
      <p:ext uri="{BB962C8B-B14F-4D97-AF65-F5344CB8AC3E}">
        <p14:creationId xmlns:p14="http://schemas.microsoft.com/office/powerpoint/2010/main" val="40879890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fld id="{74AB3D90-43F5-4E3C-8202-E1A04BC7C0DE}" type="datetimeFigureOut">
              <a:rPr lang="fa-IR" smtClean="0">
                <a:solidFill>
                  <a:prstClr val="black">
                    <a:tint val="75000"/>
                  </a:prstClr>
                </a:solidFill>
              </a:rPr>
              <a:pPr defTabSz="685800"/>
              <a:t>20/05/43</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5244BB6E-DD5C-467D-B79C-38A100E4205E}" type="slidenum">
              <a:rPr lang="fa-IR" smtClean="0">
                <a:solidFill>
                  <a:prstClr val="black">
                    <a:tint val="75000"/>
                  </a:prstClr>
                </a:solidFill>
              </a:rPr>
              <a:pPr defTabSz="685800"/>
              <a:t>‹#›</a:t>
            </a:fld>
            <a:endParaRPr lang="fa-IR">
              <a:solidFill>
                <a:prstClr val="black">
                  <a:tint val="75000"/>
                </a:prstClr>
              </a:solidFill>
            </a:endParaRPr>
          </a:p>
        </p:txBody>
      </p:sp>
    </p:spTree>
    <p:extLst>
      <p:ext uri="{BB962C8B-B14F-4D97-AF65-F5344CB8AC3E}">
        <p14:creationId xmlns:p14="http://schemas.microsoft.com/office/powerpoint/2010/main" val="35542265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685800"/>
            <a:fld id="{74AB3D90-43F5-4E3C-8202-E1A04BC7C0DE}" type="datetimeFigureOut">
              <a:rPr lang="fa-IR" smtClean="0">
                <a:solidFill>
                  <a:prstClr val="black">
                    <a:tint val="75000"/>
                  </a:prstClr>
                </a:solidFill>
              </a:rPr>
              <a:pPr defTabSz="685800"/>
              <a:t>20/05/43</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5244BB6E-DD5C-467D-B79C-38A100E4205E}" type="slidenum">
              <a:rPr lang="fa-IR" smtClean="0">
                <a:solidFill>
                  <a:prstClr val="black">
                    <a:tint val="75000"/>
                  </a:prstClr>
                </a:solidFill>
              </a:rPr>
              <a:pPr defTabSz="685800"/>
              <a:t>‹#›</a:t>
            </a:fld>
            <a:endParaRPr lang="fa-IR">
              <a:solidFill>
                <a:prstClr val="black">
                  <a:tint val="75000"/>
                </a:prstClr>
              </a:solidFill>
            </a:endParaRPr>
          </a:p>
        </p:txBody>
      </p:sp>
    </p:spTree>
    <p:extLst>
      <p:ext uri="{BB962C8B-B14F-4D97-AF65-F5344CB8AC3E}">
        <p14:creationId xmlns:p14="http://schemas.microsoft.com/office/powerpoint/2010/main" val="38388432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685800"/>
            <a:fld id="{74AB3D90-43F5-4E3C-8202-E1A04BC7C0DE}" type="datetimeFigureOut">
              <a:rPr lang="fa-IR" smtClean="0">
                <a:solidFill>
                  <a:prstClr val="black">
                    <a:tint val="75000"/>
                  </a:prstClr>
                </a:solidFill>
              </a:rPr>
              <a:pPr defTabSz="685800"/>
              <a:t>20/05/43</a:t>
            </a:fld>
            <a:endParaRPr lang="fa-IR">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fa-IR">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5244BB6E-DD5C-467D-B79C-38A100E4205E}" type="slidenum">
              <a:rPr lang="fa-IR" smtClean="0">
                <a:solidFill>
                  <a:prstClr val="black">
                    <a:tint val="75000"/>
                  </a:prstClr>
                </a:solidFill>
              </a:rPr>
              <a:pPr defTabSz="685800"/>
              <a:t>‹#›</a:t>
            </a:fld>
            <a:endParaRPr lang="fa-IR">
              <a:solidFill>
                <a:prstClr val="black">
                  <a:tint val="75000"/>
                </a:prstClr>
              </a:solidFill>
            </a:endParaRPr>
          </a:p>
        </p:txBody>
      </p:sp>
    </p:spTree>
    <p:extLst>
      <p:ext uri="{BB962C8B-B14F-4D97-AF65-F5344CB8AC3E}">
        <p14:creationId xmlns:p14="http://schemas.microsoft.com/office/powerpoint/2010/main" val="390384169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685800"/>
            <a:fld id="{74AB3D90-43F5-4E3C-8202-E1A04BC7C0DE}" type="datetimeFigureOut">
              <a:rPr lang="fa-IR" smtClean="0">
                <a:solidFill>
                  <a:prstClr val="black">
                    <a:tint val="75000"/>
                  </a:prstClr>
                </a:solidFill>
              </a:rPr>
              <a:pPr defTabSz="685800"/>
              <a:t>20/05/43</a:t>
            </a:fld>
            <a:endParaRPr lang="fa-IR">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fa-IR">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5244BB6E-DD5C-467D-B79C-38A100E4205E}" type="slidenum">
              <a:rPr lang="fa-IR" smtClean="0">
                <a:solidFill>
                  <a:prstClr val="black">
                    <a:tint val="75000"/>
                  </a:prstClr>
                </a:solidFill>
              </a:rPr>
              <a:pPr defTabSz="685800"/>
              <a:t>‹#›</a:t>
            </a:fld>
            <a:endParaRPr lang="fa-IR">
              <a:solidFill>
                <a:prstClr val="black">
                  <a:tint val="75000"/>
                </a:prstClr>
              </a:solidFill>
            </a:endParaRPr>
          </a:p>
        </p:txBody>
      </p:sp>
    </p:spTree>
    <p:extLst>
      <p:ext uri="{BB962C8B-B14F-4D97-AF65-F5344CB8AC3E}">
        <p14:creationId xmlns:p14="http://schemas.microsoft.com/office/powerpoint/2010/main" val="6953259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74AB3D90-43F5-4E3C-8202-E1A04BC7C0DE}" type="datetimeFigureOut">
              <a:rPr lang="fa-IR" smtClean="0">
                <a:solidFill>
                  <a:prstClr val="black">
                    <a:tint val="75000"/>
                  </a:prstClr>
                </a:solidFill>
              </a:rPr>
              <a:pPr defTabSz="685800"/>
              <a:t>20/05/43</a:t>
            </a:fld>
            <a:endParaRPr lang="fa-IR">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fa-IR">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5244BB6E-DD5C-467D-B79C-38A100E4205E}" type="slidenum">
              <a:rPr lang="fa-IR" smtClean="0">
                <a:solidFill>
                  <a:prstClr val="black">
                    <a:tint val="75000"/>
                  </a:prstClr>
                </a:solidFill>
              </a:rPr>
              <a:pPr defTabSz="685800"/>
              <a:t>‹#›</a:t>
            </a:fld>
            <a:endParaRPr lang="fa-IR">
              <a:solidFill>
                <a:prstClr val="black">
                  <a:tint val="75000"/>
                </a:prstClr>
              </a:solidFill>
            </a:endParaRPr>
          </a:p>
        </p:txBody>
      </p:sp>
    </p:spTree>
    <p:extLst>
      <p:ext uri="{BB962C8B-B14F-4D97-AF65-F5344CB8AC3E}">
        <p14:creationId xmlns:p14="http://schemas.microsoft.com/office/powerpoint/2010/main" val="35398502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fld id="{74AB3D90-43F5-4E3C-8202-E1A04BC7C0DE}" type="datetimeFigureOut">
              <a:rPr lang="fa-IR" smtClean="0">
                <a:solidFill>
                  <a:prstClr val="black">
                    <a:tint val="75000"/>
                  </a:prstClr>
                </a:solidFill>
              </a:rPr>
              <a:pPr defTabSz="685800"/>
              <a:t>20/05/43</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5244BB6E-DD5C-467D-B79C-38A100E4205E}" type="slidenum">
              <a:rPr lang="fa-IR" smtClean="0">
                <a:solidFill>
                  <a:prstClr val="black">
                    <a:tint val="75000"/>
                  </a:prstClr>
                </a:solidFill>
              </a:rPr>
              <a:pPr defTabSz="685800"/>
              <a:t>‹#›</a:t>
            </a:fld>
            <a:endParaRPr lang="fa-IR">
              <a:solidFill>
                <a:prstClr val="black">
                  <a:tint val="75000"/>
                </a:prstClr>
              </a:solidFill>
            </a:endParaRPr>
          </a:p>
        </p:txBody>
      </p:sp>
    </p:spTree>
    <p:extLst>
      <p:ext uri="{BB962C8B-B14F-4D97-AF65-F5344CB8AC3E}">
        <p14:creationId xmlns:p14="http://schemas.microsoft.com/office/powerpoint/2010/main" val="168331918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fld id="{74AB3D90-43F5-4E3C-8202-E1A04BC7C0DE}" type="datetimeFigureOut">
              <a:rPr lang="fa-IR" smtClean="0">
                <a:solidFill>
                  <a:prstClr val="black">
                    <a:tint val="75000"/>
                  </a:prstClr>
                </a:solidFill>
              </a:rPr>
              <a:pPr defTabSz="685800"/>
              <a:t>20/05/43</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5244BB6E-DD5C-467D-B79C-38A100E4205E}" type="slidenum">
              <a:rPr lang="fa-IR" smtClean="0">
                <a:solidFill>
                  <a:prstClr val="black">
                    <a:tint val="75000"/>
                  </a:prstClr>
                </a:solidFill>
              </a:rPr>
              <a:pPr defTabSz="685800"/>
              <a:t>‹#›</a:t>
            </a:fld>
            <a:endParaRPr lang="fa-IR">
              <a:solidFill>
                <a:prstClr val="black">
                  <a:tint val="75000"/>
                </a:prstClr>
              </a:solidFill>
            </a:endParaRPr>
          </a:p>
        </p:txBody>
      </p:sp>
    </p:spTree>
    <p:extLst>
      <p:ext uri="{BB962C8B-B14F-4D97-AF65-F5344CB8AC3E}">
        <p14:creationId xmlns:p14="http://schemas.microsoft.com/office/powerpoint/2010/main" val="2432200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AD0CF9-411F-4E26-AFF6-F13421F93F45}" type="datetimeFigureOut">
              <a:rPr lang="en-US" smtClean="0"/>
              <a:t>12/24/2021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2D49E7-2EED-4AF5-872C-F37E157423E7}" type="slidenum">
              <a:rPr lang="en-US" smtClean="0"/>
              <a:t>‹#›</a:t>
            </a:fld>
            <a:endParaRPr lang="en-US"/>
          </a:p>
        </p:txBody>
      </p:sp>
    </p:spTree>
    <p:extLst>
      <p:ext uri="{BB962C8B-B14F-4D97-AF65-F5344CB8AC3E}">
        <p14:creationId xmlns:p14="http://schemas.microsoft.com/office/powerpoint/2010/main" val="133804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fld id="{74AB3D90-43F5-4E3C-8202-E1A04BC7C0DE}" type="datetimeFigureOut">
              <a:rPr lang="fa-IR" smtClean="0">
                <a:solidFill>
                  <a:prstClr val="black">
                    <a:tint val="75000"/>
                  </a:prstClr>
                </a:solidFill>
              </a:rPr>
              <a:pPr defTabSz="685800"/>
              <a:t>20/05/43</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5244BB6E-DD5C-467D-B79C-38A100E4205E}" type="slidenum">
              <a:rPr lang="fa-IR" smtClean="0">
                <a:solidFill>
                  <a:prstClr val="black">
                    <a:tint val="75000"/>
                  </a:prstClr>
                </a:solidFill>
              </a:rPr>
              <a:pPr defTabSz="685800"/>
              <a:t>‹#›</a:t>
            </a:fld>
            <a:endParaRPr lang="fa-IR">
              <a:solidFill>
                <a:prstClr val="black">
                  <a:tint val="75000"/>
                </a:prstClr>
              </a:solidFill>
            </a:endParaRPr>
          </a:p>
        </p:txBody>
      </p:sp>
    </p:spTree>
    <p:extLst>
      <p:ext uri="{BB962C8B-B14F-4D97-AF65-F5344CB8AC3E}">
        <p14:creationId xmlns:p14="http://schemas.microsoft.com/office/powerpoint/2010/main" val="424909158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fld id="{74AB3D90-43F5-4E3C-8202-E1A04BC7C0DE}" type="datetimeFigureOut">
              <a:rPr lang="fa-IR" smtClean="0">
                <a:solidFill>
                  <a:prstClr val="black">
                    <a:tint val="75000"/>
                  </a:prstClr>
                </a:solidFill>
              </a:rPr>
              <a:pPr defTabSz="685800"/>
              <a:t>20/05/43</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5244BB6E-DD5C-467D-B79C-38A100E4205E}" type="slidenum">
              <a:rPr lang="fa-IR" smtClean="0">
                <a:solidFill>
                  <a:prstClr val="black">
                    <a:tint val="75000"/>
                  </a:prstClr>
                </a:solidFill>
              </a:rPr>
              <a:pPr defTabSz="685800"/>
              <a:t>‹#›</a:t>
            </a:fld>
            <a:endParaRPr lang="fa-IR">
              <a:solidFill>
                <a:prstClr val="black">
                  <a:tint val="75000"/>
                </a:prstClr>
              </a:solidFill>
            </a:endParaRPr>
          </a:p>
        </p:txBody>
      </p:sp>
    </p:spTree>
    <p:extLst>
      <p:ext uri="{BB962C8B-B14F-4D97-AF65-F5344CB8AC3E}">
        <p14:creationId xmlns:p14="http://schemas.microsoft.com/office/powerpoint/2010/main" val="3102220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5938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730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7942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2414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9087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1324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17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8646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AD0CF9-411F-4E26-AFF6-F13421F93F45}" type="datetimeFigureOut">
              <a:rPr lang="en-US" smtClean="0"/>
              <a:t>12/24/2021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2D49E7-2EED-4AF5-872C-F37E157423E7}" type="slidenum">
              <a:rPr lang="en-US" smtClean="0"/>
              <a:t>‹#›</a:t>
            </a:fld>
            <a:endParaRPr lang="en-US"/>
          </a:p>
        </p:txBody>
      </p:sp>
    </p:spTree>
    <p:extLst>
      <p:ext uri="{BB962C8B-B14F-4D97-AF65-F5344CB8AC3E}">
        <p14:creationId xmlns:p14="http://schemas.microsoft.com/office/powerpoint/2010/main" val="2107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82135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696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4919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50AA6F-3830-4D2D-B3EC-8C8572BEE705}" type="datetimeFigureOut">
              <a:rPr lang="en-US">
                <a:solidFill>
                  <a:prstClr val="white">
                    <a:tint val="75000"/>
                  </a:prstClr>
                </a:solidFill>
              </a:rPr>
              <a:pPr>
                <a:defRPr/>
              </a:pPr>
              <a:t>12/24/2021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E3DE632-0E69-4F2B-832F-DF36CD3E8054}"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521704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3D67757-5D83-454C-8FB0-00FC75B68EB5}" type="datetimeFigureOut">
              <a:rPr lang="en-US">
                <a:solidFill>
                  <a:prstClr val="white">
                    <a:tint val="75000"/>
                  </a:prstClr>
                </a:solidFill>
              </a:rPr>
              <a:pPr>
                <a:defRPr/>
              </a:pPr>
              <a:t>12/24/2021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A485002-8DF9-4C60-BCB1-4FF158B35CBB}"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836557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4A42FA9-2BB1-4FBF-9727-DB66B92CFDFF}" type="datetimeFigureOut">
              <a:rPr lang="en-US">
                <a:solidFill>
                  <a:prstClr val="white">
                    <a:tint val="75000"/>
                  </a:prstClr>
                </a:solidFill>
              </a:rPr>
              <a:pPr>
                <a:defRPr/>
              </a:pPr>
              <a:t>12/24/2021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A75466B-D52B-4AE8-8020-2266F22FF951}"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73447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6F06C63-1D5C-4D25-A3FC-258FA63E565A}" type="datetimeFigureOut">
              <a:rPr lang="en-US">
                <a:solidFill>
                  <a:prstClr val="white">
                    <a:tint val="75000"/>
                  </a:prstClr>
                </a:solidFill>
              </a:rPr>
              <a:pPr>
                <a:defRPr/>
              </a:pPr>
              <a:t>12/24/2021</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92AB33F-A1AF-4BBC-B90D-11D191359627}"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418984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9437618-D0BD-4EA9-8F51-3D3058ECA0B7}" type="datetimeFigureOut">
              <a:rPr lang="en-US">
                <a:solidFill>
                  <a:prstClr val="white">
                    <a:tint val="75000"/>
                  </a:prstClr>
                </a:solidFill>
              </a:rPr>
              <a:pPr>
                <a:defRPr/>
              </a:pPr>
              <a:t>12/24/2021</a:t>
            </a:fld>
            <a:endParaRPr lang="en-US">
              <a:solidFill>
                <a:prstClr val="white">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6888A13-44F7-4340-BDA1-0D3C0C91FAED}"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8012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2431A3C-DDDF-4A31-A2F3-2F4919F72CB6}" type="datetimeFigureOut">
              <a:rPr lang="en-US">
                <a:solidFill>
                  <a:prstClr val="white">
                    <a:tint val="75000"/>
                  </a:prstClr>
                </a:solidFill>
              </a:rPr>
              <a:pPr>
                <a:defRPr/>
              </a:pPr>
              <a:t>12/24/2021</a:t>
            </a:fld>
            <a:endParaRPr lang="en-US">
              <a:solidFill>
                <a:prstClr val="white">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2369EF5-15CE-4D8E-8BEC-EEB1465079A4}"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63367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35AB87C-CCE7-4C4F-A04A-2319E204801C}" type="datetimeFigureOut">
              <a:rPr lang="en-US">
                <a:solidFill>
                  <a:prstClr val="white">
                    <a:tint val="75000"/>
                  </a:prstClr>
                </a:solidFill>
              </a:rPr>
              <a:pPr>
                <a:defRPr/>
              </a:pPr>
              <a:t>12/24/2021</a:t>
            </a:fld>
            <a:endParaRPr lang="en-US">
              <a:solidFill>
                <a:prstClr val="white">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7DE8B1C-74FC-497A-B066-A1B1DB162694}"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480871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AD0CF9-411F-4E26-AFF6-F13421F93F45}" type="datetimeFigureOut">
              <a:rPr lang="en-US" smtClean="0"/>
              <a:t>12/24/2021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2D49E7-2EED-4AF5-872C-F37E157423E7}" type="slidenum">
              <a:rPr lang="en-US" smtClean="0"/>
              <a:t>‹#›</a:t>
            </a:fld>
            <a:endParaRPr lang="en-US"/>
          </a:p>
        </p:txBody>
      </p:sp>
    </p:spTree>
    <p:extLst>
      <p:ext uri="{BB962C8B-B14F-4D97-AF65-F5344CB8AC3E}">
        <p14:creationId xmlns:p14="http://schemas.microsoft.com/office/powerpoint/2010/main" val="152303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29AEFB6-CE83-4B6B-90AF-98133C7AEAA3}" type="datetimeFigureOut">
              <a:rPr lang="en-US">
                <a:solidFill>
                  <a:prstClr val="white">
                    <a:tint val="75000"/>
                  </a:prstClr>
                </a:solidFill>
              </a:rPr>
              <a:pPr>
                <a:defRPr/>
              </a:pPr>
              <a:t>12/24/2021</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DC5871-082A-4597-AC1D-98FC461E9CF6}"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57943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5C51ADA-0E22-425E-8D79-665780C8793C}" type="datetimeFigureOut">
              <a:rPr lang="en-US">
                <a:solidFill>
                  <a:prstClr val="white">
                    <a:tint val="75000"/>
                  </a:prstClr>
                </a:solidFill>
              </a:rPr>
              <a:pPr>
                <a:defRPr/>
              </a:pPr>
              <a:t>12/24/2021</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571E30E-F071-4AA0-AE9E-46199ACA970E}"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130761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4EF192A-E67A-4197-87FA-73C35891CF2B}" type="datetimeFigureOut">
              <a:rPr lang="en-US">
                <a:solidFill>
                  <a:prstClr val="white">
                    <a:tint val="75000"/>
                  </a:prstClr>
                </a:solidFill>
              </a:rPr>
              <a:pPr>
                <a:defRPr/>
              </a:pPr>
              <a:t>12/24/2021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E4A244-71EE-4344-ABAC-F6FF77DA92CF}"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90837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D7FF9D2-721D-4614-8D7E-076809A895D3}" type="datetimeFigureOut">
              <a:rPr lang="en-US">
                <a:solidFill>
                  <a:prstClr val="white">
                    <a:tint val="75000"/>
                  </a:prstClr>
                </a:solidFill>
              </a:rPr>
              <a:pPr>
                <a:defRPr/>
              </a:pPr>
              <a:t>12/24/2021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4CE29FA-DFAF-41CE-AB58-F6FB1D2B4EF2}"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67522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667" y="1905001"/>
            <a:ext cx="10242551"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973666" y="4344989"/>
            <a:ext cx="10242551"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646772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962732" y="2355850"/>
            <a:ext cx="10253485"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smtClean="0"/>
              <a:t>Click to edit Master text styles</a:t>
            </a:r>
          </a:p>
        </p:txBody>
      </p:sp>
    </p:spTree>
    <p:extLst>
      <p:ext uri="{BB962C8B-B14F-4D97-AF65-F5344CB8AC3E}">
        <p14:creationId xmlns:p14="http://schemas.microsoft.com/office/powerpoint/2010/main" val="366782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6086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08000" y="1412875"/>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72884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411553"/>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411553"/>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3604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8000" y="1757802"/>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999" y="2174875"/>
            <a:ext cx="54864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4642" y="1757802"/>
            <a:ext cx="548935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490632"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6300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AD0CF9-411F-4E26-AFF6-F13421F93F45}" type="datetimeFigureOut">
              <a:rPr lang="en-US" smtClean="0"/>
              <a:t>12/24/2021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2D49E7-2EED-4AF5-872C-F37E157423E7}" type="slidenum">
              <a:rPr lang="en-US" smtClean="0"/>
              <a:t>‹#›</a:t>
            </a:fld>
            <a:endParaRPr lang="en-US"/>
          </a:p>
        </p:txBody>
      </p:sp>
    </p:spTree>
    <p:extLst>
      <p:ext uri="{BB962C8B-B14F-4D97-AF65-F5344CB8AC3E}">
        <p14:creationId xmlns:p14="http://schemas.microsoft.com/office/powerpoint/2010/main" val="3316864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1531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44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335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4177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92001" cy="619125"/>
          </a:xfrm>
          <a:solidFill>
            <a:srgbClr val="FFFF99"/>
          </a:solidFill>
        </p:spPr>
        <p:txBody>
          <a:bodyPr lIns="152394" tIns="76197" rIns="152394" bIns="76197" anchor="b">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extLst>
      <p:ext uri="{BB962C8B-B14F-4D97-AF65-F5344CB8AC3E}">
        <p14:creationId xmlns:p14="http://schemas.microsoft.com/office/powerpoint/2010/main" val="33093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962732" y="2355850"/>
            <a:ext cx="10253485"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smtClean="0"/>
              <a:t>Click to edit Master text styles</a:t>
            </a:r>
          </a:p>
        </p:txBody>
      </p:sp>
    </p:spTree>
    <p:extLst>
      <p:ext uri="{BB962C8B-B14F-4D97-AF65-F5344CB8AC3E}">
        <p14:creationId xmlns:p14="http://schemas.microsoft.com/office/powerpoint/2010/main" val="86135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8FB29C-CB19-46A7-B27C-74986C6EE5D9}" type="datetimeFigureOut">
              <a:rPr lang="en-US" smtClean="0">
                <a:solidFill>
                  <a:prstClr val="white">
                    <a:tint val="75000"/>
                  </a:prstClr>
                </a:solidFill>
              </a:rPr>
              <a:pPr/>
              <a:t>12/24/2021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624DB27-A435-4E2E-A4CE-F1F08DC010D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5590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8FB29C-CB19-46A7-B27C-74986C6EE5D9}" type="datetimeFigureOut">
              <a:rPr lang="en-US" smtClean="0">
                <a:solidFill>
                  <a:prstClr val="white">
                    <a:tint val="75000"/>
                  </a:prstClr>
                </a:solidFill>
              </a:rPr>
              <a:pPr/>
              <a:t>12/24/2021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624DB27-A435-4E2E-A4CE-F1F08DC010D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70858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8FB29C-CB19-46A7-B27C-74986C6EE5D9}" type="datetimeFigureOut">
              <a:rPr lang="en-US" smtClean="0">
                <a:solidFill>
                  <a:prstClr val="white">
                    <a:tint val="75000"/>
                  </a:prstClr>
                </a:solidFill>
              </a:rPr>
              <a:pPr/>
              <a:t>12/24/2021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624DB27-A435-4E2E-A4CE-F1F08DC010D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0756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8FB29C-CB19-46A7-B27C-74986C6EE5D9}" type="datetimeFigureOut">
              <a:rPr lang="en-US" smtClean="0">
                <a:solidFill>
                  <a:prstClr val="white">
                    <a:tint val="75000"/>
                  </a:prstClr>
                </a:solidFill>
              </a:rPr>
              <a:pPr/>
              <a:t>12/24/2021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624DB27-A435-4E2E-A4CE-F1F08DC010D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1239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AD0CF9-411F-4E26-AFF6-F13421F93F45}" type="datetimeFigureOut">
              <a:rPr lang="en-US" smtClean="0"/>
              <a:t>12/24/2021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2D49E7-2EED-4AF5-872C-F37E157423E7}" type="slidenum">
              <a:rPr lang="en-US" smtClean="0"/>
              <a:t>‹#›</a:t>
            </a:fld>
            <a:endParaRPr lang="en-US"/>
          </a:p>
        </p:txBody>
      </p:sp>
    </p:spTree>
    <p:extLst>
      <p:ext uri="{BB962C8B-B14F-4D97-AF65-F5344CB8AC3E}">
        <p14:creationId xmlns:p14="http://schemas.microsoft.com/office/powerpoint/2010/main" val="2275008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8FB29C-CB19-46A7-B27C-74986C6EE5D9}" type="datetimeFigureOut">
              <a:rPr lang="en-US" smtClean="0">
                <a:solidFill>
                  <a:prstClr val="white">
                    <a:tint val="75000"/>
                  </a:prstClr>
                </a:solidFill>
              </a:rPr>
              <a:pPr/>
              <a:t>12/24/2021</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5624DB27-A435-4E2E-A4CE-F1F08DC010D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6996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8FB29C-CB19-46A7-B27C-74986C6EE5D9}" type="datetimeFigureOut">
              <a:rPr lang="en-US" smtClean="0">
                <a:solidFill>
                  <a:prstClr val="white">
                    <a:tint val="75000"/>
                  </a:prstClr>
                </a:solidFill>
              </a:rPr>
              <a:pPr/>
              <a:t>12/24/2021</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5624DB27-A435-4E2E-A4CE-F1F08DC010D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86708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8FB29C-CB19-46A7-B27C-74986C6EE5D9}" type="datetimeFigureOut">
              <a:rPr lang="en-US" smtClean="0">
                <a:solidFill>
                  <a:prstClr val="white">
                    <a:tint val="75000"/>
                  </a:prstClr>
                </a:solidFill>
              </a:rPr>
              <a:pPr/>
              <a:t>12/24/2021</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5624DB27-A435-4E2E-A4CE-F1F08DC010D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2418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8FB29C-CB19-46A7-B27C-74986C6EE5D9}" type="datetimeFigureOut">
              <a:rPr lang="en-US" smtClean="0">
                <a:solidFill>
                  <a:prstClr val="white">
                    <a:tint val="75000"/>
                  </a:prstClr>
                </a:solidFill>
              </a:rPr>
              <a:pPr/>
              <a:t>12/24/2021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624DB27-A435-4E2E-A4CE-F1F08DC010D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50058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8FB29C-CB19-46A7-B27C-74986C6EE5D9}" type="datetimeFigureOut">
              <a:rPr lang="en-US" smtClean="0">
                <a:solidFill>
                  <a:prstClr val="white">
                    <a:tint val="75000"/>
                  </a:prstClr>
                </a:solidFill>
              </a:rPr>
              <a:pPr/>
              <a:t>12/24/2021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624DB27-A435-4E2E-A4CE-F1F08DC010D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31610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8FB29C-CB19-46A7-B27C-74986C6EE5D9}" type="datetimeFigureOut">
              <a:rPr lang="en-US" smtClean="0">
                <a:solidFill>
                  <a:prstClr val="white">
                    <a:tint val="75000"/>
                  </a:prstClr>
                </a:solidFill>
              </a:rPr>
              <a:pPr/>
              <a:t>12/24/2021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624DB27-A435-4E2E-A4CE-F1F08DC010D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93336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8FB29C-CB19-46A7-B27C-74986C6EE5D9}" type="datetimeFigureOut">
              <a:rPr lang="en-US" smtClean="0">
                <a:solidFill>
                  <a:prstClr val="white">
                    <a:tint val="75000"/>
                  </a:prstClr>
                </a:solidFill>
              </a:rPr>
              <a:pPr/>
              <a:t>12/24/2021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624DB27-A435-4E2E-A4CE-F1F08DC010D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26557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AD0CF9-411F-4E26-AFF6-F13421F93F45}"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2D49E7-2EED-4AF5-872C-F37E157423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5897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AD0CF9-411F-4E26-AFF6-F13421F93F45}"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2D49E7-2EED-4AF5-872C-F37E157423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904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AD0CF9-411F-4E26-AFF6-F13421F93F45}"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2D49E7-2EED-4AF5-872C-F37E157423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3745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AD0CF9-411F-4E26-AFF6-F13421F93F45}" type="datetimeFigureOut">
              <a:rPr lang="en-US" smtClean="0"/>
              <a:t>12/24/2021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2D49E7-2EED-4AF5-872C-F37E157423E7}" type="slidenum">
              <a:rPr lang="en-US" smtClean="0"/>
              <a:t>‹#›</a:t>
            </a:fld>
            <a:endParaRPr lang="en-US"/>
          </a:p>
        </p:txBody>
      </p:sp>
    </p:spTree>
    <p:extLst>
      <p:ext uri="{BB962C8B-B14F-4D97-AF65-F5344CB8AC3E}">
        <p14:creationId xmlns:p14="http://schemas.microsoft.com/office/powerpoint/2010/main" val="156231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AD0CF9-411F-4E26-AFF6-F13421F93F45}" type="datetimeFigureOut">
              <a:rPr lang="en-US" smtClean="0">
                <a:solidFill>
                  <a:prstClr val="black">
                    <a:tint val="75000"/>
                  </a:prstClr>
                </a:solidFill>
              </a:rPr>
              <a:pPr/>
              <a:t>12/24/2021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2D49E7-2EED-4AF5-872C-F37E157423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91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AD0CF9-411F-4E26-AFF6-F13421F93F45}" type="datetimeFigureOut">
              <a:rPr lang="en-US" smtClean="0">
                <a:solidFill>
                  <a:prstClr val="black">
                    <a:tint val="75000"/>
                  </a:prstClr>
                </a:solidFill>
              </a:rPr>
              <a:pPr/>
              <a:t>12/24/2021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2D49E7-2EED-4AF5-872C-F37E157423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9737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AD0CF9-411F-4E26-AFF6-F13421F93F45}" type="datetimeFigureOut">
              <a:rPr lang="en-US" smtClean="0">
                <a:solidFill>
                  <a:prstClr val="black">
                    <a:tint val="75000"/>
                  </a:prstClr>
                </a:solidFill>
              </a:rPr>
              <a:pPr/>
              <a:t>12/24/2021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2D49E7-2EED-4AF5-872C-F37E157423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3049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AD0CF9-411F-4E26-AFF6-F13421F93F45}" type="datetimeFigureOut">
              <a:rPr lang="en-US" smtClean="0">
                <a:solidFill>
                  <a:prstClr val="black">
                    <a:tint val="75000"/>
                  </a:prstClr>
                </a:solidFill>
              </a:rPr>
              <a:pPr/>
              <a:t>12/24/2021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2D49E7-2EED-4AF5-872C-F37E157423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9828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AD0CF9-411F-4E26-AFF6-F13421F93F45}" type="datetimeFigureOut">
              <a:rPr lang="en-US" smtClean="0">
                <a:solidFill>
                  <a:prstClr val="black">
                    <a:tint val="75000"/>
                  </a:prstClr>
                </a:solidFill>
              </a:rPr>
              <a:pPr/>
              <a:t>12/24/2021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2D49E7-2EED-4AF5-872C-F37E157423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741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AD0CF9-411F-4E26-AFF6-F13421F93F45}" type="datetimeFigureOut">
              <a:rPr lang="en-US" smtClean="0">
                <a:solidFill>
                  <a:prstClr val="black">
                    <a:tint val="75000"/>
                  </a:prstClr>
                </a:solidFill>
              </a:rPr>
              <a:pPr/>
              <a:t>12/24/2021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2D49E7-2EED-4AF5-872C-F37E157423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544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AD0CF9-411F-4E26-AFF6-F13421F93F45}"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2D49E7-2EED-4AF5-872C-F37E157423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454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AD0CF9-411F-4E26-AFF6-F13421F93F45}"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2D49E7-2EED-4AF5-872C-F37E157423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489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685800"/>
            <a:fld id="{74AB3D90-43F5-4E3C-8202-E1A04BC7C0DE}" type="datetimeFigureOut">
              <a:rPr lang="fa-IR" smtClean="0">
                <a:solidFill>
                  <a:prstClr val="black">
                    <a:tint val="75000"/>
                  </a:prstClr>
                </a:solidFill>
              </a:rPr>
              <a:pPr defTabSz="685800"/>
              <a:t>20/05/43</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5244BB6E-DD5C-467D-B79C-38A100E4205E}" type="slidenum">
              <a:rPr lang="fa-IR" smtClean="0">
                <a:solidFill>
                  <a:prstClr val="black">
                    <a:tint val="75000"/>
                  </a:prstClr>
                </a:solidFill>
              </a:rPr>
              <a:pPr defTabSz="685800"/>
              <a:t>‹#›</a:t>
            </a:fld>
            <a:endParaRPr lang="fa-IR">
              <a:solidFill>
                <a:prstClr val="black">
                  <a:tint val="75000"/>
                </a:prstClr>
              </a:solidFill>
            </a:endParaRPr>
          </a:p>
        </p:txBody>
      </p:sp>
    </p:spTree>
    <p:extLst>
      <p:ext uri="{BB962C8B-B14F-4D97-AF65-F5344CB8AC3E}">
        <p14:creationId xmlns:p14="http://schemas.microsoft.com/office/powerpoint/2010/main" val="39392220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fld id="{74AB3D90-43F5-4E3C-8202-E1A04BC7C0DE}" type="datetimeFigureOut">
              <a:rPr lang="fa-IR" smtClean="0">
                <a:solidFill>
                  <a:prstClr val="black">
                    <a:tint val="75000"/>
                  </a:prstClr>
                </a:solidFill>
              </a:rPr>
              <a:pPr defTabSz="685800"/>
              <a:t>20/05/43</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5244BB6E-DD5C-467D-B79C-38A100E4205E}" type="slidenum">
              <a:rPr lang="fa-IR" smtClean="0">
                <a:solidFill>
                  <a:prstClr val="black">
                    <a:tint val="75000"/>
                  </a:prstClr>
                </a:solidFill>
              </a:rPr>
              <a:pPr defTabSz="685800"/>
              <a:t>‹#›</a:t>
            </a:fld>
            <a:endParaRPr lang="fa-IR">
              <a:solidFill>
                <a:prstClr val="black">
                  <a:tint val="75000"/>
                </a:prstClr>
              </a:solidFill>
            </a:endParaRPr>
          </a:p>
        </p:txBody>
      </p:sp>
    </p:spTree>
    <p:extLst>
      <p:ext uri="{BB962C8B-B14F-4D97-AF65-F5344CB8AC3E}">
        <p14:creationId xmlns:p14="http://schemas.microsoft.com/office/powerpoint/2010/main" val="2876828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AD0CF9-411F-4E26-AFF6-F13421F93F45}" type="datetimeFigureOut">
              <a:rPr lang="en-US" smtClean="0"/>
              <a:t>12/24/2021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2D49E7-2EED-4AF5-872C-F37E157423E7}" type="slidenum">
              <a:rPr lang="en-US" smtClean="0"/>
              <a:t>‹#›</a:t>
            </a:fld>
            <a:endParaRPr lang="en-US"/>
          </a:p>
        </p:txBody>
      </p:sp>
    </p:spTree>
    <p:extLst>
      <p:ext uri="{BB962C8B-B14F-4D97-AF65-F5344CB8AC3E}">
        <p14:creationId xmlns:p14="http://schemas.microsoft.com/office/powerpoint/2010/main" val="3240879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fld id="{74AB3D90-43F5-4E3C-8202-E1A04BC7C0DE}" type="datetimeFigureOut">
              <a:rPr lang="fa-IR" smtClean="0">
                <a:solidFill>
                  <a:prstClr val="black">
                    <a:tint val="75000"/>
                  </a:prstClr>
                </a:solidFill>
              </a:rPr>
              <a:pPr defTabSz="685800"/>
              <a:t>20/05/43</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5244BB6E-DD5C-467D-B79C-38A100E4205E}" type="slidenum">
              <a:rPr lang="fa-IR" smtClean="0">
                <a:solidFill>
                  <a:prstClr val="black">
                    <a:tint val="75000"/>
                  </a:prstClr>
                </a:solidFill>
              </a:rPr>
              <a:pPr defTabSz="685800"/>
              <a:t>‹#›</a:t>
            </a:fld>
            <a:endParaRPr lang="fa-IR">
              <a:solidFill>
                <a:prstClr val="black">
                  <a:tint val="75000"/>
                </a:prstClr>
              </a:solidFill>
            </a:endParaRPr>
          </a:p>
        </p:txBody>
      </p:sp>
    </p:spTree>
    <p:extLst>
      <p:ext uri="{BB962C8B-B14F-4D97-AF65-F5344CB8AC3E}">
        <p14:creationId xmlns:p14="http://schemas.microsoft.com/office/powerpoint/2010/main" val="28874453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685800"/>
            <a:fld id="{74AB3D90-43F5-4E3C-8202-E1A04BC7C0DE}" type="datetimeFigureOut">
              <a:rPr lang="fa-IR" smtClean="0">
                <a:solidFill>
                  <a:prstClr val="black">
                    <a:tint val="75000"/>
                  </a:prstClr>
                </a:solidFill>
              </a:rPr>
              <a:pPr defTabSz="685800"/>
              <a:t>20/05/43</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5244BB6E-DD5C-467D-B79C-38A100E4205E}" type="slidenum">
              <a:rPr lang="fa-IR" smtClean="0">
                <a:solidFill>
                  <a:prstClr val="black">
                    <a:tint val="75000"/>
                  </a:prstClr>
                </a:solidFill>
              </a:rPr>
              <a:pPr defTabSz="685800"/>
              <a:t>‹#›</a:t>
            </a:fld>
            <a:endParaRPr lang="fa-IR">
              <a:solidFill>
                <a:prstClr val="black">
                  <a:tint val="75000"/>
                </a:prstClr>
              </a:solidFill>
            </a:endParaRPr>
          </a:p>
        </p:txBody>
      </p:sp>
    </p:spTree>
    <p:extLst>
      <p:ext uri="{BB962C8B-B14F-4D97-AF65-F5344CB8AC3E}">
        <p14:creationId xmlns:p14="http://schemas.microsoft.com/office/powerpoint/2010/main" val="26992154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685800"/>
            <a:fld id="{74AB3D90-43F5-4E3C-8202-E1A04BC7C0DE}" type="datetimeFigureOut">
              <a:rPr lang="fa-IR" smtClean="0">
                <a:solidFill>
                  <a:prstClr val="black">
                    <a:tint val="75000"/>
                  </a:prstClr>
                </a:solidFill>
              </a:rPr>
              <a:pPr defTabSz="685800"/>
              <a:t>20/05/43</a:t>
            </a:fld>
            <a:endParaRPr lang="fa-IR">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fa-IR">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5244BB6E-DD5C-467D-B79C-38A100E4205E}" type="slidenum">
              <a:rPr lang="fa-IR" smtClean="0">
                <a:solidFill>
                  <a:prstClr val="black">
                    <a:tint val="75000"/>
                  </a:prstClr>
                </a:solidFill>
              </a:rPr>
              <a:pPr defTabSz="685800"/>
              <a:t>‹#›</a:t>
            </a:fld>
            <a:endParaRPr lang="fa-IR">
              <a:solidFill>
                <a:prstClr val="black">
                  <a:tint val="75000"/>
                </a:prstClr>
              </a:solidFill>
            </a:endParaRPr>
          </a:p>
        </p:txBody>
      </p:sp>
    </p:spTree>
    <p:extLst>
      <p:ext uri="{BB962C8B-B14F-4D97-AF65-F5344CB8AC3E}">
        <p14:creationId xmlns:p14="http://schemas.microsoft.com/office/powerpoint/2010/main" val="36422498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685800"/>
            <a:fld id="{74AB3D90-43F5-4E3C-8202-E1A04BC7C0DE}" type="datetimeFigureOut">
              <a:rPr lang="fa-IR" smtClean="0">
                <a:solidFill>
                  <a:prstClr val="black">
                    <a:tint val="75000"/>
                  </a:prstClr>
                </a:solidFill>
              </a:rPr>
              <a:pPr defTabSz="685800"/>
              <a:t>20/05/43</a:t>
            </a:fld>
            <a:endParaRPr lang="fa-IR">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fa-IR">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5244BB6E-DD5C-467D-B79C-38A100E4205E}" type="slidenum">
              <a:rPr lang="fa-IR" smtClean="0">
                <a:solidFill>
                  <a:prstClr val="black">
                    <a:tint val="75000"/>
                  </a:prstClr>
                </a:solidFill>
              </a:rPr>
              <a:pPr defTabSz="685800"/>
              <a:t>‹#›</a:t>
            </a:fld>
            <a:endParaRPr lang="fa-IR">
              <a:solidFill>
                <a:prstClr val="black">
                  <a:tint val="75000"/>
                </a:prstClr>
              </a:solidFill>
            </a:endParaRPr>
          </a:p>
        </p:txBody>
      </p:sp>
    </p:spTree>
    <p:extLst>
      <p:ext uri="{BB962C8B-B14F-4D97-AF65-F5344CB8AC3E}">
        <p14:creationId xmlns:p14="http://schemas.microsoft.com/office/powerpoint/2010/main" val="39411191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74AB3D90-43F5-4E3C-8202-E1A04BC7C0DE}" type="datetimeFigureOut">
              <a:rPr lang="fa-IR" smtClean="0">
                <a:solidFill>
                  <a:prstClr val="black">
                    <a:tint val="75000"/>
                  </a:prstClr>
                </a:solidFill>
              </a:rPr>
              <a:pPr defTabSz="685800"/>
              <a:t>20/05/43</a:t>
            </a:fld>
            <a:endParaRPr lang="fa-IR">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fa-IR">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5244BB6E-DD5C-467D-B79C-38A100E4205E}" type="slidenum">
              <a:rPr lang="fa-IR" smtClean="0">
                <a:solidFill>
                  <a:prstClr val="black">
                    <a:tint val="75000"/>
                  </a:prstClr>
                </a:solidFill>
              </a:rPr>
              <a:pPr defTabSz="685800"/>
              <a:t>‹#›</a:t>
            </a:fld>
            <a:endParaRPr lang="fa-IR">
              <a:solidFill>
                <a:prstClr val="black">
                  <a:tint val="75000"/>
                </a:prstClr>
              </a:solidFill>
            </a:endParaRPr>
          </a:p>
        </p:txBody>
      </p:sp>
    </p:spTree>
    <p:extLst>
      <p:ext uri="{BB962C8B-B14F-4D97-AF65-F5344CB8AC3E}">
        <p14:creationId xmlns:p14="http://schemas.microsoft.com/office/powerpoint/2010/main" val="27338112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fld id="{74AB3D90-43F5-4E3C-8202-E1A04BC7C0DE}" type="datetimeFigureOut">
              <a:rPr lang="fa-IR" smtClean="0">
                <a:solidFill>
                  <a:prstClr val="black">
                    <a:tint val="75000"/>
                  </a:prstClr>
                </a:solidFill>
              </a:rPr>
              <a:pPr defTabSz="685800"/>
              <a:t>20/05/43</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5244BB6E-DD5C-467D-B79C-38A100E4205E}" type="slidenum">
              <a:rPr lang="fa-IR" smtClean="0">
                <a:solidFill>
                  <a:prstClr val="black">
                    <a:tint val="75000"/>
                  </a:prstClr>
                </a:solidFill>
              </a:rPr>
              <a:pPr defTabSz="685800"/>
              <a:t>‹#›</a:t>
            </a:fld>
            <a:endParaRPr lang="fa-IR">
              <a:solidFill>
                <a:prstClr val="black">
                  <a:tint val="75000"/>
                </a:prstClr>
              </a:solidFill>
            </a:endParaRPr>
          </a:p>
        </p:txBody>
      </p:sp>
    </p:spTree>
    <p:extLst>
      <p:ext uri="{BB962C8B-B14F-4D97-AF65-F5344CB8AC3E}">
        <p14:creationId xmlns:p14="http://schemas.microsoft.com/office/powerpoint/2010/main" val="17794077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fld id="{74AB3D90-43F5-4E3C-8202-E1A04BC7C0DE}" type="datetimeFigureOut">
              <a:rPr lang="fa-IR" smtClean="0">
                <a:solidFill>
                  <a:prstClr val="black">
                    <a:tint val="75000"/>
                  </a:prstClr>
                </a:solidFill>
              </a:rPr>
              <a:pPr defTabSz="685800"/>
              <a:t>20/05/43</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5244BB6E-DD5C-467D-B79C-38A100E4205E}" type="slidenum">
              <a:rPr lang="fa-IR" smtClean="0">
                <a:solidFill>
                  <a:prstClr val="black">
                    <a:tint val="75000"/>
                  </a:prstClr>
                </a:solidFill>
              </a:rPr>
              <a:pPr defTabSz="685800"/>
              <a:t>‹#›</a:t>
            </a:fld>
            <a:endParaRPr lang="fa-IR">
              <a:solidFill>
                <a:prstClr val="black">
                  <a:tint val="75000"/>
                </a:prstClr>
              </a:solidFill>
            </a:endParaRPr>
          </a:p>
        </p:txBody>
      </p:sp>
    </p:spTree>
    <p:extLst>
      <p:ext uri="{BB962C8B-B14F-4D97-AF65-F5344CB8AC3E}">
        <p14:creationId xmlns:p14="http://schemas.microsoft.com/office/powerpoint/2010/main" val="19434489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fld id="{74AB3D90-43F5-4E3C-8202-E1A04BC7C0DE}" type="datetimeFigureOut">
              <a:rPr lang="fa-IR" smtClean="0">
                <a:solidFill>
                  <a:prstClr val="black">
                    <a:tint val="75000"/>
                  </a:prstClr>
                </a:solidFill>
              </a:rPr>
              <a:pPr defTabSz="685800"/>
              <a:t>20/05/43</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5244BB6E-DD5C-467D-B79C-38A100E4205E}" type="slidenum">
              <a:rPr lang="fa-IR" smtClean="0">
                <a:solidFill>
                  <a:prstClr val="black">
                    <a:tint val="75000"/>
                  </a:prstClr>
                </a:solidFill>
              </a:rPr>
              <a:pPr defTabSz="685800"/>
              <a:t>‹#›</a:t>
            </a:fld>
            <a:endParaRPr lang="fa-IR">
              <a:solidFill>
                <a:prstClr val="black">
                  <a:tint val="75000"/>
                </a:prstClr>
              </a:solidFill>
            </a:endParaRPr>
          </a:p>
        </p:txBody>
      </p:sp>
    </p:spTree>
    <p:extLst>
      <p:ext uri="{BB962C8B-B14F-4D97-AF65-F5344CB8AC3E}">
        <p14:creationId xmlns:p14="http://schemas.microsoft.com/office/powerpoint/2010/main" val="25433071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fld id="{74AB3D90-43F5-4E3C-8202-E1A04BC7C0DE}" type="datetimeFigureOut">
              <a:rPr lang="fa-IR" smtClean="0">
                <a:solidFill>
                  <a:prstClr val="black">
                    <a:tint val="75000"/>
                  </a:prstClr>
                </a:solidFill>
              </a:rPr>
              <a:pPr defTabSz="685800"/>
              <a:t>20/05/43</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5244BB6E-DD5C-467D-B79C-38A100E4205E}" type="slidenum">
              <a:rPr lang="fa-IR" smtClean="0">
                <a:solidFill>
                  <a:prstClr val="black">
                    <a:tint val="75000"/>
                  </a:prstClr>
                </a:solidFill>
              </a:rPr>
              <a:pPr defTabSz="685800"/>
              <a:t>‹#›</a:t>
            </a:fld>
            <a:endParaRPr lang="fa-IR">
              <a:solidFill>
                <a:prstClr val="black">
                  <a:tint val="75000"/>
                </a:prstClr>
              </a:solidFill>
            </a:endParaRPr>
          </a:p>
        </p:txBody>
      </p:sp>
    </p:spTree>
    <p:extLst>
      <p:ext uri="{BB962C8B-B14F-4D97-AF65-F5344CB8AC3E}">
        <p14:creationId xmlns:p14="http://schemas.microsoft.com/office/powerpoint/2010/main" val="36291498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685800"/>
            <a:fld id="{74AB3D90-43F5-4E3C-8202-E1A04BC7C0DE}" type="datetimeFigureOut">
              <a:rPr lang="fa-IR" smtClean="0">
                <a:solidFill>
                  <a:prstClr val="black">
                    <a:tint val="75000"/>
                  </a:prstClr>
                </a:solidFill>
              </a:rPr>
              <a:pPr defTabSz="685800"/>
              <a:t>20/05/43</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5244BB6E-DD5C-467D-B79C-38A100E4205E}" type="slidenum">
              <a:rPr lang="fa-IR" smtClean="0">
                <a:solidFill>
                  <a:prstClr val="black">
                    <a:tint val="75000"/>
                  </a:prstClr>
                </a:solidFill>
              </a:rPr>
              <a:pPr defTabSz="685800"/>
              <a:t>‹#›</a:t>
            </a:fld>
            <a:endParaRPr lang="fa-IR">
              <a:solidFill>
                <a:prstClr val="black">
                  <a:tint val="75000"/>
                </a:prstClr>
              </a:solidFill>
            </a:endParaRPr>
          </a:p>
        </p:txBody>
      </p:sp>
    </p:spTree>
    <p:extLst>
      <p:ext uri="{BB962C8B-B14F-4D97-AF65-F5344CB8AC3E}">
        <p14:creationId xmlns:p14="http://schemas.microsoft.com/office/powerpoint/2010/main" val="3876196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AD0CF9-411F-4E26-AFF6-F13421F93F45}" type="datetimeFigureOut">
              <a:rPr lang="en-US" smtClean="0"/>
              <a:t>12/24/2021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2D49E7-2EED-4AF5-872C-F37E157423E7}" type="slidenum">
              <a:rPr lang="en-US" smtClean="0"/>
              <a:t>‹#›</a:t>
            </a:fld>
            <a:endParaRPr lang="en-US"/>
          </a:p>
        </p:txBody>
      </p:sp>
    </p:spTree>
    <p:extLst>
      <p:ext uri="{BB962C8B-B14F-4D97-AF65-F5344CB8AC3E}">
        <p14:creationId xmlns:p14="http://schemas.microsoft.com/office/powerpoint/2010/main" val="218863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fld id="{74AB3D90-43F5-4E3C-8202-E1A04BC7C0DE}" type="datetimeFigureOut">
              <a:rPr lang="fa-IR" smtClean="0">
                <a:solidFill>
                  <a:prstClr val="black">
                    <a:tint val="75000"/>
                  </a:prstClr>
                </a:solidFill>
              </a:rPr>
              <a:pPr defTabSz="685800"/>
              <a:t>20/05/43</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5244BB6E-DD5C-467D-B79C-38A100E4205E}" type="slidenum">
              <a:rPr lang="fa-IR" smtClean="0">
                <a:solidFill>
                  <a:prstClr val="black">
                    <a:tint val="75000"/>
                  </a:prstClr>
                </a:solidFill>
              </a:rPr>
              <a:pPr defTabSz="685800"/>
              <a:t>‹#›</a:t>
            </a:fld>
            <a:endParaRPr lang="fa-IR">
              <a:solidFill>
                <a:prstClr val="black">
                  <a:tint val="75000"/>
                </a:prstClr>
              </a:solidFill>
            </a:endParaRPr>
          </a:p>
        </p:txBody>
      </p:sp>
    </p:spTree>
    <p:extLst>
      <p:ext uri="{BB962C8B-B14F-4D97-AF65-F5344CB8AC3E}">
        <p14:creationId xmlns:p14="http://schemas.microsoft.com/office/powerpoint/2010/main" val="20334113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fld id="{74AB3D90-43F5-4E3C-8202-E1A04BC7C0DE}" type="datetimeFigureOut">
              <a:rPr lang="fa-IR" smtClean="0">
                <a:solidFill>
                  <a:prstClr val="black">
                    <a:tint val="75000"/>
                  </a:prstClr>
                </a:solidFill>
              </a:rPr>
              <a:pPr defTabSz="685800"/>
              <a:t>20/05/43</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5244BB6E-DD5C-467D-B79C-38A100E4205E}" type="slidenum">
              <a:rPr lang="fa-IR" smtClean="0">
                <a:solidFill>
                  <a:prstClr val="black">
                    <a:tint val="75000"/>
                  </a:prstClr>
                </a:solidFill>
              </a:rPr>
              <a:pPr defTabSz="685800"/>
              <a:t>‹#›</a:t>
            </a:fld>
            <a:endParaRPr lang="fa-IR">
              <a:solidFill>
                <a:prstClr val="black">
                  <a:tint val="75000"/>
                </a:prstClr>
              </a:solidFill>
            </a:endParaRPr>
          </a:p>
        </p:txBody>
      </p:sp>
    </p:spTree>
    <p:extLst>
      <p:ext uri="{BB962C8B-B14F-4D97-AF65-F5344CB8AC3E}">
        <p14:creationId xmlns:p14="http://schemas.microsoft.com/office/powerpoint/2010/main" val="4260291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685800"/>
            <a:fld id="{74AB3D90-43F5-4E3C-8202-E1A04BC7C0DE}" type="datetimeFigureOut">
              <a:rPr lang="fa-IR" smtClean="0">
                <a:solidFill>
                  <a:prstClr val="black">
                    <a:tint val="75000"/>
                  </a:prstClr>
                </a:solidFill>
              </a:rPr>
              <a:pPr defTabSz="685800"/>
              <a:t>20/05/43</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5244BB6E-DD5C-467D-B79C-38A100E4205E}" type="slidenum">
              <a:rPr lang="fa-IR" smtClean="0">
                <a:solidFill>
                  <a:prstClr val="black">
                    <a:tint val="75000"/>
                  </a:prstClr>
                </a:solidFill>
              </a:rPr>
              <a:pPr defTabSz="685800"/>
              <a:t>‹#›</a:t>
            </a:fld>
            <a:endParaRPr lang="fa-IR">
              <a:solidFill>
                <a:prstClr val="black">
                  <a:tint val="75000"/>
                </a:prstClr>
              </a:solidFill>
            </a:endParaRPr>
          </a:p>
        </p:txBody>
      </p:sp>
    </p:spTree>
    <p:extLst>
      <p:ext uri="{BB962C8B-B14F-4D97-AF65-F5344CB8AC3E}">
        <p14:creationId xmlns:p14="http://schemas.microsoft.com/office/powerpoint/2010/main" val="16843782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685800"/>
            <a:fld id="{74AB3D90-43F5-4E3C-8202-E1A04BC7C0DE}" type="datetimeFigureOut">
              <a:rPr lang="fa-IR" smtClean="0">
                <a:solidFill>
                  <a:prstClr val="black">
                    <a:tint val="75000"/>
                  </a:prstClr>
                </a:solidFill>
              </a:rPr>
              <a:pPr defTabSz="685800"/>
              <a:t>20/05/43</a:t>
            </a:fld>
            <a:endParaRPr lang="fa-IR">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fa-IR">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5244BB6E-DD5C-467D-B79C-38A100E4205E}" type="slidenum">
              <a:rPr lang="fa-IR" smtClean="0">
                <a:solidFill>
                  <a:prstClr val="black">
                    <a:tint val="75000"/>
                  </a:prstClr>
                </a:solidFill>
              </a:rPr>
              <a:pPr defTabSz="685800"/>
              <a:t>‹#›</a:t>
            </a:fld>
            <a:endParaRPr lang="fa-IR">
              <a:solidFill>
                <a:prstClr val="black">
                  <a:tint val="75000"/>
                </a:prstClr>
              </a:solidFill>
            </a:endParaRPr>
          </a:p>
        </p:txBody>
      </p:sp>
    </p:spTree>
    <p:extLst>
      <p:ext uri="{BB962C8B-B14F-4D97-AF65-F5344CB8AC3E}">
        <p14:creationId xmlns:p14="http://schemas.microsoft.com/office/powerpoint/2010/main" val="40754633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685800"/>
            <a:fld id="{74AB3D90-43F5-4E3C-8202-E1A04BC7C0DE}" type="datetimeFigureOut">
              <a:rPr lang="fa-IR" smtClean="0">
                <a:solidFill>
                  <a:prstClr val="black">
                    <a:tint val="75000"/>
                  </a:prstClr>
                </a:solidFill>
              </a:rPr>
              <a:pPr defTabSz="685800"/>
              <a:t>20/05/43</a:t>
            </a:fld>
            <a:endParaRPr lang="fa-IR">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fa-IR">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5244BB6E-DD5C-467D-B79C-38A100E4205E}" type="slidenum">
              <a:rPr lang="fa-IR" smtClean="0">
                <a:solidFill>
                  <a:prstClr val="black">
                    <a:tint val="75000"/>
                  </a:prstClr>
                </a:solidFill>
              </a:rPr>
              <a:pPr defTabSz="685800"/>
              <a:t>‹#›</a:t>
            </a:fld>
            <a:endParaRPr lang="fa-IR">
              <a:solidFill>
                <a:prstClr val="black">
                  <a:tint val="75000"/>
                </a:prstClr>
              </a:solidFill>
            </a:endParaRPr>
          </a:p>
        </p:txBody>
      </p:sp>
    </p:spTree>
    <p:extLst>
      <p:ext uri="{BB962C8B-B14F-4D97-AF65-F5344CB8AC3E}">
        <p14:creationId xmlns:p14="http://schemas.microsoft.com/office/powerpoint/2010/main" val="33399959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74AB3D90-43F5-4E3C-8202-E1A04BC7C0DE}" type="datetimeFigureOut">
              <a:rPr lang="fa-IR" smtClean="0">
                <a:solidFill>
                  <a:prstClr val="black">
                    <a:tint val="75000"/>
                  </a:prstClr>
                </a:solidFill>
              </a:rPr>
              <a:pPr defTabSz="685800"/>
              <a:t>20/05/43</a:t>
            </a:fld>
            <a:endParaRPr lang="fa-IR">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fa-IR">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5244BB6E-DD5C-467D-B79C-38A100E4205E}" type="slidenum">
              <a:rPr lang="fa-IR" smtClean="0">
                <a:solidFill>
                  <a:prstClr val="black">
                    <a:tint val="75000"/>
                  </a:prstClr>
                </a:solidFill>
              </a:rPr>
              <a:pPr defTabSz="685800"/>
              <a:t>‹#›</a:t>
            </a:fld>
            <a:endParaRPr lang="fa-IR">
              <a:solidFill>
                <a:prstClr val="black">
                  <a:tint val="75000"/>
                </a:prstClr>
              </a:solidFill>
            </a:endParaRPr>
          </a:p>
        </p:txBody>
      </p:sp>
    </p:spTree>
    <p:extLst>
      <p:ext uri="{BB962C8B-B14F-4D97-AF65-F5344CB8AC3E}">
        <p14:creationId xmlns:p14="http://schemas.microsoft.com/office/powerpoint/2010/main" val="1653686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fld id="{74AB3D90-43F5-4E3C-8202-E1A04BC7C0DE}" type="datetimeFigureOut">
              <a:rPr lang="fa-IR" smtClean="0">
                <a:solidFill>
                  <a:prstClr val="black">
                    <a:tint val="75000"/>
                  </a:prstClr>
                </a:solidFill>
              </a:rPr>
              <a:pPr defTabSz="685800"/>
              <a:t>20/05/43</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5244BB6E-DD5C-467D-B79C-38A100E4205E}" type="slidenum">
              <a:rPr lang="fa-IR" smtClean="0">
                <a:solidFill>
                  <a:prstClr val="black">
                    <a:tint val="75000"/>
                  </a:prstClr>
                </a:solidFill>
              </a:rPr>
              <a:pPr defTabSz="685800"/>
              <a:t>‹#›</a:t>
            </a:fld>
            <a:endParaRPr lang="fa-IR">
              <a:solidFill>
                <a:prstClr val="black">
                  <a:tint val="75000"/>
                </a:prstClr>
              </a:solidFill>
            </a:endParaRPr>
          </a:p>
        </p:txBody>
      </p:sp>
    </p:spTree>
    <p:extLst>
      <p:ext uri="{BB962C8B-B14F-4D97-AF65-F5344CB8AC3E}">
        <p14:creationId xmlns:p14="http://schemas.microsoft.com/office/powerpoint/2010/main" val="36486965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fld id="{74AB3D90-43F5-4E3C-8202-E1A04BC7C0DE}" type="datetimeFigureOut">
              <a:rPr lang="fa-IR" smtClean="0">
                <a:solidFill>
                  <a:prstClr val="black">
                    <a:tint val="75000"/>
                  </a:prstClr>
                </a:solidFill>
              </a:rPr>
              <a:pPr defTabSz="685800"/>
              <a:t>20/05/43</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5244BB6E-DD5C-467D-B79C-38A100E4205E}" type="slidenum">
              <a:rPr lang="fa-IR" smtClean="0">
                <a:solidFill>
                  <a:prstClr val="black">
                    <a:tint val="75000"/>
                  </a:prstClr>
                </a:solidFill>
              </a:rPr>
              <a:pPr defTabSz="685800"/>
              <a:t>‹#›</a:t>
            </a:fld>
            <a:endParaRPr lang="fa-IR">
              <a:solidFill>
                <a:prstClr val="black">
                  <a:tint val="75000"/>
                </a:prstClr>
              </a:solidFill>
            </a:endParaRPr>
          </a:p>
        </p:txBody>
      </p:sp>
    </p:spTree>
    <p:extLst>
      <p:ext uri="{BB962C8B-B14F-4D97-AF65-F5344CB8AC3E}">
        <p14:creationId xmlns:p14="http://schemas.microsoft.com/office/powerpoint/2010/main" val="3453239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fld id="{74AB3D90-43F5-4E3C-8202-E1A04BC7C0DE}" type="datetimeFigureOut">
              <a:rPr lang="fa-IR" smtClean="0">
                <a:solidFill>
                  <a:prstClr val="black">
                    <a:tint val="75000"/>
                  </a:prstClr>
                </a:solidFill>
              </a:rPr>
              <a:pPr defTabSz="685800"/>
              <a:t>20/05/43</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5244BB6E-DD5C-467D-B79C-38A100E4205E}" type="slidenum">
              <a:rPr lang="fa-IR" smtClean="0">
                <a:solidFill>
                  <a:prstClr val="black">
                    <a:tint val="75000"/>
                  </a:prstClr>
                </a:solidFill>
              </a:rPr>
              <a:pPr defTabSz="685800"/>
              <a:t>‹#›</a:t>
            </a:fld>
            <a:endParaRPr lang="fa-IR">
              <a:solidFill>
                <a:prstClr val="black">
                  <a:tint val="75000"/>
                </a:prstClr>
              </a:solidFill>
            </a:endParaRPr>
          </a:p>
        </p:txBody>
      </p:sp>
    </p:spTree>
    <p:extLst>
      <p:ext uri="{BB962C8B-B14F-4D97-AF65-F5344CB8AC3E}">
        <p14:creationId xmlns:p14="http://schemas.microsoft.com/office/powerpoint/2010/main" val="8661013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fld id="{74AB3D90-43F5-4E3C-8202-E1A04BC7C0DE}" type="datetimeFigureOut">
              <a:rPr lang="fa-IR" smtClean="0">
                <a:solidFill>
                  <a:prstClr val="black">
                    <a:tint val="75000"/>
                  </a:prstClr>
                </a:solidFill>
              </a:rPr>
              <a:pPr defTabSz="685800"/>
              <a:t>20/05/43</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5244BB6E-DD5C-467D-B79C-38A100E4205E}" type="slidenum">
              <a:rPr lang="fa-IR" smtClean="0">
                <a:solidFill>
                  <a:prstClr val="black">
                    <a:tint val="75000"/>
                  </a:prstClr>
                </a:solidFill>
              </a:rPr>
              <a:pPr defTabSz="685800"/>
              <a:t>‹#›</a:t>
            </a:fld>
            <a:endParaRPr lang="fa-IR">
              <a:solidFill>
                <a:prstClr val="black">
                  <a:tint val="75000"/>
                </a:prstClr>
              </a:solidFill>
            </a:endParaRPr>
          </a:p>
        </p:txBody>
      </p:sp>
    </p:spTree>
    <p:extLst>
      <p:ext uri="{BB962C8B-B14F-4D97-AF65-F5344CB8AC3E}">
        <p14:creationId xmlns:p14="http://schemas.microsoft.com/office/powerpoint/2010/main" val="3439070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AD0CF9-411F-4E26-AFF6-F13421F93F45}" type="datetimeFigureOut">
              <a:rPr lang="en-US" smtClean="0"/>
              <a:t>12/24/2021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2D49E7-2EED-4AF5-872C-F37E157423E7}" type="slidenum">
              <a:rPr lang="en-US" smtClean="0"/>
              <a:t>‹#›</a:t>
            </a:fld>
            <a:endParaRPr lang="en-US"/>
          </a:p>
        </p:txBody>
      </p:sp>
    </p:spTree>
    <p:extLst>
      <p:ext uri="{BB962C8B-B14F-4D97-AF65-F5344CB8AC3E}">
        <p14:creationId xmlns:p14="http://schemas.microsoft.com/office/powerpoint/2010/main" val="1955318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685800"/>
            <a:fld id="{74AB3D90-43F5-4E3C-8202-E1A04BC7C0DE}" type="datetimeFigureOut">
              <a:rPr lang="fa-IR" smtClean="0">
                <a:solidFill>
                  <a:prstClr val="black">
                    <a:tint val="75000"/>
                  </a:prstClr>
                </a:solidFill>
              </a:rPr>
              <a:pPr defTabSz="685800"/>
              <a:t>20/05/43</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5244BB6E-DD5C-467D-B79C-38A100E4205E}" type="slidenum">
              <a:rPr lang="fa-IR" smtClean="0">
                <a:solidFill>
                  <a:prstClr val="black">
                    <a:tint val="75000"/>
                  </a:prstClr>
                </a:solidFill>
              </a:rPr>
              <a:pPr defTabSz="685800"/>
              <a:t>‹#›</a:t>
            </a:fld>
            <a:endParaRPr lang="fa-IR">
              <a:solidFill>
                <a:prstClr val="black">
                  <a:tint val="75000"/>
                </a:prstClr>
              </a:solidFill>
            </a:endParaRPr>
          </a:p>
        </p:txBody>
      </p:sp>
    </p:spTree>
    <p:extLst>
      <p:ext uri="{BB962C8B-B14F-4D97-AF65-F5344CB8AC3E}">
        <p14:creationId xmlns:p14="http://schemas.microsoft.com/office/powerpoint/2010/main" val="28067232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fld id="{74AB3D90-43F5-4E3C-8202-E1A04BC7C0DE}" type="datetimeFigureOut">
              <a:rPr lang="fa-IR" smtClean="0">
                <a:solidFill>
                  <a:prstClr val="black">
                    <a:tint val="75000"/>
                  </a:prstClr>
                </a:solidFill>
              </a:rPr>
              <a:pPr defTabSz="685800"/>
              <a:t>20/05/43</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5244BB6E-DD5C-467D-B79C-38A100E4205E}" type="slidenum">
              <a:rPr lang="fa-IR" smtClean="0">
                <a:solidFill>
                  <a:prstClr val="black">
                    <a:tint val="75000"/>
                  </a:prstClr>
                </a:solidFill>
              </a:rPr>
              <a:pPr defTabSz="685800"/>
              <a:t>‹#›</a:t>
            </a:fld>
            <a:endParaRPr lang="fa-IR">
              <a:solidFill>
                <a:prstClr val="black">
                  <a:tint val="75000"/>
                </a:prstClr>
              </a:solidFill>
            </a:endParaRPr>
          </a:p>
        </p:txBody>
      </p:sp>
    </p:spTree>
    <p:extLst>
      <p:ext uri="{BB962C8B-B14F-4D97-AF65-F5344CB8AC3E}">
        <p14:creationId xmlns:p14="http://schemas.microsoft.com/office/powerpoint/2010/main" val="19894868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fld id="{74AB3D90-43F5-4E3C-8202-E1A04BC7C0DE}" type="datetimeFigureOut">
              <a:rPr lang="fa-IR" smtClean="0">
                <a:solidFill>
                  <a:prstClr val="black">
                    <a:tint val="75000"/>
                  </a:prstClr>
                </a:solidFill>
              </a:rPr>
              <a:pPr defTabSz="685800"/>
              <a:t>20/05/43</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5244BB6E-DD5C-467D-B79C-38A100E4205E}" type="slidenum">
              <a:rPr lang="fa-IR" smtClean="0">
                <a:solidFill>
                  <a:prstClr val="black">
                    <a:tint val="75000"/>
                  </a:prstClr>
                </a:solidFill>
              </a:rPr>
              <a:pPr defTabSz="685800"/>
              <a:t>‹#›</a:t>
            </a:fld>
            <a:endParaRPr lang="fa-IR">
              <a:solidFill>
                <a:prstClr val="black">
                  <a:tint val="75000"/>
                </a:prstClr>
              </a:solidFill>
            </a:endParaRPr>
          </a:p>
        </p:txBody>
      </p:sp>
    </p:spTree>
    <p:extLst>
      <p:ext uri="{BB962C8B-B14F-4D97-AF65-F5344CB8AC3E}">
        <p14:creationId xmlns:p14="http://schemas.microsoft.com/office/powerpoint/2010/main" val="2257120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685800"/>
            <a:fld id="{74AB3D90-43F5-4E3C-8202-E1A04BC7C0DE}" type="datetimeFigureOut">
              <a:rPr lang="fa-IR" smtClean="0">
                <a:solidFill>
                  <a:prstClr val="black">
                    <a:tint val="75000"/>
                  </a:prstClr>
                </a:solidFill>
              </a:rPr>
              <a:pPr defTabSz="685800"/>
              <a:t>20/05/43</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5244BB6E-DD5C-467D-B79C-38A100E4205E}" type="slidenum">
              <a:rPr lang="fa-IR" smtClean="0">
                <a:solidFill>
                  <a:prstClr val="black">
                    <a:tint val="75000"/>
                  </a:prstClr>
                </a:solidFill>
              </a:rPr>
              <a:pPr defTabSz="685800"/>
              <a:t>‹#›</a:t>
            </a:fld>
            <a:endParaRPr lang="fa-IR">
              <a:solidFill>
                <a:prstClr val="black">
                  <a:tint val="75000"/>
                </a:prstClr>
              </a:solidFill>
            </a:endParaRPr>
          </a:p>
        </p:txBody>
      </p:sp>
    </p:spTree>
    <p:extLst>
      <p:ext uri="{BB962C8B-B14F-4D97-AF65-F5344CB8AC3E}">
        <p14:creationId xmlns:p14="http://schemas.microsoft.com/office/powerpoint/2010/main" val="31826585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685800"/>
            <a:fld id="{74AB3D90-43F5-4E3C-8202-E1A04BC7C0DE}" type="datetimeFigureOut">
              <a:rPr lang="fa-IR" smtClean="0">
                <a:solidFill>
                  <a:prstClr val="black">
                    <a:tint val="75000"/>
                  </a:prstClr>
                </a:solidFill>
              </a:rPr>
              <a:pPr defTabSz="685800"/>
              <a:t>20/05/43</a:t>
            </a:fld>
            <a:endParaRPr lang="fa-IR">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fa-IR">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5244BB6E-DD5C-467D-B79C-38A100E4205E}" type="slidenum">
              <a:rPr lang="fa-IR" smtClean="0">
                <a:solidFill>
                  <a:prstClr val="black">
                    <a:tint val="75000"/>
                  </a:prstClr>
                </a:solidFill>
              </a:rPr>
              <a:pPr defTabSz="685800"/>
              <a:t>‹#›</a:t>
            </a:fld>
            <a:endParaRPr lang="fa-IR">
              <a:solidFill>
                <a:prstClr val="black">
                  <a:tint val="75000"/>
                </a:prstClr>
              </a:solidFill>
            </a:endParaRPr>
          </a:p>
        </p:txBody>
      </p:sp>
    </p:spTree>
    <p:extLst>
      <p:ext uri="{BB962C8B-B14F-4D97-AF65-F5344CB8AC3E}">
        <p14:creationId xmlns:p14="http://schemas.microsoft.com/office/powerpoint/2010/main" val="25737528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685800"/>
            <a:fld id="{74AB3D90-43F5-4E3C-8202-E1A04BC7C0DE}" type="datetimeFigureOut">
              <a:rPr lang="fa-IR" smtClean="0">
                <a:solidFill>
                  <a:prstClr val="black">
                    <a:tint val="75000"/>
                  </a:prstClr>
                </a:solidFill>
              </a:rPr>
              <a:pPr defTabSz="685800"/>
              <a:t>20/05/43</a:t>
            </a:fld>
            <a:endParaRPr lang="fa-IR">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fa-IR">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5244BB6E-DD5C-467D-B79C-38A100E4205E}" type="slidenum">
              <a:rPr lang="fa-IR" smtClean="0">
                <a:solidFill>
                  <a:prstClr val="black">
                    <a:tint val="75000"/>
                  </a:prstClr>
                </a:solidFill>
              </a:rPr>
              <a:pPr defTabSz="685800"/>
              <a:t>‹#›</a:t>
            </a:fld>
            <a:endParaRPr lang="fa-IR">
              <a:solidFill>
                <a:prstClr val="black">
                  <a:tint val="75000"/>
                </a:prstClr>
              </a:solidFill>
            </a:endParaRPr>
          </a:p>
        </p:txBody>
      </p:sp>
    </p:spTree>
    <p:extLst>
      <p:ext uri="{BB962C8B-B14F-4D97-AF65-F5344CB8AC3E}">
        <p14:creationId xmlns:p14="http://schemas.microsoft.com/office/powerpoint/2010/main" val="15143448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74AB3D90-43F5-4E3C-8202-E1A04BC7C0DE}" type="datetimeFigureOut">
              <a:rPr lang="fa-IR" smtClean="0">
                <a:solidFill>
                  <a:prstClr val="black">
                    <a:tint val="75000"/>
                  </a:prstClr>
                </a:solidFill>
              </a:rPr>
              <a:pPr defTabSz="685800"/>
              <a:t>20/05/43</a:t>
            </a:fld>
            <a:endParaRPr lang="fa-IR">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fa-IR">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5244BB6E-DD5C-467D-B79C-38A100E4205E}" type="slidenum">
              <a:rPr lang="fa-IR" smtClean="0">
                <a:solidFill>
                  <a:prstClr val="black">
                    <a:tint val="75000"/>
                  </a:prstClr>
                </a:solidFill>
              </a:rPr>
              <a:pPr defTabSz="685800"/>
              <a:t>‹#›</a:t>
            </a:fld>
            <a:endParaRPr lang="fa-IR">
              <a:solidFill>
                <a:prstClr val="black">
                  <a:tint val="75000"/>
                </a:prstClr>
              </a:solidFill>
            </a:endParaRPr>
          </a:p>
        </p:txBody>
      </p:sp>
    </p:spTree>
    <p:extLst>
      <p:ext uri="{BB962C8B-B14F-4D97-AF65-F5344CB8AC3E}">
        <p14:creationId xmlns:p14="http://schemas.microsoft.com/office/powerpoint/2010/main" val="8613533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fld id="{74AB3D90-43F5-4E3C-8202-E1A04BC7C0DE}" type="datetimeFigureOut">
              <a:rPr lang="fa-IR" smtClean="0">
                <a:solidFill>
                  <a:prstClr val="black">
                    <a:tint val="75000"/>
                  </a:prstClr>
                </a:solidFill>
              </a:rPr>
              <a:pPr defTabSz="685800"/>
              <a:t>20/05/43</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5244BB6E-DD5C-467D-B79C-38A100E4205E}" type="slidenum">
              <a:rPr lang="fa-IR" smtClean="0">
                <a:solidFill>
                  <a:prstClr val="black">
                    <a:tint val="75000"/>
                  </a:prstClr>
                </a:solidFill>
              </a:rPr>
              <a:pPr defTabSz="685800"/>
              <a:t>‹#›</a:t>
            </a:fld>
            <a:endParaRPr lang="fa-IR">
              <a:solidFill>
                <a:prstClr val="black">
                  <a:tint val="75000"/>
                </a:prstClr>
              </a:solidFill>
            </a:endParaRPr>
          </a:p>
        </p:txBody>
      </p:sp>
    </p:spTree>
    <p:extLst>
      <p:ext uri="{BB962C8B-B14F-4D97-AF65-F5344CB8AC3E}">
        <p14:creationId xmlns:p14="http://schemas.microsoft.com/office/powerpoint/2010/main" val="11883428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fld id="{74AB3D90-43F5-4E3C-8202-E1A04BC7C0DE}" type="datetimeFigureOut">
              <a:rPr lang="fa-IR" smtClean="0">
                <a:solidFill>
                  <a:prstClr val="black">
                    <a:tint val="75000"/>
                  </a:prstClr>
                </a:solidFill>
              </a:rPr>
              <a:pPr defTabSz="685800"/>
              <a:t>20/05/43</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5244BB6E-DD5C-467D-B79C-38A100E4205E}" type="slidenum">
              <a:rPr lang="fa-IR" smtClean="0">
                <a:solidFill>
                  <a:prstClr val="black">
                    <a:tint val="75000"/>
                  </a:prstClr>
                </a:solidFill>
              </a:rPr>
              <a:pPr defTabSz="685800"/>
              <a:t>‹#›</a:t>
            </a:fld>
            <a:endParaRPr lang="fa-IR">
              <a:solidFill>
                <a:prstClr val="black">
                  <a:tint val="75000"/>
                </a:prstClr>
              </a:solidFill>
            </a:endParaRPr>
          </a:p>
        </p:txBody>
      </p:sp>
    </p:spTree>
    <p:extLst>
      <p:ext uri="{BB962C8B-B14F-4D97-AF65-F5344CB8AC3E}">
        <p14:creationId xmlns:p14="http://schemas.microsoft.com/office/powerpoint/2010/main" val="226454753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fld id="{74AB3D90-43F5-4E3C-8202-E1A04BC7C0DE}" type="datetimeFigureOut">
              <a:rPr lang="fa-IR" smtClean="0">
                <a:solidFill>
                  <a:prstClr val="black">
                    <a:tint val="75000"/>
                  </a:prstClr>
                </a:solidFill>
              </a:rPr>
              <a:pPr defTabSz="685800"/>
              <a:t>20/05/43</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5244BB6E-DD5C-467D-B79C-38A100E4205E}" type="slidenum">
              <a:rPr lang="fa-IR" smtClean="0">
                <a:solidFill>
                  <a:prstClr val="black">
                    <a:tint val="75000"/>
                  </a:prstClr>
                </a:solidFill>
              </a:rPr>
              <a:pPr defTabSz="685800"/>
              <a:t>‹#›</a:t>
            </a:fld>
            <a:endParaRPr lang="fa-IR">
              <a:solidFill>
                <a:prstClr val="black">
                  <a:tint val="75000"/>
                </a:prstClr>
              </a:solidFill>
            </a:endParaRPr>
          </a:p>
        </p:txBody>
      </p:sp>
    </p:spTree>
    <p:extLst>
      <p:ext uri="{BB962C8B-B14F-4D97-AF65-F5344CB8AC3E}">
        <p14:creationId xmlns:p14="http://schemas.microsoft.com/office/powerpoint/2010/main" val="4250135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image" Target="../media/image3.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2.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AD0CF9-411F-4E26-AFF6-F13421F93F45}" type="datetimeFigureOut">
              <a:rPr lang="en-US" smtClean="0"/>
              <a:t>12/24/2021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2D49E7-2EED-4AF5-872C-F37E157423E7}" type="slidenum">
              <a:rPr lang="en-US" smtClean="0"/>
              <a:t>‹#›</a:t>
            </a:fld>
            <a:endParaRPr lang="en-US"/>
          </a:p>
        </p:txBody>
      </p:sp>
    </p:spTree>
    <p:extLst>
      <p:ext uri="{BB962C8B-B14F-4D97-AF65-F5344CB8AC3E}">
        <p14:creationId xmlns:p14="http://schemas.microsoft.com/office/powerpoint/2010/main" val="11340938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AD0CF9-411F-4E26-AFF6-F13421F93F45}" type="datetimeFigureOut">
              <a:rPr lang="en-US" smtClean="0"/>
              <a:t>12/24/2021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2D49E7-2EED-4AF5-872C-F37E157423E7}" type="slidenum">
              <a:rPr lang="en-US" smtClean="0"/>
              <a:t>‹#›</a:t>
            </a:fld>
            <a:endParaRPr lang="en-US"/>
          </a:p>
        </p:txBody>
      </p:sp>
    </p:spTree>
    <p:extLst>
      <p:ext uri="{BB962C8B-B14F-4D97-AF65-F5344CB8AC3E}">
        <p14:creationId xmlns:p14="http://schemas.microsoft.com/office/powerpoint/2010/main" val="127817131"/>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5" name="Rectangle 21"/>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46" name="Rectangle 22"/>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4950035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1" fontAlgn="base" hangingPunct="1">
        <a:spcBef>
          <a:spcPct val="0"/>
        </a:spcBef>
        <a:spcAft>
          <a:spcPct val="0"/>
        </a:spcAft>
        <a:defRPr sz="4000">
          <a:solidFill>
            <a:schemeClr val="tx2"/>
          </a:solidFill>
          <a:latin typeface="+mj-lt"/>
          <a:ea typeface="+mj-ea"/>
          <a:cs typeface="+mj-cs"/>
        </a:defRPr>
      </a:lvl1pPr>
      <a:lvl2pPr algn="ctr" rtl="0" eaLnBrk="1" fontAlgn="base" hangingPunct="1">
        <a:spcBef>
          <a:spcPct val="0"/>
        </a:spcBef>
        <a:spcAft>
          <a:spcPct val="0"/>
        </a:spcAft>
        <a:defRPr sz="4000">
          <a:solidFill>
            <a:schemeClr val="tx2"/>
          </a:solidFill>
          <a:latin typeface="Trebuchet MS" pitchFamily="34" charset="0"/>
        </a:defRPr>
      </a:lvl2pPr>
      <a:lvl3pPr algn="ctr" rtl="0" eaLnBrk="1" fontAlgn="base" hangingPunct="1">
        <a:spcBef>
          <a:spcPct val="0"/>
        </a:spcBef>
        <a:spcAft>
          <a:spcPct val="0"/>
        </a:spcAft>
        <a:defRPr sz="4000">
          <a:solidFill>
            <a:schemeClr val="tx2"/>
          </a:solidFill>
          <a:latin typeface="Trebuchet MS" pitchFamily="34" charset="0"/>
        </a:defRPr>
      </a:lvl3pPr>
      <a:lvl4pPr algn="ctr" rtl="0" eaLnBrk="1" fontAlgn="base" hangingPunct="1">
        <a:spcBef>
          <a:spcPct val="0"/>
        </a:spcBef>
        <a:spcAft>
          <a:spcPct val="0"/>
        </a:spcAft>
        <a:defRPr sz="4000">
          <a:solidFill>
            <a:schemeClr val="tx2"/>
          </a:solidFill>
          <a:latin typeface="Trebuchet MS" pitchFamily="34" charset="0"/>
        </a:defRPr>
      </a:lvl4pPr>
      <a:lvl5pPr algn="ctr" rtl="0" eaLnBrk="1" fontAlgn="base" hangingPunct="1">
        <a:spcBef>
          <a:spcPct val="0"/>
        </a:spcBef>
        <a:spcAft>
          <a:spcPct val="0"/>
        </a:spcAft>
        <a:defRPr sz="4000">
          <a:solidFill>
            <a:schemeClr val="tx2"/>
          </a:solidFill>
          <a:latin typeface="Trebuchet MS" pitchFamily="34" charset="0"/>
        </a:defRPr>
      </a:lvl5pPr>
      <a:lvl6pPr marL="457200" algn="ctr" rtl="0" eaLnBrk="1" fontAlgn="base" hangingPunct="1">
        <a:spcBef>
          <a:spcPct val="0"/>
        </a:spcBef>
        <a:spcAft>
          <a:spcPct val="0"/>
        </a:spcAft>
        <a:defRPr sz="4000">
          <a:solidFill>
            <a:schemeClr val="tx2"/>
          </a:solidFill>
          <a:latin typeface="Trebuchet MS" pitchFamily="34" charset="0"/>
        </a:defRPr>
      </a:lvl6pPr>
      <a:lvl7pPr marL="914400" algn="ctr" rtl="0" eaLnBrk="1" fontAlgn="base" hangingPunct="1">
        <a:spcBef>
          <a:spcPct val="0"/>
        </a:spcBef>
        <a:spcAft>
          <a:spcPct val="0"/>
        </a:spcAft>
        <a:defRPr sz="4000">
          <a:solidFill>
            <a:schemeClr val="tx2"/>
          </a:solidFill>
          <a:latin typeface="Trebuchet MS" pitchFamily="34" charset="0"/>
        </a:defRPr>
      </a:lvl7pPr>
      <a:lvl8pPr marL="1371600" algn="ctr" rtl="0" eaLnBrk="1" fontAlgn="base" hangingPunct="1">
        <a:spcBef>
          <a:spcPct val="0"/>
        </a:spcBef>
        <a:spcAft>
          <a:spcPct val="0"/>
        </a:spcAft>
        <a:defRPr sz="4000">
          <a:solidFill>
            <a:schemeClr val="tx2"/>
          </a:solidFill>
          <a:latin typeface="Trebuchet MS" pitchFamily="34" charset="0"/>
        </a:defRPr>
      </a:lvl8pPr>
      <a:lvl9pPr marL="1828800" algn="ctr" rtl="0" eaLnBrk="1" fontAlgn="base" hangingPunct="1">
        <a:spcBef>
          <a:spcPct val="0"/>
        </a:spcBef>
        <a:spcAft>
          <a:spcPct val="0"/>
        </a:spcAft>
        <a:defRPr sz="4000">
          <a:solidFill>
            <a:schemeClr val="tx2"/>
          </a:solidFill>
          <a:latin typeface="Trebuchet MS" pitchFamily="34" charset="0"/>
        </a:defRPr>
      </a:lvl9pPr>
    </p:titleStyle>
    <p:bodyStyle>
      <a:lvl1pPr marL="342900" indent="-342900" algn="ctr"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2454674-19BF-423A-AA4C-D1B1862391BA}" type="datetimeFigureOut">
              <a:rPr lang="en-US">
                <a:solidFill>
                  <a:prstClr val="white">
                    <a:tint val="75000"/>
                  </a:prstClr>
                </a:solidFill>
              </a:rPr>
              <a:pPr>
                <a:defRPr/>
              </a:pPr>
              <a:t>12/24/2021</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2EC6347-5947-49B2-84C3-7A5024090288}"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024199383"/>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30188"/>
            <a:ext cx="11176000" cy="665162"/>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6147" name="Text Placeholder 2"/>
          <p:cNvSpPr>
            <a:spLocks noGrp="1"/>
          </p:cNvSpPr>
          <p:nvPr>
            <p:ph type="body" idx="1"/>
          </p:nvPr>
        </p:nvSpPr>
        <p:spPr bwMode="auto">
          <a:xfrm>
            <a:off x="508000" y="1412875"/>
            <a:ext cx="11176000"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378421314"/>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2813" rtl="0" eaLnBrk="0" fontAlgn="base" hangingPunct="0">
        <a:lnSpc>
          <a:spcPct val="90000"/>
        </a:lnSpc>
        <a:spcBef>
          <a:spcPct val="0"/>
        </a:spcBef>
        <a:spcAft>
          <a:spcPct val="0"/>
        </a:spcAft>
        <a:defRPr lang="en-US" sz="4800"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800">
          <a:solidFill>
            <a:schemeClr val="tx1"/>
          </a:solidFill>
          <a:latin typeface="Calibri" pitchFamily="34" charset="0"/>
          <a:cs typeface="Arial" charset="0"/>
        </a:defRPr>
      </a:lvl2pPr>
      <a:lvl3pPr algn="l" defTabSz="912813" rtl="0" eaLnBrk="0" fontAlgn="base" hangingPunct="0">
        <a:lnSpc>
          <a:spcPct val="90000"/>
        </a:lnSpc>
        <a:spcBef>
          <a:spcPct val="0"/>
        </a:spcBef>
        <a:spcAft>
          <a:spcPct val="0"/>
        </a:spcAft>
        <a:defRPr sz="4800">
          <a:solidFill>
            <a:schemeClr val="tx1"/>
          </a:solidFill>
          <a:latin typeface="Calibri" pitchFamily="34" charset="0"/>
          <a:cs typeface="Arial" charset="0"/>
        </a:defRPr>
      </a:lvl3pPr>
      <a:lvl4pPr algn="l" defTabSz="912813" rtl="0" eaLnBrk="0" fontAlgn="base" hangingPunct="0">
        <a:lnSpc>
          <a:spcPct val="90000"/>
        </a:lnSpc>
        <a:spcBef>
          <a:spcPct val="0"/>
        </a:spcBef>
        <a:spcAft>
          <a:spcPct val="0"/>
        </a:spcAft>
        <a:defRPr sz="4800">
          <a:solidFill>
            <a:schemeClr val="tx1"/>
          </a:solidFill>
          <a:latin typeface="Calibri" pitchFamily="34" charset="0"/>
          <a:cs typeface="Arial" charset="0"/>
        </a:defRPr>
      </a:lvl4pPr>
      <a:lvl5pPr algn="l" defTabSz="912813" rtl="0" eaLnBrk="0" fontAlgn="base" hangingPunct="0">
        <a:lnSpc>
          <a:spcPct val="90000"/>
        </a:lnSpc>
        <a:spcBef>
          <a:spcPct val="0"/>
        </a:spcBef>
        <a:spcAft>
          <a:spcPct val="0"/>
        </a:spcAft>
        <a:defRPr sz="4800">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p:titleStyle>
    <p:bodyStyle>
      <a:lvl1pPr marL="396875" indent="-396875" algn="l" defTabSz="912813" rtl="0" eaLnBrk="0" fontAlgn="base" hangingPunct="0">
        <a:lnSpc>
          <a:spcPct val="90000"/>
        </a:lnSpc>
        <a:spcBef>
          <a:spcPct val="20000"/>
        </a:spcBef>
        <a:spcAft>
          <a:spcPct val="0"/>
        </a:spcAft>
        <a:buBlip>
          <a:blip r:embed="rId15"/>
        </a:buBlip>
        <a:defRPr sz="3200" kern="1200">
          <a:solidFill>
            <a:schemeClr val="tx1"/>
          </a:solidFill>
          <a:latin typeface="+mn-lt"/>
          <a:ea typeface="+mn-ea"/>
          <a:cs typeface="+mn-cs"/>
        </a:defRPr>
      </a:lvl1pPr>
      <a:lvl2pPr marL="914400" indent="-396875" algn="l" defTabSz="912813" rtl="0" eaLnBrk="0" fontAlgn="base" hangingPunct="0">
        <a:lnSpc>
          <a:spcPct val="90000"/>
        </a:lnSpc>
        <a:spcBef>
          <a:spcPct val="20000"/>
        </a:spcBef>
        <a:spcAft>
          <a:spcPct val="0"/>
        </a:spcAft>
        <a:buBlip>
          <a:blip r:embed="rId16"/>
        </a:buBlip>
        <a:defRPr sz="2800" kern="1200">
          <a:solidFill>
            <a:schemeClr val="tx1"/>
          </a:solidFill>
          <a:latin typeface="+mn-lt"/>
          <a:ea typeface="+mn-ea"/>
          <a:cs typeface="+mn-cs"/>
        </a:defRPr>
      </a:lvl2pPr>
      <a:lvl3pPr marL="1258888" indent="-344488" algn="l" defTabSz="912813" rtl="0" eaLnBrk="0" fontAlgn="base" hangingPunct="0">
        <a:lnSpc>
          <a:spcPct val="90000"/>
        </a:lnSpc>
        <a:spcBef>
          <a:spcPct val="20000"/>
        </a:spcBef>
        <a:spcAft>
          <a:spcPct val="0"/>
        </a:spcAft>
        <a:buBlip>
          <a:blip r:embed="rId16"/>
        </a:buBlip>
        <a:defRPr sz="2400" kern="1200">
          <a:solidFill>
            <a:schemeClr val="tx1"/>
          </a:solidFill>
          <a:latin typeface="+mn-lt"/>
          <a:ea typeface="+mn-ea"/>
          <a:cs typeface="+mn-cs"/>
        </a:defRPr>
      </a:lvl3pPr>
      <a:lvl4pPr marL="1604963" indent="-346075" algn="l" defTabSz="912813" rtl="0" eaLnBrk="0" fontAlgn="base" hangingPunct="0">
        <a:lnSpc>
          <a:spcPct val="90000"/>
        </a:lnSpc>
        <a:spcBef>
          <a:spcPct val="20000"/>
        </a:spcBef>
        <a:spcAft>
          <a:spcPct val="0"/>
        </a:spcAft>
        <a:buBlip>
          <a:blip r:embed="rId16"/>
        </a:buBlip>
        <a:defRPr sz="2400" kern="1200">
          <a:solidFill>
            <a:schemeClr val="tx1"/>
          </a:solidFill>
          <a:latin typeface="+mn-lt"/>
          <a:ea typeface="+mn-ea"/>
          <a:cs typeface="+mn-cs"/>
        </a:defRPr>
      </a:lvl4pPr>
      <a:lvl5pPr marL="1941513" indent="-336550" algn="l" defTabSz="912813" rtl="0" eaLnBrk="0" fontAlgn="base" hangingPunct="0">
        <a:lnSpc>
          <a:spcPct val="90000"/>
        </a:lnSpc>
        <a:spcBef>
          <a:spcPct val="20000"/>
        </a:spcBef>
        <a:spcAft>
          <a:spcPct val="0"/>
        </a:spcAft>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8FB29C-CB19-46A7-B27C-74986C6EE5D9}" type="datetimeFigureOut">
              <a:rPr lang="en-US" smtClean="0">
                <a:solidFill>
                  <a:prstClr val="white">
                    <a:tint val="75000"/>
                  </a:prstClr>
                </a:solidFill>
              </a:rPr>
              <a:pPr/>
              <a:t>12/24/2021</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24DB27-A435-4E2E-A4CE-F1F08DC010D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73384042"/>
      </p:ext>
    </p:extLst>
  </p:cSld>
  <p:clrMap bg1="dk1" tx1="lt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AD0CF9-411F-4E26-AFF6-F13421F93F45}"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2D49E7-2EED-4AF5-872C-F37E157423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230539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AD0CF9-411F-4E26-AFF6-F13421F93F45}" type="datetimeFigureOut">
              <a:rPr lang="en-US" smtClean="0"/>
              <a:t>12/24/2021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2D49E7-2EED-4AF5-872C-F37E157423E7}" type="slidenum">
              <a:rPr lang="en-US" smtClean="0"/>
              <a:t>‹#›</a:t>
            </a:fld>
            <a:endParaRPr lang="en-US"/>
          </a:p>
        </p:txBody>
      </p:sp>
    </p:spTree>
    <p:extLst>
      <p:ext uri="{BB962C8B-B14F-4D97-AF65-F5344CB8AC3E}">
        <p14:creationId xmlns:p14="http://schemas.microsoft.com/office/powerpoint/2010/main" val="848828942"/>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AD0CF9-411F-4E26-AFF6-F13421F93F45}" type="datetimeFigureOut">
              <a:rPr lang="en-US" smtClean="0"/>
              <a:t>12/24/2021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2D49E7-2EED-4AF5-872C-F37E157423E7}" type="slidenum">
              <a:rPr lang="en-US" smtClean="0"/>
              <a:t>‹#›</a:t>
            </a:fld>
            <a:endParaRPr lang="en-US"/>
          </a:p>
        </p:txBody>
      </p:sp>
    </p:spTree>
    <p:extLst>
      <p:ext uri="{BB962C8B-B14F-4D97-AF65-F5344CB8AC3E}">
        <p14:creationId xmlns:p14="http://schemas.microsoft.com/office/powerpoint/2010/main" val="2915050996"/>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AD0CF9-411F-4E26-AFF6-F13421F93F45}" type="datetimeFigureOut">
              <a:rPr lang="en-US" smtClean="0"/>
              <a:t>12/24/2021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2D49E7-2EED-4AF5-872C-F37E157423E7}" type="slidenum">
              <a:rPr lang="en-US" smtClean="0"/>
              <a:t>‹#›</a:t>
            </a:fld>
            <a:endParaRPr lang="en-US"/>
          </a:p>
        </p:txBody>
      </p:sp>
    </p:spTree>
    <p:extLst>
      <p:ext uri="{BB962C8B-B14F-4D97-AF65-F5344CB8AC3E}">
        <p14:creationId xmlns:p14="http://schemas.microsoft.com/office/powerpoint/2010/main" val="2666067543"/>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image" Target="../media/image4.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5.jpe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image" Target="../media/image4.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7.png"/><Relationship Id="rId5" Type="http://schemas.openxmlformats.org/officeDocument/2006/relationships/image" Target="../media/image4.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8.png"/><Relationship Id="rId5" Type="http://schemas.openxmlformats.org/officeDocument/2006/relationships/image" Target="../media/image4.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7.mp4"/><Relationship Id="rId7" Type="http://schemas.openxmlformats.org/officeDocument/2006/relationships/image" Target="../media/image4.jp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notesSlide" Target="../notesSlides/notesSlide16.xml"/><Relationship Id="rId5" Type="http://schemas.openxmlformats.org/officeDocument/2006/relationships/slideLayout" Target="../slideLayouts/slideLayout24.xml"/><Relationship Id="rId4" Type="http://schemas.openxmlformats.org/officeDocument/2006/relationships/video" Target="../media/media7.mp4"/><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8.mp4"/><Relationship Id="rId7" Type="http://schemas.openxmlformats.org/officeDocument/2006/relationships/image" Target="../media/image4.jp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notesSlide" Target="../notesSlides/notesSlide17.xml"/><Relationship Id="rId5" Type="http://schemas.openxmlformats.org/officeDocument/2006/relationships/slideLayout" Target="../slideLayouts/slideLayout24.xml"/><Relationship Id="rId4" Type="http://schemas.openxmlformats.org/officeDocument/2006/relationships/video" Target="../media/media8.mp4"/><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4.xml"/><Relationship Id="rId7" Type="http://schemas.openxmlformats.org/officeDocument/2006/relationships/image" Target="../media/image32.jp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image" Target="../media/image4.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9.mp4"/><Relationship Id="rId7" Type="http://schemas.openxmlformats.org/officeDocument/2006/relationships/image" Target="../media/image4.jp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notesSlide" Target="../notesSlides/notesSlide19.xml"/><Relationship Id="rId5" Type="http://schemas.openxmlformats.org/officeDocument/2006/relationships/slideLayout" Target="../slideLayouts/slideLayout85.xml"/><Relationship Id="rId4" Type="http://schemas.openxmlformats.org/officeDocument/2006/relationships/video" Target="../media/media9.mp4"/><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13" Type="http://schemas.openxmlformats.org/officeDocument/2006/relationships/image" Target="../media/image9.gif"/><Relationship Id="rId3" Type="http://schemas.openxmlformats.org/officeDocument/2006/relationships/video" Target="NULL" TargetMode="External"/><Relationship Id="rId7" Type="http://schemas.openxmlformats.org/officeDocument/2006/relationships/slideLayout" Target="../slideLayouts/slideLayout1.xml"/><Relationship Id="rId12" Type="http://schemas.openxmlformats.org/officeDocument/2006/relationships/image" Target="../media/image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audio" Target="../media/media4.mp3"/><Relationship Id="rId11" Type="http://schemas.openxmlformats.org/officeDocument/2006/relationships/image" Target="../media/image7.gif"/><Relationship Id="rId5" Type="http://schemas.microsoft.com/office/2007/relationships/media" Target="../media/media4.mp3"/><Relationship Id="rId10" Type="http://schemas.openxmlformats.org/officeDocument/2006/relationships/image" Target="../media/image6.png"/><Relationship Id="rId4" Type="http://schemas.microsoft.com/office/2007/relationships/media" Target="../media/media3.mp4"/><Relationship Id="rId9" Type="http://schemas.openxmlformats.org/officeDocument/2006/relationships/image" Target="../media/image4.jpg"/><Relationship Id="rId1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0.mp3"/><Relationship Id="rId7" Type="http://schemas.openxmlformats.org/officeDocument/2006/relationships/image" Target="../media/image4.jp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notesSlide" Target="../notesSlides/notesSlide20.xml"/><Relationship Id="rId5" Type="http://schemas.openxmlformats.org/officeDocument/2006/relationships/slideLayout" Target="../slideLayouts/slideLayout24.xml"/><Relationship Id="rId10" Type="http://schemas.openxmlformats.org/officeDocument/2006/relationships/image" Target="../media/image34.jpg"/><Relationship Id="rId4" Type="http://schemas.openxmlformats.org/officeDocument/2006/relationships/audio" Target="../media/media10.mp3"/><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image" Target="../media/image4.jp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slideLayout" Target="../slideLayouts/slideLayout24.xml"/><Relationship Id="rId7" Type="http://schemas.openxmlformats.org/officeDocument/2006/relationships/image" Target="../media/image35.jp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8.png"/><Relationship Id="rId11" Type="http://schemas.openxmlformats.org/officeDocument/2006/relationships/image" Target="../media/image39.jpg"/><Relationship Id="rId5" Type="http://schemas.openxmlformats.org/officeDocument/2006/relationships/image" Target="../media/image4.jpg"/><Relationship Id="rId10" Type="http://schemas.openxmlformats.org/officeDocument/2006/relationships/image" Target="../media/image38.jpg"/><Relationship Id="rId4" Type="http://schemas.openxmlformats.org/officeDocument/2006/relationships/notesSlide" Target="../notesSlides/notesSlide22.xml"/><Relationship Id="rId9"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96.xm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10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02.xml"/><Relationship Id="rId7" Type="http://schemas.openxmlformats.org/officeDocument/2006/relationships/image" Target="../media/image41.png"/><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40.jpeg"/><Relationship Id="rId5" Type="http://schemas.openxmlformats.org/officeDocument/2006/relationships/image" Target="../media/image4.jp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102.xml"/><Relationship Id="rId4" Type="http://schemas.openxmlformats.org/officeDocument/2006/relationships/image" Target="../media/image7.gif"/></Relationships>
</file>

<file path=ppt/slides/_rels/slide2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0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jpe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image" Target="../media/image4.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8.pn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12.gif"/><Relationship Id="rId5" Type="http://schemas.openxmlformats.org/officeDocument/2006/relationships/image" Target="../media/image4.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image" Target="../media/image4.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8" Type="http://schemas.openxmlformats.org/officeDocument/2006/relationships/image" Target="../media/image16.gif"/><Relationship Id="rId13"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8.png"/><Relationship Id="rId12" Type="http://schemas.microsoft.com/office/2007/relationships/hdphoto" Target="../media/hdphoto2.wdp"/><Relationship Id="rId2" Type="http://schemas.microsoft.com/office/2007/relationships/media" Target="../media/media3.mp4"/><Relationship Id="rId16" Type="http://schemas.openxmlformats.org/officeDocument/2006/relationships/image" Target="../media/image21.jpeg"/><Relationship Id="rId1" Type="http://schemas.openxmlformats.org/officeDocument/2006/relationships/video" Target="NULL" TargetMode="External"/><Relationship Id="rId6" Type="http://schemas.openxmlformats.org/officeDocument/2006/relationships/image" Target="../media/image15.gif"/><Relationship Id="rId11" Type="http://schemas.openxmlformats.org/officeDocument/2006/relationships/image" Target="../media/image18.png"/><Relationship Id="rId5" Type="http://schemas.openxmlformats.org/officeDocument/2006/relationships/image" Target="../media/image4.jpg"/><Relationship Id="rId15" Type="http://schemas.openxmlformats.org/officeDocument/2006/relationships/image" Target="../media/image20.gif"/><Relationship Id="rId10" Type="http://schemas.microsoft.com/office/2007/relationships/hdphoto" Target="../media/hdphoto1.wdp"/><Relationship Id="rId4" Type="http://schemas.openxmlformats.org/officeDocument/2006/relationships/notesSlide" Target="../notesSlides/notesSlide8.xml"/><Relationship Id="rId9" Type="http://schemas.openxmlformats.org/officeDocument/2006/relationships/image" Target="../media/image17.png"/><Relationship Id="rId1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DuQ2AaJxoGfRqLkMbncU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7870" b="8184"/>
          <a:stretch/>
        </p:blipFill>
        <p:spPr>
          <a:xfrm>
            <a:off x="695400" y="908720"/>
            <a:ext cx="6480720" cy="5412745"/>
          </a:xfrm>
          <a:prstGeom prst="rect">
            <a:avLst/>
          </a:prstGeom>
          <a:ln>
            <a:noFill/>
          </a:ln>
          <a:effectLst>
            <a:reflection blurRad="12700" stA="30000" endPos="30000" dist="5000" dir="5400000" sy="-100000" algn="bl" rotWithShape="0"/>
          </a:effectLst>
          <a:scene3d>
            <a:camera prst="perspectiveContrastingLeftFacing" fov="2700000">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06806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Title 10"/>
          <p:cNvSpPr txBox="1">
            <a:spLocks/>
          </p:cNvSpPr>
          <p:nvPr/>
        </p:nvSpPr>
        <p:spPr>
          <a:xfrm>
            <a:off x="7176120" y="5373216"/>
            <a:ext cx="3995937" cy="584775"/>
          </a:xfrm>
          <a:prstGeom prst="rect">
            <a:avLst/>
          </a:prstGeom>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spcBef>
                <a:spcPts val="0"/>
              </a:spcBef>
              <a:defRPr/>
            </a:pPr>
            <a:r>
              <a:rPr lang="fa-IR" sz="3200" kern="0" dirty="0">
                <a:ln>
                  <a:solidFill>
                    <a:srgbClr val="00B050"/>
                  </a:solidFill>
                </a:ln>
                <a:solidFill>
                  <a:srgbClr val="00B050"/>
                </a:solidFill>
                <a:latin typeface="Calibri"/>
                <a:ea typeface="+mn-ea"/>
                <a:cs typeface="B Titr" pitchFamily="2" charset="-78"/>
              </a:rPr>
              <a:t>صدای حرکت قطار انقلاب </a:t>
            </a:r>
            <a:endParaRPr lang="en-US" sz="2800" kern="0" dirty="0">
              <a:ln>
                <a:solidFill>
                  <a:srgbClr val="00B050"/>
                </a:solidFill>
              </a:ln>
              <a:solidFill>
                <a:srgbClr val="00B050"/>
              </a:solidFill>
              <a:latin typeface="Calibri"/>
              <a:ea typeface="+mn-ea"/>
              <a:cs typeface="B Titr" pitchFamily="2" charset="-78"/>
            </a:endParaRPr>
          </a:p>
        </p:txBody>
      </p:sp>
      <p:pic>
        <p:nvPicPr>
          <p:cNvPr id="8" name="be333363a48cae175efe026e3374901527284294-1080p">
            <a:hlinkClick r:id="" action="ppaction://media"/>
          </p:cNvPr>
          <p:cNvPicPr>
            <a:picLocks noChangeAspect="1"/>
          </p:cNvPicPr>
          <p:nvPr>
            <a:videoFile r:link="rId1"/>
            <p:extLst>
              <p:ext uri="{DAA4B4D4-6D71-4841-9C94-3DE7FCFB9230}">
                <p14:media xmlns:p14="http://schemas.microsoft.com/office/powerpoint/2010/main" r:embed="rId2">
                  <p14:trim st="10849" end="31505"/>
                </p14:media>
              </p:ext>
            </p:extLst>
          </p:nvPr>
        </p:nvPicPr>
        <p:blipFill rotWithShape="1">
          <a:blip r:embed="rId6">
            <a:duotone>
              <a:prstClr val="black"/>
              <a:schemeClr val="accent3">
                <a:tint val="45000"/>
                <a:satMod val="400000"/>
              </a:schemeClr>
            </a:duotone>
          </a:blip>
          <a:srcRect t="11375" b="7777"/>
          <a:stretch>
            <a:fillRect/>
          </a:stretch>
        </p:blipFill>
        <p:spPr>
          <a:xfrm>
            <a:off x="551384" y="1151683"/>
            <a:ext cx="6912768" cy="5162830"/>
          </a:xfrm>
          <a:prstGeom prst="rect">
            <a:avLst/>
          </a:prstGeom>
          <a:ln w="6350" cap="flat">
            <a:solidFill>
              <a:srgbClr val="BFBFBF"/>
            </a:solidFill>
          </a:ln>
          <a:effectLst>
            <a:outerShdw blurRad="190500" dist="215900" dir="7200000" sx="101000" sy="101000" algn="t" rotWithShape="0">
              <a:srgbClr val="000000">
                <a:alpha val="20000"/>
              </a:srgbClr>
            </a:outerShdw>
          </a:effectLst>
          <a:scene3d>
            <a:camera prst="perspectiveRight" fov="3300000">
              <a:rot lat="0" lon="20100000" rev="0"/>
            </a:camera>
            <a:lightRig rig="threePt" dir="t">
              <a:rot lat="0" lon="0" rev="3600000"/>
            </a:lightRig>
          </a:scene3d>
          <a:sp3d extrusionH="952500">
            <a:extrusionClr>
              <a:srgbClr val="D9D9D9"/>
            </a:extrusionClr>
            <a:contourClr>
              <a:srgbClr val="D9D9D9"/>
            </a:contourClr>
          </a:sp3d>
        </p:spPr>
      </p:pic>
      <p:sp>
        <p:nvSpPr>
          <p:cNvPr id="6" name="Flowchart: Alternate Process 5"/>
          <p:cNvSpPr/>
          <p:nvPr/>
        </p:nvSpPr>
        <p:spPr>
          <a:xfrm rot="1069365">
            <a:off x="3099599" y="312766"/>
            <a:ext cx="4464496" cy="2294141"/>
          </a:xfrm>
          <a:prstGeom prst="flowChartAlternateProcess">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fa-IR" sz="4000" dirty="0">
                <a:solidFill>
                  <a:srgbClr val="FF0000"/>
                </a:solidFill>
                <a:cs typeface="B Titr" pitchFamily="2" charset="-78"/>
              </a:rPr>
              <a:t>استقلال آزادی </a:t>
            </a:r>
          </a:p>
          <a:p>
            <a:pPr algn="ctr"/>
            <a:r>
              <a:rPr lang="fa-IR" sz="4000" dirty="0">
                <a:solidFill>
                  <a:srgbClr val="FF0000"/>
                </a:solidFill>
                <a:cs typeface="B Titr" pitchFamily="2" charset="-78"/>
              </a:rPr>
              <a:t>جمهوری اسلامی </a:t>
            </a:r>
            <a:endParaRPr lang="en-US" sz="4000" dirty="0">
              <a:solidFill>
                <a:srgbClr val="FF0000"/>
              </a:solidFill>
              <a:cs typeface="B Titr" pitchFamily="2" charset="-78"/>
            </a:endParaRPr>
          </a:p>
        </p:txBody>
      </p:sp>
    </p:spTree>
    <p:extLst>
      <p:ext uri="{BB962C8B-B14F-4D97-AF65-F5344CB8AC3E}">
        <p14:creationId xmlns:p14="http://schemas.microsoft.com/office/powerpoint/2010/main" val="99704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1750"/>
                                        <p:tgtEl>
                                          <p:spTgt spid="7">
                                            <p:txEl>
                                              <p:pRg st="0" end="0"/>
                                            </p:txEl>
                                          </p:spTgt>
                                        </p:tgtEl>
                                      </p:cBhvr>
                                    </p:animEffect>
                                  </p:childTnLst>
                                </p:cTn>
                              </p:par>
                              <p:par>
                                <p:cTn id="11" presetID="27" presetClass="emph" presetSubtype="0" repeatCount="indefinite" fill="remove" nodeType="withEffect">
                                  <p:stCondLst>
                                    <p:cond delay="0"/>
                                  </p:stCondLst>
                                  <p:childTnLst>
                                    <p:animClr clrSpc="rgb" dir="cw">
                                      <p:cBhvr override="childStyle">
                                        <p:cTn id="12" dur="250" autoRev="1" fill="remove"/>
                                        <p:tgtEl>
                                          <p:spTgt spid="6">
                                            <p:txEl>
                                              <p:pRg st="0" end="0"/>
                                            </p:txEl>
                                          </p:spTgt>
                                        </p:tgtEl>
                                        <p:attrNameLst>
                                          <p:attrName>style.color</p:attrName>
                                        </p:attrNameLst>
                                      </p:cBhvr>
                                      <p:to>
                                        <a:schemeClr val="bg1"/>
                                      </p:to>
                                    </p:animClr>
                                    <p:animClr clrSpc="rgb" dir="cw">
                                      <p:cBhvr>
                                        <p:cTn id="13" dur="250" autoRev="1" fill="remove"/>
                                        <p:tgtEl>
                                          <p:spTgt spid="6">
                                            <p:txEl>
                                              <p:pRg st="0" end="0"/>
                                            </p:txEl>
                                          </p:spTgt>
                                        </p:tgtEl>
                                        <p:attrNameLst>
                                          <p:attrName>fillcolor</p:attrName>
                                        </p:attrNameLst>
                                      </p:cBhvr>
                                      <p:to>
                                        <a:schemeClr val="bg1"/>
                                      </p:to>
                                    </p:animClr>
                                    <p:set>
                                      <p:cBhvr>
                                        <p:cTn id="14" dur="250" autoRev="1" fill="remove"/>
                                        <p:tgtEl>
                                          <p:spTgt spid="6">
                                            <p:txEl>
                                              <p:pRg st="0" end="0"/>
                                            </p:txEl>
                                          </p:spTgt>
                                        </p:tgtEl>
                                        <p:attrNameLst>
                                          <p:attrName>fill.type</p:attrName>
                                        </p:attrNameLst>
                                      </p:cBhvr>
                                      <p:to>
                                        <p:strVal val="solid"/>
                                      </p:to>
                                    </p:set>
                                    <p:set>
                                      <p:cBhvr>
                                        <p:cTn id="15" dur="250" autoRev="1" fill="remove"/>
                                        <p:tgtEl>
                                          <p:spTgt spid="6">
                                            <p:txEl>
                                              <p:pRg st="0" end="0"/>
                                            </p:txEl>
                                          </p:spTgt>
                                        </p:tgtEl>
                                        <p:attrNameLst>
                                          <p:attrName>fill.on</p:attrName>
                                        </p:attrNameLst>
                                      </p:cBhvr>
                                      <p:to>
                                        <p:strVal val="true"/>
                                      </p:to>
                                    </p:set>
                                  </p:childTnLst>
                                </p:cTn>
                              </p:par>
                              <p:par>
                                <p:cTn id="16" presetID="27" presetClass="emph" presetSubtype="0" repeatCount="indefinite" fill="remove" nodeType="withEffect">
                                  <p:stCondLst>
                                    <p:cond delay="0"/>
                                  </p:stCondLst>
                                  <p:childTnLst>
                                    <p:animClr clrSpc="rgb" dir="cw">
                                      <p:cBhvr override="childStyle">
                                        <p:cTn id="17" dur="250" autoRev="1" fill="remove"/>
                                        <p:tgtEl>
                                          <p:spTgt spid="6">
                                            <p:txEl>
                                              <p:pRg st="1" end="1"/>
                                            </p:txEl>
                                          </p:spTgt>
                                        </p:tgtEl>
                                        <p:attrNameLst>
                                          <p:attrName>style.color</p:attrName>
                                        </p:attrNameLst>
                                      </p:cBhvr>
                                      <p:to>
                                        <a:schemeClr val="bg1"/>
                                      </p:to>
                                    </p:animClr>
                                    <p:animClr clrSpc="rgb" dir="cw">
                                      <p:cBhvr>
                                        <p:cTn id="18" dur="250" autoRev="1" fill="remove"/>
                                        <p:tgtEl>
                                          <p:spTgt spid="6">
                                            <p:txEl>
                                              <p:pRg st="1" end="1"/>
                                            </p:txEl>
                                          </p:spTgt>
                                        </p:tgtEl>
                                        <p:attrNameLst>
                                          <p:attrName>fillcolor</p:attrName>
                                        </p:attrNameLst>
                                      </p:cBhvr>
                                      <p:to>
                                        <a:schemeClr val="bg1"/>
                                      </p:to>
                                    </p:animClr>
                                    <p:set>
                                      <p:cBhvr>
                                        <p:cTn id="19" dur="250" autoRev="1" fill="remove"/>
                                        <p:tgtEl>
                                          <p:spTgt spid="6">
                                            <p:txEl>
                                              <p:pRg st="1" end="1"/>
                                            </p:txEl>
                                          </p:spTgt>
                                        </p:tgtEl>
                                        <p:attrNameLst>
                                          <p:attrName>fill.type</p:attrName>
                                        </p:attrNameLst>
                                      </p:cBhvr>
                                      <p:to>
                                        <p:strVal val="solid"/>
                                      </p:to>
                                    </p:set>
                                    <p:set>
                                      <p:cBhvr>
                                        <p:cTn id="20" dur="250" autoRev="1" fill="remove"/>
                                        <p:tgtEl>
                                          <p:spTgt spid="6">
                                            <p:txEl>
                                              <p:pRg st="1" end="1"/>
                                            </p:txEl>
                                          </p:spTgt>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059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indefinite" fill="remove" display="0">
                  <p:stCondLst>
                    <p:cond delay="indefinite"/>
                  </p:stCondLst>
                </p:cTn>
                <p:tgtEl>
                  <p:spTgt spid="8"/>
                </p:tgtEl>
              </p:cMediaNode>
            </p:video>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be333363a48cae175efe026e3374901527284294-1080p">
            <a:hlinkClick r:id="" action="ppaction://media"/>
          </p:cNvPr>
          <p:cNvPicPr>
            <a:picLocks noChangeAspect="1"/>
          </p:cNvPicPr>
          <p:nvPr>
            <a:videoFile r:link="rId1"/>
            <p:extLst>
              <p:ext uri="{DAA4B4D4-6D71-4841-9C94-3DE7FCFB9230}">
                <p14:media xmlns:p14="http://schemas.microsoft.com/office/powerpoint/2010/main" r:embed="rId2">
                  <p14:trim st="10849" end="31505"/>
                </p14:media>
              </p:ext>
            </p:extLst>
          </p:nvPr>
        </p:nvPicPr>
        <p:blipFill rotWithShape="1">
          <a:blip r:embed="rId6">
            <a:duotone>
              <a:prstClr val="black"/>
              <a:schemeClr val="accent3">
                <a:tint val="45000"/>
                <a:satMod val="400000"/>
              </a:schemeClr>
            </a:duotone>
          </a:blip>
          <a:srcRect t="11375" b="7777"/>
          <a:stretch>
            <a:fillRect/>
          </a:stretch>
        </p:blipFill>
        <p:spPr>
          <a:xfrm flipH="1">
            <a:off x="334443" y="4067339"/>
            <a:ext cx="5040560" cy="2705780"/>
          </a:xfrm>
          <a:prstGeom prst="rect">
            <a:avLst/>
          </a:prstGeom>
          <a:ln w="6350" cap="flat">
            <a:solidFill>
              <a:srgbClr val="BFBFBF"/>
            </a:solidFill>
          </a:ln>
          <a:effectLst>
            <a:outerShdw blurRad="190500" dist="215900" dir="7200000" sx="101000" sy="101000" algn="t" rotWithShape="0">
              <a:srgbClr val="000000">
                <a:alpha val="20000"/>
              </a:srgbClr>
            </a:outerShdw>
          </a:effectLst>
          <a:scene3d>
            <a:camera prst="perspectiveRight" fov="3300000">
              <a:rot lat="0" lon="20100000" rev="0"/>
            </a:camera>
            <a:lightRig rig="threePt" dir="t">
              <a:rot lat="0" lon="0" rev="3600000"/>
            </a:lightRig>
          </a:scene3d>
          <a:sp3d extrusionH="952500">
            <a:extrusionClr>
              <a:srgbClr val="D9D9D9"/>
            </a:extrusionClr>
            <a:contourClr>
              <a:srgbClr val="D9D9D9"/>
            </a:contourClr>
          </a:sp3d>
        </p:spPr>
      </p:pic>
      <p:pic>
        <p:nvPicPr>
          <p:cNvPr id="5" name="Picture 4"/>
          <p:cNvPicPr>
            <a:picLocks noChangeAspect="1"/>
          </p:cNvPicPr>
          <p:nvPr/>
        </p:nvPicPr>
        <p:blipFill>
          <a:blip r:embed="rId7"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7574017">
            <a:off x="4802801" y="2111943"/>
            <a:ext cx="2705283" cy="1732922"/>
          </a:xfrm>
          <a:prstGeom prst="rect">
            <a:avLst/>
          </a:prstGeom>
        </p:spPr>
      </p:pic>
      <p:sp>
        <p:nvSpPr>
          <p:cNvPr id="6" name="Title 10"/>
          <p:cNvSpPr txBox="1">
            <a:spLocks/>
          </p:cNvSpPr>
          <p:nvPr/>
        </p:nvSpPr>
        <p:spPr>
          <a:xfrm>
            <a:off x="1759151" y="189917"/>
            <a:ext cx="5056929" cy="707886"/>
          </a:xfrm>
          <a:prstGeom prst="rect">
            <a:avLst/>
          </a:prstGeom>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spcBef>
                <a:spcPts val="0"/>
              </a:spcBef>
              <a:defRPr/>
            </a:pPr>
            <a:r>
              <a:rPr lang="fa-IR" sz="4000" kern="0" dirty="0">
                <a:ln>
                  <a:solidFill>
                    <a:srgbClr val="C00000"/>
                  </a:solidFill>
                </a:ln>
                <a:solidFill>
                  <a:schemeClr val="tx2">
                    <a:lumMod val="20000"/>
                    <a:lumOff val="80000"/>
                  </a:schemeClr>
                </a:solidFill>
                <a:latin typeface="Calibri"/>
                <a:ea typeface="+mn-ea"/>
                <a:cs typeface="B Titr" pitchFamily="2" charset="-78"/>
              </a:rPr>
              <a:t>صدای بوق قطار انقلاب </a:t>
            </a:r>
            <a:endParaRPr lang="en-US" sz="3600" kern="0" dirty="0">
              <a:ln>
                <a:solidFill>
                  <a:srgbClr val="C00000"/>
                </a:solidFill>
              </a:ln>
              <a:solidFill>
                <a:schemeClr val="tx2">
                  <a:lumMod val="20000"/>
                  <a:lumOff val="80000"/>
                </a:schemeClr>
              </a:solidFill>
              <a:latin typeface="Calibri"/>
              <a:ea typeface="+mn-ea"/>
              <a:cs typeface="B Titr" pitchFamily="2" charset="-78"/>
            </a:endParaRPr>
          </a:p>
        </p:txBody>
      </p:sp>
      <p:sp>
        <p:nvSpPr>
          <p:cNvPr id="7" name="TextBox 6"/>
          <p:cNvSpPr txBox="1"/>
          <p:nvPr/>
        </p:nvSpPr>
        <p:spPr>
          <a:xfrm rot="1061461">
            <a:off x="-961701" y="3491890"/>
            <a:ext cx="7632848" cy="707886"/>
          </a:xfrm>
          <a:prstGeom prst="rect">
            <a:avLst/>
          </a:prstGeom>
          <a:noFill/>
        </p:spPr>
        <p:txBody>
          <a:bodyPr wrap="square" rtlCol="0">
            <a:spAutoFit/>
          </a:bodyPr>
          <a:lstStyle/>
          <a:p>
            <a:pPr algn="ctr"/>
            <a:r>
              <a:rPr lang="fa-IR" sz="4000" dirty="0">
                <a:ln>
                  <a:solidFill>
                    <a:srgbClr val="FF0000"/>
                  </a:solidFill>
                </a:ln>
                <a:solidFill>
                  <a:srgbClr val="FFFF00"/>
                </a:solidFill>
                <a:cs typeface="B Titr" pitchFamily="2" charset="-78"/>
              </a:rPr>
              <a:t>مرگ بر آمریکا </a:t>
            </a:r>
            <a:endParaRPr lang="en-US" sz="4000" dirty="0">
              <a:ln>
                <a:solidFill>
                  <a:srgbClr val="FF0000"/>
                </a:solidFill>
              </a:ln>
              <a:solidFill>
                <a:srgbClr val="FFFF00"/>
              </a:solidFill>
              <a:cs typeface="B Titr" pitchFamily="2" charset="-78"/>
            </a:endParaRPr>
          </a:p>
        </p:txBody>
      </p:sp>
      <p:sp>
        <p:nvSpPr>
          <p:cNvPr id="8" name="TextBox 7"/>
          <p:cNvSpPr txBox="1"/>
          <p:nvPr/>
        </p:nvSpPr>
        <p:spPr>
          <a:xfrm rot="1355009">
            <a:off x="-501385" y="2435245"/>
            <a:ext cx="7632848" cy="707886"/>
          </a:xfrm>
          <a:prstGeom prst="rect">
            <a:avLst/>
          </a:prstGeom>
          <a:noFill/>
        </p:spPr>
        <p:txBody>
          <a:bodyPr wrap="square" rtlCol="0">
            <a:spAutoFit/>
          </a:bodyPr>
          <a:lstStyle/>
          <a:p>
            <a:pPr algn="ctr"/>
            <a:r>
              <a:rPr lang="fa-IR" sz="4000" dirty="0">
                <a:ln>
                  <a:solidFill>
                    <a:srgbClr val="FF0000"/>
                  </a:solidFill>
                </a:ln>
                <a:solidFill>
                  <a:srgbClr val="FFFF00"/>
                </a:solidFill>
                <a:cs typeface="B Titr" pitchFamily="2" charset="-78"/>
              </a:rPr>
              <a:t>مرگ بر اسرائیل </a:t>
            </a:r>
            <a:endParaRPr lang="en-US" sz="4000" dirty="0">
              <a:ln>
                <a:solidFill>
                  <a:srgbClr val="FF0000"/>
                </a:solidFill>
              </a:ln>
              <a:solidFill>
                <a:srgbClr val="FFFF00"/>
              </a:solidFill>
              <a:cs typeface="B Titr" pitchFamily="2" charset="-78"/>
            </a:endParaRPr>
          </a:p>
        </p:txBody>
      </p:sp>
    </p:spTree>
    <p:extLst>
      <p:ext uri="{BB962C8B-B14F-4D97-AF65-F5344CB8AC3E}">
        <p14:creationId xmlns:p14="http://schemas.microsoft.com/office/powerpoint/2010/main" val="2521929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5"/>
                                        </p:tgtEl>
                                      </p:cBhvr>
                                    </p:animEffect>
                                    <p:animScale>
                                      <p:cBhvr>
                                        <p:cTn id="7" dur="1000" autoRev="1" fill="hold"/>
                                        <p:tgtEl>
                                          <p:spTgt spid="5"/>
                                        </p:tgtEl>
                                      </p:cBhvr>
                                      <p:by x="105000" y="105000"/>
                                    </p:animScale>
                                  </p:childTnLst>
                                </p:cTn>
                              </p:par>
                              <p:par>
                                <p:cTn id="8" presetID="18" presetClass="entr" presetSubtype="9"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trips(upLeft)">
                                      <p:cBhvr>
                                        <p:cTn id="10" dur="500"/>
                                        <p:tgtEl>
                                          <p:spTgt spid="6"/>
                                        </p:tgtEl>
                                      </p:cBhvr>
                                    </p:animEffect>
                                  </p:childTnLst>
                                </p:cTn>
                              </p:par>
                              <p:par>
                                <p:cTn id="11" presetID="41" presetClass="entr" presetSubtype="0" repeatCount="indefinite" fill="hold" nodeType="withEffect">
                                  <p:stCondLst>
                                    <p:cond delay="0"/>
                                  </p:stCondLst>
                                  <p:iterate type="lt">
                                    <p:tmPct val="10000"/>
                                  </p:iterate>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10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15" dur="10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6" dur="10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7" dur="1000" tmFilter="0,0; .5, 1; 1, 1"/>
                                        <p:tgtEl>
                                          <p:spTgt spid="7">
                                            <p:txEl>
                                              <p:pRg st="0" end="0"/>
                                            </p:txEl>
                                          </p:spTgt>
                                        </p:tgtEl>
                                      </p:cBhvr>
                                    </p:animEffect>
                                  </p:childTnLst>
                                </p:cTn>
                              </p:par>
                              <p:par>
                                <p:cTn id="18" presetID="41" presetClass="entr" presetSubtype="0" repeatCount="indefinite" fill="hold" nodeType="withEffect">
                                  <p:stCondLst>
                                    <p:cond delay="1250"/>
                                  </p:stCondLst>
                                  <p:iterate type="lt">
                                    <p:tmPct val="10000"/>
                                  </p:iterate>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p:cTn id="20" dur="100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100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22" dur="100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100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1000" tmFilter="0,0; .5, 1; 1, 1"/>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059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repeatCount="indefinite" fill="remove" display="0">
                  <p:stCondLst>
                    <p:cond delay="indefinite"/>
                  </p:stCondLst>
                </p:cTn>
                <p:tgtEl>
                  <p:spTgt spid="10"/>
                </p:tgtEl>
              </p:cMediaNode>
            </p:video>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9" name="Title 10"/>
          <p:cNvSpPr txBox="1">
            <a:spLocks/>
          </p:cNvSpPr>
          <p:nvPr/>
        </p:nvSpPr>
        <p:spPr>
          <a:xfrm>
            <a:off x="1805608" y="1368822"/>
            <a:ext cx="3575720" cy="523220"/>
          </a:xfrm>
          <a:prstGeom prst="rect">
            <a:avLst/>
          </a:prstGeom>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spcBef>
                <a:spcPts val="0"/>
              </a:spcBef>
              <a:defRPr/>
            </a:pPr>
            <a:r>
              <a:rPr lang="fa-IR" sz="2800" b="1" dirty="0" smtClean="0">
                <a:ln>
                  <a:solidFill>
                    <a:schemeClr val="tx1"/>
                  </a:solidFill>
                </a:ln>
                <a:solidFill>
                  <a:srgbClr val="00B050"/>
                </a:solidFill>
                <a:cs typeface="B Titr" panose="00000700000000000000" pitchFamily="2" charset="-78"/>
              </a:rPr>
              <a:t>13 </a:t>
            </a:r>
            <a:r>
              <a:rPr lang="fa-IR" sz="2800" b="1" dirty="0">
                <a:ln>
                  <a:solidFill>
                    <a:schemeClr val="tx1"/>
                  </a:solidFill>
                </a:ln>
                <a:solidFill>
                  <a:srgbClr val="00B050"/>
                </a:solidFill>
                <a:cs typeface="B Titr" panose="00000700000000000000" pitchFamily="2" charset="-78"/>
              </a:rPr>
              <a:t>خرداد 1342 </a:t>
            </a:r>
          </a:p>
        </p:txBody>
      </p:sp>
      <p:sp>
        <p:nvSpPr>
          <p:cNvPr id="20" name="Title 10"/>
          <p:cNvSpPr txBox="1">
            <a:spLocks/>
          </p:cNvSpPr>
          <p:nvPr/>
        </p:nvSpPr>
        <p:spPr>
          <a:xfrm>
            <a:off x="733968" y="375046"/>
            <a:ext cx="5985642" cy="769441"/>
          </a:xfrm>
          <a:prstGeom prst="rect">
            <a:avLst/>
          </a:prstGeom>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spcBef>
                <a:spcPts val="0"/>
              </a:spcBef>
              <a:defRPr/>
            </a:pPr>
            <a:r>
              <a:rPr lang="fa-IR" kern="0" dirty="0" smtClean="0">
                <a:ln>
                  <a:solidFill>
                    <a:schemeClr val="tx1"/>
                  </a:solidFill>
                </a:ln>
                <a:solidFill>
                  <a:srgbClr val="FFFF00"/>
                </a:solidFill>
                <a:latin typeface="Calibri"/>
                <a:ea typeface="+mn-ea"/>
                <a:cs typeface="B Titr" pitchFamily="2" charset="-78"/>
              </a:rPr>
              <a:t>سخنرانی روز </a:t>
            </a:r>
            <a:r>
              <a:rPr lang="fa-IR" kern="0" dirty="0" smtClean="0">
                <a:ln>
                  <a:solidFill>
                    <a:schemeClr val="tx1"/>
                  </a:solidFill>
                </a:ln>
                <a:solidFill>
                  <a:srgbClr val="FF0000"/>
                </a:solidFill>
                <a:latin typeface="Calibri"/>
                <a:ea typeface="+mn-ea"/>
                <a:cs typeface="B Titr" pitchFamily="2" charset="-78"/>
              </a:rPr>
              <a:t>عاشورا</a:t>
            </a:r>
            <a:endParaRPr lang="en-US" sz="4000" kern="0" dirty="0">
              <a:ln>
                <a:solidFill>
                  <a:schemeClr val="tx1"/>
                </a:solidFill>
              </a:ln>
              <a:solidFill>
                <a:srgbClr val="FF0000"/>
              </a:solidFill>
              <a:latin typeface="Calibri"/>
              <a:ea typeface="+mn-ea"/>
              <a:cs typeface="B Titr" pitchFamily="2" charset="-7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76" y="2132856"/>
            <a:ext cx="6228184" cy="4344158"/>
          </a:xfrm>
          <a:prstGeom prst="rect">
            <a:avLst/>
          </a:prstGeom>
        </p:spPr>
      </p:pic>
    </p:spTree>
    <p:extLst>
      <p:ext uri="{BB962C8B-B14F-4D97-AF65-F5344CB8AC3E}">
        <p14:creationId xmlns:p14="http://schemas.microsoft.com/office/powerpoint/2010/main" val="3360983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9" name="Title 10"/>
          <p:cNvSpPr txBox="1">
            <a:spLocks/>
          </p:cNvSpPr>
          <p:nvPr/>
        </p:nvSpPr>
        <p:spPr>
          <a:xfrm>
            <a:off x="1271464" y="5229200"/>
            <a:ext cx="4824537" cy="523220"/>
          </a:xfrm>
          <a:prstGeom prst="rect">
            <a:avLst/>
          </a:prstGeom>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spcBef>
                <a:spcPts val="0"/>
              </a:spcBef>
              <a:defRPr/>
            </a:pPr>
            <a:r>
              <a:rPr lang="fa-IR" sz="2800" kern="0" dirty="0">
                <a:solidFill>
                  <a:prstClr val="white"/>
                </a:solidFill>
                <a:latin typeface="Calibri"/>
                <a:ea typeface="+mn-ea"/>
                <a:cs typeface="B Titr" pitchFamily="2" charset="-78"/>
              </a:rPr>
              <a:t>قیام 15 خرداد 42 و تبعید امام </a:t>
            </a:r>
            <a:endParaRPr lang="en-US" sz="2400" kern="0" dirty="0">
              <a:solidFill>
                <a:prstClr val="white"/>
              </a:solidFill>
              <a:latin typeface="Calibri"/>
              <a:ea typeface="+mn-ea"/>
              <a:cs typeface="B Titr" pitchFamily="2" charset="-78"/>
            </a:endParaRPr>
          </a:p>
        </p:txBody>
      </p:sp>
      <p:sp>
        <p:nvSpPr>
          <p:cNvPr id="20" name="Title 10"/>
          <p:cNvSpPr txBox="1">
            <a:spLocks/>
          </p:cNvSpPr>
          <p:nvPr/>
        </p:nvSpPr>
        <p:spPr>
          <a:xfrm>
            <a:off x="1271464" y="300540"/>
            <a:ext cx="5328593" cy="461665"/>
          </a:xfrm>
          <a:prstGeom prst="rect">
            <a:avLst/>
          </a:prstGeom>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spcBef>
                <a:spcPts val="0"/>
              </a:spcBef>
              <a:defRPr/>
            </a:pPr>
            <a:r>
              <a:rPr lang="fa-IR" sz="2400" kern="0" dirty="0">
                <a:solidFill>
                  <a:prstClr val="white"/>
                </a:solidFill>
                <a:latin typeface="Calibri"/>
                <a:ea typeface="+mn-ea"/>
                <a:cs typeface="B Titr" pitchFamily="2" charset="-78"/>
              </a:rPr>
              <a:t>و این چنین حرکت قطار انقلاب آغاز شد</a:t>
            </a:r>
            <a:endParaRPr lang="en-US" sz="2000" kern="0" dirty="0">
              <a:solidFill>
                <a:prstClr val="white"/>
              </a:solidFill>
              <a:latin typeface="Calibri"/>
              <a:ea typeface="+mn-ea"/>
              <a:cs typeface="B Titr" pitchFamily="2" charset="-78"/>
            </a:endParaRPr>
          </a:p>
        </p:txBody>
      </p:sp>
      <p:pic>
        <p:nvPicPr>
          <p:cNvPr id="3" name="tabeid_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1911" t="18296" r="13102" b="22454"/>
          <a:stretch/>
        </p:blipFill>
        <p:spPr>
          <a:xfrm>
            <a:off x="479376" y="1007481"/>
            <a:ext cx="6408711" cy="3976443"/>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0006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0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7" name="Title 10"/>
          <p:cNvSpPr txBox="1">
            <a:spLocks/>
          </p:cNvSpPr>
          <p:nvPr/>
        </p:nvSpPr>
        <p:spPr>
          <a:xfrm>
            <a:off x="704781" y="5445224"/>
            <a:ext cx="6192689" cy="461665"/>
          </a:xfrm>
          <a:prstGeom prst="rect">
            <a:avLst/>
          </a:prstGeom>
          <a:solidFill>
            <a:srgbClr val="FF0000"/>
          </a:solidFill>
          <a:ln w="57150">
            <a:solidFill>
              <a:schemeClr val="bg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133350" h="241300" prst="artDeco"/>
          </a:sp3d>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spcBef>
                <a:spcPts val="0"/>
              </a:spcBef>
              <a:defRPr/>
            </a:pPr>
            <a:r>
              <a:rPr lang="fa-IR" sz="2400" kern="0" dirty="0">
                <a:solidFill>
                  <a:prstClr val="white"/>
                </a:solidFill>
                <a:latin typeface="Calibri"/>
                <a:ea typeface="+mn-ea"/>
                <a:cs typeface="B Titr" pitchFamily="2" charset="-78"/>
              </a:rPr>
              <a:t>شهادت فرزند امام حاج آقا </a:t>
            </a:r>
            <a:r>
              <a:rPr lang="fa-IR" sz="2400" kern="0" dirty="0" smtClean="0">
                <a:solidFill>
                  <a:prstClr val="white"/>
                </a:solidFill>
                <a:latin typeface="Calibri"/>
                <a:ea typeface="+mn-ea"/>
                <a:cs typeface="B Titr" pitchFamily="2" charset="-78"/>
              </a:rPr>
              <a:t>مصطفی</a:t>
            </a:r>
            <a:endParaRPr lang="en-US" sz="2000" kern="0" dirty="0">
              <a:solidFill>
                <a:prstClr val="white"/>
              </a:solidFill>
              <a:latin typeface="Calibri"/>
              <a:ea typeface="+mn-ea"/>
              <a:cs typeface="B Titr" pitchFamily="2" charset="-78"/>
            </a:endParaRPr>
          </a:p>
        </p:txBody>
      </p:sp>
      <p:pic>
        <p:nvPicPr>
          <p:cNvPr id="3" name="tabeid_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33106" t="36251" r="33229" b="35574"/>
          <a:stretch/>
        </p:blipFill>
        <p:spPr>
          <a:xfrm>
            <a:off x="486967" y="548680"/>
            <a:ext cx="6628316" cy="3744416"/>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0694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p:cNvPicPr>
            <a:picLocks noGrp="1" noChangeAspect="1"/>
          </p:cNvPicPr>
          <p:nvPr isPhoto="1"/>
        </p:nvPicPr>
        <p:blipFill rotWithShape="1">
          <a:blip r:embed="rId4" cstate="print">
            <a:extLst>
              <a:ext uri="{28A0092B-C50C-407E-A947-70E740481C1C}">
                <a14:useLocalDpi xmlns:a14="http://schemas.microsoft.com/office/drawing/2010/main" val="0"/>
              </a:ext>
            </a:extLst>
          </a:blip>
          <a:srcRect t="3800" b="3800"/>
          <a:stretch/>
        </p:blipFill>
        <p:spPr>
          <a:xfrm>
            <a:off x="551384" y="620688"/>
            <a:ext cx="6363508" cy="5879800"/>
          </a:xfrm>
          <a:prstGeom prst="rect">
            <a:avLst/>
          </a:prstGeom>
          <a:noFill/>
          <a:ln>
            <a:noFill/>
          </a:ln>
          <a:effectLst>
            <a:softEdge rad="317500"/>
          </a:effectLst>
        </p:spPr>
      </p:pic>
    </p:spTree>
    <p:extLst>
      <p:ext uri="{BB962C8B-B14F-4D97-AF65-F5344CB8AC3E}">
        <p14:creationId xmlns:p14="http://schemas.microsoft.com/office/powerpoint/2010/main" val="362034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16" name="be333363a48cae175efe026e3374901527284294-1080p">
            <a:hlinkClick r:id="" action="ppaction://media"/>
          </p:cNvPr>
          <p:cNvPicPr>
            <a:picLocks noChangeAspect="1"/>
          </p:cNvPicPr>
          <p:nvPr>
            <a:videoFile r:link="rId1"/>
            <p:extLst>
              <p:ext uri="{DAA4B4D4-6D71-4841-9C94-3DE7FCFB9230}">
                <p14:media xmlns:p14="http://schemas.microsoft.com/office/powerpoint/2010/main" r:embed="rId2">
                  <p14:trim st="10849" end="31505"/>
                </p14:media>
              </p:ext>
            </p:extLst>
          </p:nvPr>
        </p:nvPicPr>
        <p:blipFill rotWithShape="1">
          <a:blip r:embed="rId8">
            <a:duotone>
              <a:prstClr val="black"/>
              <a:schemeClr val="accent3">
                <a:tint val="45000"/>
                <a:satMod val="400000"/>
              </a:schemeClr>
            </a:duotone>
          </a:blip>
          <a:srcRect t="11375" b="7777"/>
          <a:stretch>
            <a:fillRect/>
          </a:stretch>
        </p:blipFill>
        <p:spPr>
          <a:xfrm flipH="1">
            <a:off x="479376" y="3923412"/>
            <a:ext cx="5040560" cy="2705780"/>
          </a:xfrm>
          <a:prstGeom prst="rect">
            <a:avLst/>
          </a:prstGeom>
          <a:ln w="6350" cap="flat">
            <a:solidFill>
              <a:srgbClr val="BFBFBF"/>
            </a:solidFill>
          </a:ln>
          <a:effectLst>
            <a:outerShdw blurRad="190500" dist="215900" dir="7200000" sx="101000" sy="101000" algn="t" rotWithShape="0">
              <a:srgbClr val="000000">
                <a:alpha val="20000"/>
              </a:srgbClr>
            </a:outerShdw>
          </a:effectLst>
          <a:scene3d>
            <a:camera prst="perspectiveRight" fov="3300000">
              <a:rot lat="0" lon="20100000" rev="0"/>
            </a:camera>
            <a:lightRig rig="threePt" dir="t">
              <a:rot lat="0" lon="0" rev="3600000"/>
            </a:lightRig>
          </a:scene3d>
          <a:sp3d extrusionH="952500">
            <a:extrusionClr>
              <a:srgbClr val="D9D9D9"/>
            </a:extrusionClr>
            <a:contourClr>
              <a:srgbClr val="D9D9D9"/>
            </a:contourClr>
          </a:sp3d>
        </p:spPr>
      </p:pic>
      <p:sp>
        <p:nvSpPr>
          <p:cNvPr id="15" name="Title 10"/>
          <p:cNvSpPr txBox="1">
            <a:spLocks/>
          </p:cNvSpPr>
          <p:nvPr/>
        </p:nvSpPr>
        <p:spPr>
          <a:xfrm>
            <a:off x="7464153" y="5276302"/>
            <a:ext cx="3672408" cy="584775"/>
          </a:xfrm>
          <a:prstGeom prst="rect">
            <a:avLst/>
          </a:prstGeom>
          <a:solidFill>
            <a:srgbClr val="FF0000"/>
          </a:solidFill>
          <a:ln w="57150">
            <a:solidFill>
              <a:schemeClr val="bg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133350" h="241300" prst="artDeco"/>
          </a:sp3d>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spcBef>
                <a:spcPts val="0"/>
              </a:spcBef>
              <a:defRPr/>
            </a:pPr>
            <a:r>
              <a:rPr lang="fa-IR" sz="3200" kern="0" dirty="0">
                <a:solidFill>
                  <a:prstClr val="white"/>
                </a:solidFill>
                <a:latin typeface="Calibri"/>
                <a:ea typeface="+mn-ea"/>
                <a:cs typeface="B Titr" pitchFamily="2" charset="-78"/>
              </a:rPr>
              <a:t>26دی فرار </a:t>
            </a:r>
            <a:r>
              <a:rPr lang="fa-IR" sz="3200" kern="0" dirty="0" smtClean="0">
                <a:solidFill>
                  <a:prstClr val="white"/>
                </a:solidFill>
                <a:latin typeface="Calibri"/>
                <a:ea typeface="+mn-ea"/>
                <a:cs typeface="B Titr" pitchFamily="2" charset="-78"/>
              </a:rPr>
              <a:t>شاه</a:t>
            </a:r>
            <a:endParaRPr lang="en-US" sz="2800" kern="0" dirty="0">
              <a:solidFill>
                <a:prstClr val="white"/>
              </a:solidFill>
              <a:latin typeface="Calibri"/>
              <a:ea typeface="+mn-ea"/>
              <a:cs typeface="B Titr" pitchFamily="2" charset="-78"/>
            </a:endParaRPr>
          </a:p>
        </p:txBody>
      </p:sp>
      <p:pic>
        <p:nvPicPr>
          <p:cNvPr id="5" name="tabeid_3">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l="39639" t="39760" r="39689" b="40337"/>
          <a:stretch/>
        </p:blipFill>
        <p:spPr>
          <a:xfrm>
            <a:off x="394939" y="332656"/>
            <a:ext cx="7036531" cy="3810828"/>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341635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98"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0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remove" display="0">
                  <p:stCondLst>
                    <p:cond delay="indefinite"/>
                  </p:stCondLst>
                </p:cTn>
                <p:tgtEl>
                  <p:spTgt spid="16"/>
                </p:tgtEl>
              </p:cMediaNode>
            </p:video>
            <p:video>
              <p:cMediaNode vol="80000">
                <p:cTn id="12"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16" name="be333363a48cae175efe026e3374901527284294-1080p">
            <a:hlinkClick r:id="" action="ppaction://media"/>
          </p:cNvPr>
          <p:cNvPicPr>
            <a:picLocks noChangeAspect="1"/>
          </p:cNvPicPr>
          <p:nvPr>
            <a:videoFile r:link="rId1"/>
            <p:extLst>
              <p:ext uri="{DAA4B4D4-6D71-4841-9C94-3DE7FCFB9230}">
                <p14:media xmlns:p14="http://schemas.microsoft.com/office/powerpoint/2010/main" r:embed="rId2">
                  <p14:trim st="10849" end="31505"/>
                </p14:media>
              </p:ext>
            </p:extLst>
          </p:nvPr>
        </p:nvPicPr>
        <p:blipFill rotWithShape="1">
          <a:blip r:embed="rId8">
            <a:duotone>
              <a:prstClr val="black"/>
              <a:schemeClr val="accent3">
                <a:tint val="45000"/>
                <a:satMod val="400000"/>
              </a:schemeClr>
            </a:duotone>
          </a:blip>
          <a:srcRect t="11375" b="7777"/>
          <a:stretch>
            <a:fillRect/>
          </a:stretch>
        </p:blipFill>
        <p:spPr>
          <a:xfrm flipH="1">
            <a:off x="479376" y="4149080"/>
            <a:ext cx="4680520" cy="2512510"/>
          </a:xfrm>
          <a:prstGeom prst="rect">
            <a:avLst/>
          </a:prstGeom>
          <a:ln w="6350" cap="flat">
            <a:solidFill>
              <a:srgbClr val="BFBFBF"/>
            </a:solidFill>
          </a:ln>
          <a:effectLst>
            <a:outerShdw blurRad="190500" dist="215900" dir="7200000" sx="101000" sy="101000" algn="t" rotWithShape="0">
              <a:srgbClr val="000000">
                <a:alpha val="20000"/>
              </a:srgbClr>
            </a:outerShdw>
          </a:effectLst>
          <a:scene3d>
            <a:camera prst="perspectiveRight" fov="3300000">
              <a:rot lat="0" lon="20100000" rev="0"/>
            </a:camera>
            <a:lightRig rig="threePt" dir="t">
              <a:rot lat="0" lon="0" rev="3600000"/>
            </a:lightRig>
          </a:scene3d>
          <a:sp3d extrusionH="952500">
            <a:extrusionClr>
              <a:srgbClr val="D9D9D9"/>
            </a:extrusionClr>
            <a:contourClr>
              <a:srgbClr val="D9D9D9"/>
            </a:contourClr>
          </a:sp3d>
        </p:spPr>
      </p:pic>
      <p:sp>
        <p:nvSpPr>
          <p:cNvPr id="19" name="Title 10"/>
          <p:cNvSpPr txBox="1">
            <a:spLocks/>
          </p:cNvSpPr>
          <p:nvPr/>
        </p:nvSpPr>
        <p:spPr>
          <a:xfrm>
            <a:off x="7464152" y="5220265"/>
            <a:ext cx="3672409" cy="523220"/>
          </a:xfrm>
          <a:prstGeom prst="rect">
            <a:avLst/>
          </a:prstGeom>
          <a:solidFill>
            <a:srgbClr val="FF0000"/>
          </a:solidFill>
          <a:ln w="57150">
            <a:solidFill>
              <a:schemeClr val="bg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133350" h="241300" prst="artDeco"/>
          </a:sp3d>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spcBef>
                <a:spcPts val="0"/>
              </a:spcBef>
              <a:defRPr/>
            </a:pPr>
            <a:r>
              <a:rPr lang="fa-IR" sz="2800" kern="0" dirty="0">
                <a:solidFill>
                  <a:prstClr val="white"/>
                </a:solidFill>
                <a:latin typeface="Calibri"/>
                <a:cs typeface="B Titr" pitchFamily="2" charset="-78"/>
              </a:rPr>
              <a:t>12بهمن بهشت زهرا </a:t>
            </a:r>
            <a:endParaRPr lang="en-US" sz="2400" kern="0" dirty="0">
              <a:solidFill>
                <a:prstClr val="white"/>
              </a:solidFill>
              <a:latin typeface="Calibri"/>
              <a:cs typeface="B Titr" pitchFamily="2" charset="-78"/>
            </a:endParaRPr>
          </a:p>
        </p:txBody>
      </p:sp>
      <p:pic>
        <p:nvPicPr>
          <p:cNvPr id="2" name="tabeid_5">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l="36098" t="33596" r="36734" b="33855"/>
          <a:stretch/>
        </p:blipFill>
        <p:spPr>
          <a:xfrm>
            <a:off x="695400" y="404664"/>
            <a:ext cx="5832648" cy="3930699"/>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836707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98"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02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6"/>
                </p:tgtEl>
              </p:cMediaNode>
            </p:video>
            <p:video>
              <p:cMediaNode vol="80000">
                <p:cTn id="12"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151784" y="5445224"/>
            <a:ext cx="10972800" cy="1143000"/>
          </a:xfrm>
          <a:prstGeom prst="rect">
            <a:avLst/>
          </a:prstGeom>
        </p:spPr>
        <p:txBody>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dirty="0" smtClean="0">
                <a:solidFill>
                  <a:srgbClr val="FF0000"/>
                </a:solidFill>
                <a:cs typeface="B Titr" panose="00000700000000000000" pitchFamily="2" charset="-78"/>
              </a:rPr>
              <a:t>تشکیل دولت موقت</a:t>
            </a:r>
            <a:endParaRPr lang="en-US" dirty="0">
              <a:solidFill>
                <a:srgbClr val="FF0000"/>
              </a:solidFill>
              <a:cs typeface="B Titr" panose="00000700000000000000" pitchFamily="2" charset="-78"/>
            </a:endParaRPr>
          </a:p>
        </p:txBody>
      </p:sp>
      <p:pic>
        <p:nvPicPr>
          <p:cNvPr id="6" name="be333363a48cae175efe026e3374901527284294-1080p">
            <a:hlinkClick r:id="" action="ppaction://media"/>
          </p:cNvPr>
          <p:cNvPicPr>
            <a:picLocks noChangeAspect="1"/>
          </p:cNvPicPr>
          <p:nvPr>
            <a:videoFile r:link="rId1"/>
            <p:extLst>
              <p:ext uri="{DAA4B4D4-6D71-4841-9C94-3DE7FCFB9230}">
                <p14:media xmlns:p14="http://schemas.microsoft.com/office/powerpoint/2010/main" r:embed="rId2">
                  <p14:trim st="10849" end="31505"/>
                </p14:media>
              </p:ext>
            </p:extLst>
          </p:nvPr>
        </p:nvPicPr>
        <p:blipFill rotWithShape="1">
          <a:blip r:embed="rId6">
            <a:duotone>
              <a:prstClr val="black"/>
              <a:srgbClr val="9BBB59">
                <a:tint val="45000"/>
                <a:satMod val="400000"/>
              </a:srgbClr>
            </a:duotone>
          </a:blip>
          <a:srcRect t="11375" b="7777"/>
          <a:stretch>
            <a:fillRect/>
          </a:stretch>
        </p:blipFill>
        <p:spPr>
          <a:xfrm flipH="1">
            <a:off x="191344" y="4365104"/>
            <a:ext cx="5040560" cy="2705780"/>
          </a:xfrm>
          <a:prstGeom prst="rect">
            <a:avLst/>
          </a:prstGeom>
          <a:ln w="6350" cap="flat">
            <a:solidFill>
              <a:srgbClr val="BFBFBF"/>
            </a:solidFill>
          </a:ln>
          <a:effectLst>
            <a:outerShdw blurRad="190500" dist="215900" dir="7200000" sx="101000" sy="101000" algn="t" rotWithShape="0">
              <a:srgbClr val="000000">
                <a:alpha val="20000"/>
              </a:srgbClr>
            </a:outerShdw>
          </a:effectLst>
          <a:scene3d>
            <a:camera prst="perspectiveRight" fov="3300000">
              <a:rot lat="0" lon="20100000" rev="0"/>
            </a:camera>
            <a:lightRig rig="threePt" dir="t">
              <a:rot lat="0" lon="0" rev="3600000"/>
            </a:lightRig>
          </a:scene3d>
          <a:sp3d extrusionH="952500">
            <a:extrusionClr>
              <a:srgbClr val="D9D9D9"/>
            </a:extrusionClr>
            <a:contourClr>
              <a:srgbClr val="D9D9D9"/>
            </a:contourClr>
          </a:sp3d>
        </p:spPr>
      </p:pic>
      <p:pic>
        <p:nvPicPr>
          <p:cNvPr id="7" name="Content Placeholder 3"/>
          <p:cNvPicPr>
            <a:picLocks noChangeAspect="1"/>
          </p:cNvPicPr>
          <p:nvPr/>
        </p:nvPicPr>
        <p:blipFill rotWithShape="1">
          <a:blip r:embed="rId7">
            <a:extLst>
              <a:ext uri="{28A0092B-C50C-407E-A947-70E740481C1C}">
                <a14:useLocalDpi xmlns:a14="http://schemas.microsoft.com/office/drawing/2010/main" val="0"/>
              </a:ext>
            </a:extLst>
          </a:blip>
          <a:srcRect l="17985"/>
          <a:stretch/>
        </p:blipFill>
        <p:spPr>
          <a:xfrm>
            <a:off x="479376" y="330837"/>
            <a:ext cx="6114643" cy="4034267"/>
          </a:xfrm>
          <a:prstGeom prst="rect">
            <a:avLst/>
          </a:prstGeom>
        </p:spPr>
      </p:pic>
    </p:spTree>
    <p:extLst>
      <p:ext uri="{BB962C8B-B14F-4D97-AF65-F5344CB8AC3E}">
        <p14:creationId xmlns:p14="http://schemas.microsoft.com/office/powerpoint/2010/main" val="21696963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2826878" y="1178396"/>
            <a:ext cx="6804248" cy="507831"/>
          </a:xfrm>
          <a:prstGeom prst="rect">
            <a:avLst/>
          </a:prstGeom>
          <a:solidFill>
            <a:srgbClr val="7385CF"/>
          </a:solidFill>
          <a:effectLst>
            <a:softEdge rad="317500"/>
          </a:effectLst>
        </p:spPr>
        <p:txBody>
          <a:bodyPr wrap="square">
            <a:spAutoFit/>
          </a:bodyPr>
          <a:lstStyle/>
          <a:p>
            <a:pPr algn="ctr" defTabSz="685800">
              <a:lnSpc>
                <a:spcPct val="150000"/>
              </a:lnSpc>
              <a:defRPr/>
            </a:pPr>
            <a:endParaRPr lang="fa-IR" b="1" dirty="0">
              <a:solidFill>
                <a:prstClr val="black"/>
              </a:solidFill>
              <a:effectLst>
                <a:glow rad="127000">
                  <a:prstClr val="white"/>
                </a:glow>
              </a:effectLst>
              <a:latin typeface="Calibri" panose="020F0502020204030204"/>
              <a:cs typeface="B Mitra" panose="00000400000000000000" pitchFamily="2" charset="-78"/>
            </a:endParaRPr>
          </a:p>
        </p:txBody>
      </p:sp>
      <p:sp>
        <p:nvSpPr>
          <p:cNvPr id="3" name="Title 1"/>
          <p:cNvSpPr txBox="1">
            <a:spLocks/>
          </p:cNvSpPr>
          <p:nvPr/>
        </p:nvSpPr>
        <p:spPr>
          <a:xfrm>
            <a:off x="6439893" y="5517232"/>
            <a:ext cx="6382466" cy="677258"/>
          </a:xfrm>
          <a:prstGeom prst="rect">
            <a:avLst/>
          </a:prstGeom>
        </p:spPr>
        <p:txBody>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fa-IR" sz="2800" dirty="0" smtClean="0">
                <a:solidFill>
                  <a:srgbClr val="FF0000"/>
                </a:solidFill>
                <a:cs typeface="B Titr" panose="00000700000000000000" pitchFamily="2" charset="-78"/>
              </a:rPr>
              <a:t>دیدار همافران در روز 19 بهمن با امام امت</a:t>
            </a:r>
            <a:endParaRPr lang="en-US" sz="2800" dirty="0">
              <a:solidFill>
                <a:srgbClr val="FF0000"/>
              </a:solidFill>
              <a:cs typeface="B Titr" panose="00000700000000000000" pitchFamily="2" charset="-78"/>
            </a:endParaRPr>
          </a:p>
        </p:txBody>
      </p:sp>
      <p:pic>
        <p:nvPicPr>
          <p:cNvPr id="7" name="be333363a48cae175efe026e3374901527284294-1080p">
            <a:hlinkClick r:id="" action="ppaction://media"/>
          </p:cNvPr>
          <p:cNvPicPr>
            <a:picLocks noChangeAspect="1"/>
          </p:cNvPicPr>
          <p:nvPr>
            <a:videoFile r:link="rId1"/>
            <p:extLst>
              <p:ext uri="{DAA4B4D4-6D71-4841-9C94-3DE7FCFB9230}">
                <p14:media xmlns:p14="http://schemas.microsoft.com/office/powerpoint/2010/main" r:embed="rId2">
                  <p14:trim st="10849" end="31505"/>
                </p14:media>
              </p:ext>
            </p:extLst>
          </p:nvPr>
        </p:nvPicPr>
        <p:blipFill rotWithShape="1">
          <a:blip r:embed="rId8">
            <a:duotone>
              <a:prstClr val="black"/>
              <a:srgbClr val="9BBB59">
                <a:tint val="45000"/>
                <a:satMod val="400000"/>
              </a:srgbClr>
            </a:duotone>
          </a:blip>
          <a:srcRect t="11375" b="7777"/>
          <a:stretch>
            <a:fillRect/>
          </a:stretch>
        </p:blipFill>
        <p:spPr>
          <a:xfrm flipH="1">
            <a:off x="407368" y="4155559"/>
            <a:ext cx="4392488" cy="2357894"/>
          </a:xfrm>
          <a:prstGeom prst="rect">
            <a:avLst/>
          </a:prstGeom>
          <a:ln w="6350" cap="flat">
            <a:solidFill>
              <a:srgbClr val="BFBFBF"/>
            </a:solidFill>
          </a:ln>
          <a:effectLst>
            <a:outerShdw blurRad="190500" dist="215900" dir="7200000" sx="101000" sy="101000" algn="t" rotWithShape="0">
              <a:srgbClr val="000000">
                <a:alpha val="20000"/>
              </a:srgbClr>
            </a:outerShdw>
          </a:effectLst>
          <a:scene3d>
            <a:camera prst="perspectiveRight" fov="3300000">
              <a:rot lat="0" lon="20100000" rev="0"/>
            </a:camera>
            <a:lightRig rig="threePt" dir="t">
              <a:rot lat="0" lon="0" rev="3600000"/>
            </a:lightRig>
          </a:scene3d>
          <a:sp3d extrusionH="952500">
            <a:extrusionClr>
              <a:srgbClr val="D9D9D9"/>
            </a:extrusionClr>
            <a:contourClr>
              <a:srgbClr val="D9D9D9"/>
            </a:contourClr>
          </a:sp3d>
        </p:spPr>
      </p:pic>
      <p:pic>
        <p:nvPicPr>
          <p:cNvPr id="2" name="tabeid_6">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l="37978" t="38205" r="37216" b="37645"/>
          <a:stretch/>
        </p:blipFill>
        <p:spPr>
          <a:xfrm>
            <a:off x="983432" y="548680"/>
            <a:ext cx="5940660" cy="3253219"/>
          </a:xfrm>
          <a:prstGeom prst="rect">
            <a:avLst/>
          </a:prstGeom>
          <a:ln>
            <a:noFill/>
          </a:ln>
          <a:effectLst>
            <a:softEdge rad="112500"/>
          </a:effectLst>
        </p:spPr>
      </p:pic>
      <p:sp>
        <p:nvSpPr>
          <p:cNvPr id="5" name="Rectangle 4"/>
          <p:cNvSpPr/>
          <p:nvPr/>
        </p:nvSpPr>
        <p:spPr>
          <a:xfrm>
            <a:off x="983432" y="620689"/>
            <a:ext cx="1008112" cy="36003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196361885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598" fill="hold"/>
                                        <p:tgtEl>
                                          <p:spTgt spid="7"/>
                                        </p:tgtEl>
                                      </p:cBhvr>
                                    </p:cmd>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59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remove" display="0">
                  <p:stCondLst>
                    <p:cond delay="indefinite"/>
                  </p:stCondLst>
                </p:cTn>
                <p:tgtEl>
                  <p:spTgt spid="7"/>
                </p:tgtEl>
              </p:cMediaNode>
            </p:video>
            <p:video>
              <p:cMediaNode vol="80000">
                <p:cTn id="17" fill="hold" display="0">
                  <p:stCondLst>
                    <p:cond delay="indefinite"/>
                  </p:stCondLst>
                </p:cTn>
                <p:tgtEl>
                  <p:spTgt spid="2"/>
                </p:tgtEl>
              </p:cMediaNode>
            </p:video>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4" name="Subtitle 13"/>
          <p:cNvSpPr txBox="1">
            <a:spLocks noGrp="1"/>
          </p:cNvSpPr>
          <p:nvPr>
            <p:ph type="subTitle" idx="1"/>
          </p:nvPr>
        </p:nvSpPr>
        <p:spPr>
          <a:xfrm>
            <a:off x="508123" y="836712"/>
            <a:ext cx="6654352" cy="186204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rtl="1"/>
            <a:r>
              <a:rPr lang="fa-IR" sz="11500" b="1" dirty="0" smtClean="0">
                <a:ln w="38100">
                  <a:solidFill>
                    <a:schemeClr val="bg1"/>
                  </a:solidFill>
                </a:ln>
                <a:solidFill>
                  <a:srgbClr val="FF0000"/>
                </a:solidFill>
                <a:latin typeface="IranNastaliq" pitchFamily="18" charset="0"/>
                <a:cs typeface="B Titr" panose="00000700000000000000" pitchFamily="2" charset="-78"/>
              </a:rPr>
              <a:t>قطار</a:t>
            </a:r>
            <a:r>
              <a:rPr lang="en-US" sz="11500" b="1" dirty="0" smtClean="0">
                <a:ln w="38100">
                  <a:solidFill>
                    <a:schemeClr val="bg1"/>
                  </a:solidFill>
                </a:ln>
                <a:solidFill>
                  <a:srgbClr val="FF0000"/>
                </a:solidFill>
                <a:latin typeface="IranNastaliq" pitchFamily="18" charset="0"/>
                <a:cs typeface="B Titr" panose="00000700000000000000" pitchFamily="2" charset="-78"/>
              </a:rPr>
              <a:t> </a:t>
            </a:r>
            <a:r>
              <a:rPr lang="fa-IR" sz="11500" b="1" dirty="0">
                <a:ln w="38100">
                  <a:solidFill>
                    <a:schemeClr val="bg1"/>
                  </a:solidFill>
                </a:ln>
                <a:solidFill>
                  <a:srgbClr val="FF0000"/>
                </a:solidFill>
                <a:latin typeface="IranNastaliq" pitchFamily="18" charset="0"/>
                <a:cs typeface="B Titr" panose="00000700000000000000" pitchFamily="2" charset="-78"/>
              </a:rPr>
              <a:t>انقلاب </a:t>
            </a:r>
            <a:endParaRPr lang="en-US" sz="11500" b="1" dirty="0">
              <a:ln w="38100">
                <a:solidFill>
                  <a:schemeClr val="bg1"/>
                </a:solidFill>
              </a:ln>
              <a:solidFill>
                <a:srgbClr val="FF0000"/>
              </a:solidFill>
              <a:latin typeface="IranNastaliq" pitchFamily="18" charset="0"/>
              <a:cs typeface="B Titr" panose="00000700000000000000" pitchFamily="2" charset="-78"/>
            </a:endParaRPr>
          </a:p>
        </p:txBody>
      </p:sp>
      <p:pic>
        <p:nvPicPr>
          <p:cNvPr id="17" name="train_3d_sound.mp3">
            <a:hlinkClick r:id="" action="ppaction://media"/>
          </p:cNvPr>
          <p:cNvPicPr>
            <a:picLocks noChangeAspect="1"/>
          </p:cNvPicPr>
          <p:nvPr>
            <a:audioFile r:link="rId1"/>
            <p:extLst>
              <p:ext uri="{DAA4B4D4-6D71-4841-9C94-3DE7FCFB9230}">
                <p14:media xmlns:p14="http://schemas.microsoft.com/office/powerpoint/2010/main" r:embed="rId2">
                  <p14:trim st="8863.9624"/>
                  <p14:fade in="3500"/>
                </p14:media>
              </p:ext>
            </p:extLst>
          </p:nvPr>
        </p:nvPicPr>
        <p:blipFill>
          <a:blip r:embed="rId10"/>
          <a:stretch>
            <a:fillRect/>
          </a:stretch>
        </p:blipFill>
        <p:spPr>
          <a:xfrm>
            <a:off x="5791200" y="3124200"/>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08168" y="4509120"/>
            <a:ext cx="2857500" cy="1143000"/>
          </a:xfrm>
          <a:prstGeom prst="rect">
            <a:avLst/>
          </a:prstGeom>
        </p:spPr>
      </p:pic>
      <p:pic>
        <p:nvPicPr>
          <p:cNvPr id="6" name="be333363a48cae175efe026e3374901527284294-1080p">
            <a:hlinkClick r:id="" action="ppaction://media"/>
          </p:cNvPr>
          <p:cNvPicPr>
            <a:picLocks noChangeAspect="1"/>
          </p:cNvPicPr>
          <p:nvPr>
            <a:videoFile r:link="rId3"/>
            <p:extLst>
              <p:ext uri="{DAA4B4D4-6D71-4841-9C94-3DE7FCFB9230}">
                <p14:media xmlns:p14="http://schemas.microsoft.com/office/powerpoint/2010/main" r:embed="rId4">
                  <p14:trim st="10849" end="31505"/>
                </p14:media>
              </p:ext>
            </p:extLst>
          </p:nvPr>
        </p:nvPicPr>
        <p:blipFill rotWithShape="1">
          <a:blip r:embed="rId12">
            <a:duotone>
              <a:prstClr val="black"/>
              <a:schemeClr val="accent3">
                <a:tint val="45000"/>
                <a:satMod val="400000"/>
              </a:schemeClr>
            </a:duotone>
          </a:blip>
          <a:srcRect t="11375" b="7777"/>
          <a:stretch>
            <a:fillRect/>
          </a:stretch>
        </p:blipFill>
        <p:spPr>
          <a:xfrm>
            <a:off x="335360" y="3429000"/>
            <a:ext cx="6912768" cy="3112346"/>
          </a:xfrm>
          <a:prstGeom prst="rect">
            <a:avLst/>
          </a:prstGeom>
          <a:ln w="6350" cap="flat">
            <a:solidFill>
              <a:srgbClr val="BFBFBF"/>
            </a:solidFill>
          </a:ln>
          <a:effectLst>
            <a:outerShdw blurRad="190500" dist="215900" dir="7200000" sx="101000" sy="101000" algn="t" rotWithShape="0">
              <a:srgbClr val="000000">
                <a:alpha val="20000"/>
              </a:srgbClr>
            </a:outerShdw>
          </a:effectLst>
          <a:scene3d>
            <a:camera prst="perspectiveRight" fov="3300000">
              <a:rot lat="0" lon="20100000" rev="0"/>
            </a:camera>
            <a:lightRig rig="threePt" dir="t">
              <a:rot lat="0" lon="0" rev="3600000"/>
            </a:lightRig>
          </a:scene3d>
          <a:sp3d extrusionH="952500">
            <a:extrusionClr>
              <a:srgbClr val="D9D9D9"/>
            </a:extrusionClr>
            <a:contourClr>
              <a:srgbClr val="D9D9D9"/>
            </a:contourClr>
          </a:sp3d>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018962" flipH="1">
            <a:off x="4414712" y="2908081"/>
            <a:ext cx="2305044" cy="1651437"/>
          </a:xfrm>
          <a:prstGeom prst="rect">
            <a:avLst/>
          </a:prstGeom>
        </p:spPr>
      </p:pic>
      <p:pic>
        <p:nvPicPr>
          <p:cNvPr id="2" name="Iran Iran (128)(1)">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7608168" y="5285279"/>
            <a:ext cx="1276698" cy="1276698"/>
          </a:xfrm>
          <a:prstGeom prst="rect">
            <a:avLst/>
          </a:prstGeom>
        </p:spPr>
      </p:pic>
    </p:spTree>
    <p:extLst>
      <p:ext uri="{BB962C8B-B14F-4D97-AF65-F5344CB8AC3E}">
        <p14:creationId xmlns:p14="http://schemas.microsoft.com/office/powerpoint/2010/main" val="193248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506" fill="hold"/>
                                        <p:tgtEl>
                                          <p:spTgt spid="2"/>
                                        </p:tgtEl>
                                      </p:cBhvr>
                                    </p:cmd>
                                  </p:childTnLst>
                                </p:cTn>
                              </p:par>
                            </p:childTnLst>
                          </p:cTn>
                        </p:par>
                        <p:par>
                          <p:cTn id="7" fill="hold">
                            <p:stCondLst>
                              <p:cond delay="404506"/>
                            </p:stCondLst>
                            <p:childTnLst>
                              <p:par>
                                <p:cTn id="8" presetID="1" presetClass="mediacall" presetSubtype="0" fill="hold" nodeType="afterEffect">
                                  <p:stCondLst>
                                    <p:cond delay="0"/>
                                  </p:stCondLst>
                                  <p:childTnLst>
                                    <p:cmd type="call" cmd="playFrom(0.0)">
                                      <p:cBhvr>
                                        <p:cTn id="9" dur="19060" fill="hold"/>
                                        <p:tgtEl>
                                          <p:spTgt spid="17"/>
                                        </p:tgtEl>
                                      </p:cBhvr>
                                    </p:cmd>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8500" fill="hold"/>
                                        <p:tgtEl>
                                          <p:spTgt spid="14"/>
                                        </p:tgtEl>
                                        <p:attrNameLst>
                                          <p:attrName>ppt_w</p:attrName>
                                        </p:attrNameLst>
                                      </p:cBhvr>
                                      <p:tavLst>
                                        <p:tav tm="0">
                                          <p:val>
                                            <p:fltVal val="0"/>
                                          </p:val>
                                        </p:tav>
                                        <p:tav tm="100000">
                                          <p:val>
                                            <p:strVal val="#ppt_w"/>
                                          </p:val>
                                        </p:tav>
                                      </p:tavLst>
                                    </p:anim>
                                    <p:anim calcmode="lin" valueType="num">
                                      <p:cBhvr>
                                        <p:cTn id="13" dur="8500" fill="hold"/>
                                        <p:tgtEl>
                                          <p:spTgt spid="14"/>
                                        </p:tgtEl>
                                        <p:attrNameLst>
                                          <p:attrName>ppt_h</p:attrName>
                                        </p:attrNameLst>
                                      </p:cBhvr>
                                      <p:tavLst>
                                        <p:tav tm="0">
                                          <p:val>
                                            <p:fltVal val="0"/>
                                          </p:val>
                                        </p:tav>
                                        <p:tav tm="100000">
                                          <p:val>
                                            <p:strVal val="#ppt_h"/>
                                          </p:val>
                                        </p:tav>
                                      </p:tavLst>
                                    </p:anim>
                                    <p:animEffect transition="in" filter="fade">
                                      <p:cBhvr>
                                        <p:cTn id="14" dur="8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5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remove" display="0">
                  <p:stCondLst>
                    <p:cond delay="indefinite"/>
                  </p:stCondLst>
                  <p:endCondLst>
                    <p:cond evt="onStopAudio" delay="0">
                      <p:tgtEl>
                        <p:sldTgt/>
                      </p:tgtEl>
                    </p:cond>
                  </p:endCondLst>
                </p:cTn>
                <p:tgtEl>
                  <p:spTgt spid="17"/>
                </p:tgtEl>
              </p:cMediaNode>
            </p:audio>
            <p:video>
              <p:cMediaNode vol="80000">
                <p:cTn id="20" fill="hold" display="0">
                  <p:stCondLst>
                    <p:cond delay="indefinite"/>
                  </p:stCondLst>
                </p:cTn>
                <p:tgtEl>
                  <p:spTgt spid="6"/>
                </p:tgtEl>
              </p:cMediaNode>
            </p:video>
            <p:audio>
              <p:cMediaNode vol="80000" showWhenStopped="0">
                <p:cTn id="21" fill="hold" display="0">
                  <p:stCondLst>
                    <p:cond delay="indefinite"/>
                  </p:stCondLst>
                  <p:endCondLst>
                    <p:cond evt="onStopAudio" delay="0">
                      <p:tgtEl>
                        <p:sldTgt/>
                      </p:tgtEl>
                    </p:cond>
                  </p:endCondLst>
                </p:cTn>
                <p:tgtEl>
                  <p:spTgt spid="2"/>
                </p:tgtEl>
              </p:cMediaNode>
            </p:audio>
          </p:childTnLst>
        </p:cTn>
      </p:par>
    </p:tnLst>
    <p:bldLst>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16" name="be333363a48cae175efe026e3374901527284294-1080p">
            <a:hlinkClick r:id="" action="ppaction://media"/>
          </p:cNvPr>
          <p:cNvPicPr>
            <a:picLocks noChangeAspect="1"/>
          </p:cNvPicPr>
          <p:nvPr>
            <a:videoFile r:link="rId1"/>
            <p:extLst>
              <p:ext uri="{DAA4B4D4-6D71-4841-9C94-3DE7FCFB9230}">
                <p14:media xmlns:p14="http://schemas.microsoft.com/office/powerpoint/2010/main" r:embed="rId2">
                  <p14:trim st="10849" end="31505"/>
                </p14:media>
              </p:ext>
            </p:extLst>
          </p:nvPr>
        </p:nvPicPr>
        <p:blipFill rotWithShape="1">
          <a:blip r:embed="rId8">
            <a:duotone>
              <a:prstClr val="black"/>
              <a:schemeClr val="accent3">
                <a:tint val="45000"/>
                <a:satMod val="400000"/>
              </a:schemeClr>
            </a:duotone>
          </a:blip>
          <a:srcRect t="11375" b="7777"/>
          <a:stretch>
            <a:fillRect/>
          </a:stretch>
        </p:blipFill>
        <p:spPr>
          <a:xfrm flipH="1">
            <a:off x="407368" y="2996952"/>
            <a:ext cx="6815762" cy="3658711"/>
          </a:xfrm>
          <a:prstGeom prst="rect">
            <a:avLst/>
          </a:prstGeom>
          <a:ln w="6350" cap="flat">
            <a:solidFill>
              <a:srgbClr val="BFBFBF"/>
            </a:solidFill>
          </a:ln>
          <a:effectLst>
            <a:outerShdw blurRad="190500" dist="215900" dir="7200000" sx="101000" sy="101000" algn="t" rotWithShape="0">
              <a:srgbClr val="000000">
                <a:alpha val="20000"/>
              </a:srgbClr>
            </a:outerShdw>
          </a:effectLst>
          <a:scene3d>
            <a:camera prst="perspectiveRight" fov="3300000">
              <a:rot lat="0" lon="20100000" rev="0"/>
            </a:camera>
            <a:lightRig rig="threePt" dir="t">
              <a:rot lat="0" lon="0" rev="3600000"/>
            </a:lightRig>
          </a:scene3d>
          <a:sp3d extrusionH="952500">
            <a:extrusionClr>
              <a:srgbClr val="D9D9D9"/>
            </a:extrusionClr>
            <a:contourClr>
              <a:srgbClr val="D9D9D9"/>
            </a:contourClr>
          </a:sp3d>
        </p:spPr>
      </p:pic>
      <p:sp>
        <p:nvSpPr>
          <p:cNvPr id="18" name="Title 10"/>
          <p:cNvSpPr txBox="1">
            <a:spLocks/>
          </p:cNvSpPr>
          <p:nvPr/>
        </p:nvSpPr>
        <p:spPr>
          <a:xfrm>
            <a:off x="7320136" y="5302773"/>
            <a:ext cx="3924208" cy="461665"/>
          </a:xfrm>
          <a:prstGeom prst="rect">
            <a:avLst/>
          </a:prstGeom>
          <a:solidFill>
            <a:srgbClr val="FF0000"/>
          </a:solidFill>
          <a:ln w="57150">
            <a:solidFill>
              <a:schemeClr val="bg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133350" h="241300" prst="artDeco"/>
          </a:sp3d>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spcBef>
                <a:spcPts val="0"/>
              </a:spcBef>
              <a:defRPr/>
            </a:pPr>
            <a:r>
              <a:rPr lang="fa-IR" sz="2400" kern="0" dirty="0" smtClean="0">
                <a:solidFill>
                  <a:prstClr val="white"/>
                </a:solidFill>
                <a:latin typeface="Calibri"/>
                <a:ea typeface="+mn-ea"/>
                <a:cs typeface="B Titr" pitchFamily="2" charset="-78"/>
              </a:rPr>
              <a:t>پیروزی در 22بهمن انقلاب </a:t>
            </a:r>
            <a:r>
              <a:rPr lang="fa-IR" sz="2400" kern="0" dirty="0">
                <a:solidFill>
                  <a:prstClr val="white"/>
                </a:solidFill>
                <a:latin typeface="Calibri"/>
                <a:ea typeface="+mn-ea"/>
                <a:cs typeface="B Titr" pitchFamily="2" charset="-78"/>
              </a:rPr>
              <a:t>اسلامی </a:t>
            </a:r>
            <a:endParaRPr lang="en-US" sz="2000" kern="0" dirty="0">
              <a:solidFill>
                <a:prstClr val="white"/>
              </a:solidFill>
              <a:latin typeface="Calibri"/>
              <a:ea typeface="+mn-ea"/>
              <a:cs typeface="B Titr" pitchFamily="2" charset="-78"/>
            </a:endParaRPr>
          </a:p>
        </p:txBody>
      </p:sp>
      <p:pic>
        <p:nvPicPr>
          <p:cNvPr id="4" name="Shahrokh - Baharan Khojaste Bad (32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81627" y="5805462"/>
            <a:ext cx="1583978" cy="1583978"/>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68779" y="32711"/>
            <a:ext cx="4943675" cy="3468297"/>
          </a:xfrm>
          <a:prstGeom prst="rect">
            <a:avLst/>
          </a:prstGeom>
          <a:ln>
            <a:noFill/>
          </a:ln>
          <a:effectLst>
            <a:softEdge rad="112500"/>
          </a:effectLst>
        </p:spPr>
      </p:pic>
    </p:spTree>
    <p:extLst>
      <p:ext uri="{BB962C8B-B14F-4D97-AF65-F5344CB8AC3E}">
        <p14:creationId xmlns:p14="http://schemas.microsoft.com/office/powerpoint/2010/main" val="2025908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72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598"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remove" display="0">
                  <p:stCondLst>
                    <p:cond delay="indefinite"/>
                  </p:stCondLst>
                </p:cTn>
                <p:tgtEl>
                  <p:spTgt spid="16"/>
                </p:tgtEl>
              </p:cMediaNode>
            </p:video>
            <p:audio>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7" name="be333363a48cae175efe026e3374901527284294-1080p">
            <a:hlinkClick r:id="" action="ppaction://media"/>
          </p:cNvPr>
          <p:cNvPicPr>
            <a:picLocks noChangeAspect="1"/>
          </p:cNvPicPr>
          <p:nvPr>
            <a:videoFile r:link="rId1"/>
            <p:extLst>
              <p:ext uri="{DAA4B4D4-6D71-4841-9C94-3DE7FCFB9230}">
                <p14:media xmlns:p14="http://schemas.microsoft.com/office/powerpoint/2010/main" r:embed="rId2">
                  <p14:trim st="10849" end="31505"/>
                </p14:media>
              </p:ext>
            </p:extLst>
          </p:nvPr>
        </p:nvPicPr>
        <p:blipFill rotWithShape="1">
          <a:blip r:embed="rId6">
            <a:duotone>
              <a:prstClr val="black"/>
              <a:schemeClr val="accent3">
                <a:tint val="45000"/>
                <a:satMod val="400000"/>
              </a:schemeClr>
            </a:duotone>
          </a:blip>
          <a:srcRect t="11375" b="7777"/>
          <a:stretch>
            <a:fillRect/>
          </a:stretch>
        </p:blipFill>
        <p:spPr>
          <a:xfrm>
            <a:off x="551384" y="1151683"/>
            <a:ext cx="6912768" cy="5162830"/>
          </a:xfrm>
          <a:prstGeom prst="rect">
            <a:avLst/>
          </a:prstGeom>
          <a:ln w="6350" cap="flat">
            <a:solidFill>
              <a:srgbClr val="BFBFBF"/>
            </a:solidFill>
          </a:ln>
          <a:effectLst>
            <a:outerShdw blurRad="190500" dist="215900" dir="7200000" sx="101000" sy="101000" algn="t" rotWithShape="0">
              <a:srgbClr val="000000">
                <a:alpha val="20000"/>
              </a:srgbClr>
            </a:outerShdw>
          </a:effectLst>
          <a:scene3d>
            <a:camera prst="perspectiveRight" fov="3300000">
              <a:rot lat="0" lon="20100000" rev="0"/>
            </a:camera>
            <a:lightRig rig="threePt" dir="t">
              <a:rot lat="0" lon="0" rev="3600000"/>
            </a:lightRig>
          </a:scene3d>
          <a:sp3d extrusionH="952500">
            <a:extrusionClr>
              <a:srgbClr val="D9D9D9"/>
            </a:extrusionClr>
            <a:contourClr>
              <a:srgbClr val="D9D9D9"/>
            </a:contourClr>
          </a:sp3d>
        </p:spPr>
      </p:pic>
      <p:sp>
        <p:nvSpPr>
          <p:cNvPr id="8" name="Title 10"/>
          <p:cNvSpPr txBox="1">
            <a:spLocks/>
          </p:cNvSpPr>
          <p:nvPr/>
        </p:nvSpPr>
        <p:spPr>
          <a:xfrm>
            <a:off x="767408" y="1124744"/>
            <a:ext cx="6408713" cy="584775"/>
          </a:xfrm>
          <a:prstGeom prst="rect">
            <a:avLst/>
          </a:prstGeom>
          <a:solidFill>
            <a:srgbClr val="FF00FF"/>
          </a:solidFill>
          <a:ln w="57150">
            <a:solidFill>
              <a:schemeClr val="bg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133350" h="241300" prst="artDeco"/>
          </a:sp3d>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spcBef>
                <a:spcPts val="0"/>
              </a:spcBef>
              <a:defRPr/>
            </a:pPr>
            <a:r>
              <a:rPr lang="fa-IR" sz="3200" kern="0" dirty="0">
                <a:solidFill>
                  <a:prstClr val="white"/>
                </a:solidFill>
                <a:cs typeface="B Titr" pitchFamily="2" charset="-78"/>
              </a:rPr>
              <a:t>انقلاب به حرکت توفنده خود ادامه می دهد</a:t>
            </a:r>
            <a:endParaRPr lang="en-US" sz="2800" kern="0" dirty="0">
              <a:solidFill>
                <a:prstClr val="white"/>
              </a:solidFill>
              <a:cs typeface="B Titr" pitchFamily="2" charset="-78"/>
            </a:endParaRPr>
          </a:p>
        </p:txBody>
      </p:sp>
    </p:spTree>
    <p:extLst>
      <p:ext uri="{BB962C8B-B14F-4D97-AF65-F5344CB8AC3E}">
        <p14:creationId xmlns:p14="http://schemas.microsoft.com/office/powerpoint/2010/main" val="3832064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75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59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remove" display="0">
                  <p:stCondLst>
                    <p:cond delay="indefinite"/>
                  </p:stCondLst>
                </p:cTn>
                <p:tgtEl>
                  <p:spTgt spid="7"/>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9" name="be333363a48cae175efe026e3374901527284294-1080p">
            <a:hlinkClick r:id="" action="ppaction://media"/>
          </p:cNvPr>
          <p:cNvPicPr>
            <a:picLocks noChangeAspect="1"/>
          </p:cNvPicPr>
          <p:nvPr>
            <a:videoFile r:link="rId1"/>
            <p:extLst>
              <p:ext uri="{DAA4B4D4-6D71-4841-9C94-3DE7FCFB9230}">
                <p14:media xmlns:p14="http://schemas.microsoft.com/office/powerpoint/2010/main" r:embed="rId2">
                  <p14:trim st="10849" end="31505"/>
                </p14:media>
              </p:ext>
            </p:extLst>
          </p:nvPr>
        </p:nvPicPr>
        <p:blipFill rotWithShape="1">
          <a:blip r:embed="rId6">
            <a:duotone>
              <a:prstClr val="black"/>
              <a:schemeClr val="accent3">
                <a:tint val="45000"/>
                <a:satMod val="400000"/>
              </a:schemeClr>
            </a:duotone>
          </a:blip>
          <a:srcRect t="11375" b="7777"/>
          <a:stretch>
            <a:fillRect/>
          </a:stretch>
        </p:blipFill>
        <p:spPr>
          <a:xfrm>
            <a:off x="551384" y="1151683"/>
            <a:ext cx="6912768" cy="5162830"/>
          </a:xfrm>
          <a:prstGeom prst="rect">
            <a:avLst/>
          </a:prstGeom>
          <a:ln w="6350" cap="flat">
            <a:solidFill>
              <a:srgbClr val="BFBFBF"/>
            </a:solidFill>
          </a:ln>
          <a:effectLst>
            <a:outerShdw blurRad="190500" dist="215900" dir="7200000" sx="101000" sy="101000" algn="t" rotWithShape="0">
              <a:srgbClr val="000000">
                <a:alpha val="20000"/>
              </a:srgbClr>
            </a:outerShdw>
          </a:effectLst>
          <a:scene3d>
            <a:camera prst="perspectiveRight" fov="3300000">
              <a:rot lat="0" lon="20100000" rev="0"/>
            </a:camera>
            <a:lightRig rig="threePt" dir="t">
              <a:rot lat="0" lon="0" rev="3600000"/>
            </a:lightRig>
          </a:scene3d>
          <a:sp3d extrusionH="952500">
            <a:extrusionClr>
              <a:srgbClr val="D9D9D9"/>
            </a:extrusionClr>
            <a:contourClr>
              <a:srgbClr val="D9D9D9"/>
            </a:contourClr>
          </a:sp3d>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15260">
            <a:off x="3189094" y="620689"/>
            <a:ext cx="4277275" cy="2376263"/>
          </a:xfrm>
          <a:prstGeom prst="rect">
            <a:avLst/>
          </a:prstGeom>
        </p:spPr>
      </p:pic>
      <p:sp>
        <p:nvSpPr>
          <p:cNvPr id="11" name="TextBox 10"/>
          <p:cNvSpPr txBox="1"/>
          <p:nvPr/>
        </p:nvSpPr>
        <p:spPr>
          <a:xfrm rot="615260">
            <a:off x="3235016" y="1118353"/>
            <a:ext cx="2406428" cy="1446550"/>
          </a:xfrm>
          <a:prstGeom prst="rect">
            <a:avLst/>
          </a:prstGeom>
          <a:noFill/>
        </p:spPr>
        <p:txBody>
          <a:bodyPr wrap="none" rtlCol="0">
            <a:spAutoFit/>
          </a:bodyPr>
          <a:lstStyle/>
          <a:p>
            <a:r>
              <a:rPr lang="fa-IR" sz="8800" dirty="0">
                <a:cs typeface="B Titr" pitchFamily="2" charset="-78"/>
              </a:rPr>
              <a:t>لبنان </a:t>
            </a:r>
            <a:endParaRPr lang="en-US" sz="8800" dirty="0">
              <a:cs typeface="B Titr" pitchFamily="2" charset="-78"/>
            </a:endParaRPr>
          </a:p>
        </p:txBody>
      </p:sp>
      <p:pic>
        <p:nvPicPr>
          <p:cNvPr id="12" name="Picture 11"/>
          <p:cNvPicPr>
            <a:picLocks noChangeAspect="1"/>
          </p:cNvPicPr>
          <p:nvPr/>
        </p:nvPicPr>
        <p:blipFill rotWithShape="1">
          <a:blip r:embed="rId8">
            <a:extLst>
              <a:ext uri="{28A0092B-C50C-407E-A947-70E740481C1C}">
                <a14:useLocalDpi xmlns:a14="http://schemas.microsoft.com/office/drawing/2010/main" val="0"/>
              </a:ext>
            </a:extLst>
          </a:blip>
          <a:srcRect r="45110"/>
          <a:stretch/>
        </p:blipFill>
        <p:spPr>
          <a:xfrm rot="615260">
            <a:off x="5683288" y="874853"/>
            <a:ext cx="1584176" cy="1906074"/>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15260">
            <a:off x="3134206" y="620689"/>
            <a:ext cx="4277275" cy="2376263"/>
          </a:xfrm>
          <a:prstGeom prst="rect">
            <a:avLst/>
          </a:prstGeom>
        </p:spPr>
      </p:pic>
      <p:sp>
        <p:nvSpPr>
          <p:cNvPr id="14" name="TextBox 13"/>
          <p:cNvSpPr txBox="1"/>
          <p:nvPr/>
        </p:nvSpPr>
        <p:spPr>
          <a:xfrm rot="615260">
            <a:off x="3180129" y="1118353"/>
            <a:ext cx="1980029" cy="1446550"/>
          </a:xfrm>
          <a:prstGeom prst="rect">
            <a:avLst/>
          </a:prstGeom>
          <a:noFill/>
        </p:spPr>
        <p:txBody>
          <a:bodyPr wrap="none" rtlCol="0">
            <a:spAutoFit/>
          </a:bodyPr>
          <a:lstStyle/>
          <a:p>
            <a:r>
              <a:rPr lang="fa-IR" sz="8800" dirty="0">
                <a:cs typeface="B Titr" pitchFamily="2" charset="-78"/>
              </a:rPr>
              <a:t>یمن </a:t>
            </a:r>
            <a:endParaRPr lang="en-US" sz="8800" dirty="0">
              <a:cs typeface="B Titr" pitchFamily="2" charset="-78"/>
            </a:endParaRPr>
          </a:p>
        </p:txBody>
      </p:sp>
      <p:pic>
        <p:nvPicPr>
          <p:cNvPr id="15" name="Picture 14"/>
          <p:cNvPicPr>
            <a:picLocks noChangeAspect="1"/>
          </p:cNvPicPr>
          <p:nvPr/>
        </p:nvPicPr>
        <p:blipFill rotWithShape="1">
          <a:blip r:embed="rId9" cstate="print">
            <a:extLst>
              <a:ext uri="{28A0092B-C50C-407E-A947-70E740481C1C}">
                <a14:useLocalDpi xmlns:a14="http://schemas.microsoft.com/office/drawing/2010/main" val="0"/>
              </a:ext>
            </a:extLst>
          </a:blip>
          <a:srcRect l="18132" r="16659"/>
          <a:stretch/>
        </p:blipFill>
        <p:spPr>
          <a:xfrm rot="615260">
            <a:off x="5331984" y="980727"/>
            <a:ext cx="1737360" cy="1583618"/>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15260">
            <a:off x="3125470" y="620689"/>
            <a:ext cx="4277275" cy="2376263"/>
          </a:xfrm>
          <a:prstGeom prst="rect">
            <a:avLst/>
          </a:prstGeom>
        </p:spPr>
      </p:pic>
      <p:sp>
        <p:nvSpPr>
          <p:cNvPr id="17" name="TextBox 16"/>
          <p:cNvSpPr txBox="1"/>
          <p:nvPr/>
        </p:nvSpPr>
        <p:spPr>
          <a:xfrm rot="615260">
            <a:off x="2802968" y="1118353"/>
            <a:ext cx="2656496" cy="1446550"/>
          </a:xfrm>
          <a:prstGeom prst="rect">
            <a:avLst/>
          </a:prstGeom>
          <a:noFill/>
        </p:spPr>
        <p:txBody>
          <a:bodyPr wrap="none" rtlCol="0">
            <a:spAutoFit/>
          </a:bodyPr>
          <a:lstStyle/>
          <a:p>
            <a:r>
              <a:rPr lang="fa-IR" sz="8800" dirty="0">
                <a:cs typeface="B Titr" pitchFamily="2" charset="-78"/>
              </a:rPr>
              <a:t>عراق  </a:t>
            </a:r>
            <a:endParaRPr lang="en-US" sz="8800" dirty="0">
              <a:cs typeface="B Titr" pitchFamily="2" charset="-78"/>
            </a:endParaRPr>
          </a:p>
        </p:txBody>
      </p:sp>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615260">
            <a:off x="5539272" y="1101810"/>
            <a:ext cx="1584176" cy="1452161"/>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15260">
            <a:off x="3163009" y="620688"/>
            <a:ext cx="4277275" cy="2376263"/>
          </a:xfrm>
          <a:prstGeom prst="rect">
            <a:avLst/>
          </a:prstGeom>
        </p:spPr>
      </p:pic>
      <p:sp>
        <p:nvSpPr>
          <p:cNvPr id="24" name="TextBox 23"/>
          <p:cNvSpPr txBox="1"/>
          <p:nvPr/>
        </p:nvSpPr>
        <p:spPr>
          <a:xfrm rot="615260">
            <a:off x="3208931" y="1118353"/>
            <a:ext cx="2342308" cy="1200329"/>
          </a:xfrm>
          <a:prstGeom prst="rect">
            <a:avLst/>
          </a:prstGeom>
          <a:noFill/>
        </p:spPr>
        <p:txBody>
          <a:bodyPr wrap="none" rtlCol="0">
            <a:spAutoFit/>
          </a:bodyPr>
          <a:lstStyle/>
          <a:p>
            <a:r>
              <a:rPr lang="fa-IR" sz="7200" dirty="0">
                <a:cs typeface="B Titr" pitchFamily="2" charset="-78"/>
              </a:rPr>
              <a:t>سوریه </a:t>
            </a:r>
            <a:endParaRPr lang="en-US" sz="7200" dirty="0">
              <a:cs typeface="B Titr" pitchFamily="2" charset="-78"/>
            </a:endParaRPr>
          </a:p>
        </p:txBody>
      </p:sp>
      <p:pic>
        <p:nvPicPr>
          <p:cNvPr id="25" name="Pictur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15260">
            <a:off x="5657203" y="1295210"/>
            <a:ext cx="1584176" cy="1065358"/>
          </a:xfrm>
          <a:prstGeom prst="rect">
            <a:avLst/>
          </a:prstGeom>
        </p:spPr>
      </p:pic>
    </p:spTree>
    <p:extLst>
      <p:ext uri="{BB962C8B-B14F-4D97-AF65-F5344CB8AC3E}">
        <p14:creationId xmlns:p14="http://schemas.microsoft.com/office/powerpoint/2010/main" val="153178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par>
                                <p:cTn id="55" presetID="10"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6"/>
                                        </p:tgtEl>
                                      </p:cBhvr>
                                    </p:animEffect>
                                    <p:set>
                                      <p:cBhvr>
                                        <p:cTn id="68" dur="1" fill="hold">
                                          <p:stCondLst>
                                            <p:cond delay="499"/>
                                          </p:stCondLst>
                                        </p:cTn>
                                        <p:tgtEl>
                                          <p:spTgt spid="1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500"/>
                                        <p:tgtEl>
                                          <p:spTgt spid="25"/>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fade">
                                      <p:cBhvr>
                                        <p:cTn id="76" dur="500"/>
                                        <p:tgtEl>
                                          <p:spTgt spid="24"/>
                                        </p:tgtEl>
                                      </p:cBhvr>
                                    </p:animEffect>
                                  </p:childTnLst>
                                </p:cTn>
                              </p:par>
                              <p:par>
                                <p:cTn id="77" presetID="10" presetClass="entr" presetSubtype="0" fill="hold" nodeType="with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500"/>
                                        <p:tgtEl>
                                          <p:spTgt spid="2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25"/>
                                        </p:tgtEl>
                                      </p:cBhvr>
                                    </p:animEffect>
                                    <p:set>
                                      <p:cBhvr>
                                        <p:cTn id="84" dur="1" fill="hold">
                                          <p:stCondLst>
                                            <p:cond delay="499"/>
                                          </p:stCondLst>
                                        </p:cTn>
                                        <p:tgtEl>
                                          <p:spTgt spid="25"/>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24"/>
                                        </p:tgtEl>
                                      </p:cBhvr>
                                    </p:animEffect>
                                    <p:set>
                                      <p:cBhvr>
                                        <p:cTn id="87" dur="1" fill="hold">
                                          <p:stCondLst>
                                            <p:cond delay="499"/>
                                          </p:stCondLst>
                                        </p:cTn>
                                        <p:tgtEl>
                                          <p:spTgt spid="24"/>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23"/>
                                        </p:tgtEl>
                                      </p:cBhvr>
                                    </p:animEffect>
                                    <p:set>
                                      <p:cBhvr>
                                        <p:cTn id="90" dur="1" fill="hold">
                                          <p:stCondLst>
                                            <p:cond delay="499"/>
                                          </p:stCondLst>
                                        </p:cTn>
                                        <p:tgtEl>
                                          <p:spTgt spid="23"/>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mediacall" presetSubtype="0" fill="hold" nodeType="clickEffect">
                                  <p:stCondLst>
                                    <p:cond delay="0"/>
                                  </p:stCondLst>
                                  <p:childTnLst>
                                    <p:cmd type="call" cmd="playFrom(0.0)">
                                      <p:cBhvr>
                                        <p:cTn id="94" dur="10598"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5" repeatCount="indefinite" fill="remove" display="0">
                  <p:stCondLst>
                    <p:cond delay="indefinite"/>
                  </p:stCondLst>
                </p:cTn>
                <p:tgtEl>
                  <p:spTgt spid="19"/>
                </p:tgtEl>
              </p:cMediaNode>
            </p:video>
          </p:childTnLst>
        </p:cTn>
      </p:par>
    </p:tnLst>
    <p:bldLst>
      <p:bldP spid="11" grpId="0"/>
      <p:bldP spid="11" grpId="1"/>
      <p:bldP spid="14" grpId="0"/>
      <p:bldP spid="14" grpId="1"/>
      <p:bldP spid="17" grpId="0"/>
      <p:bldP spid="17" grpId="1"/>
      <p:bldP spid="24" grpId="0"/>
      <p:bldP spid="24"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791744" y="1384032"/>
            <a:ext cx="3834581" cy="2823850"/>
          </a:xfrm>
          <a:prstGeom prst="rect">
            <a:avLst/>
          </a:prstGeom>
        </p:spPr>
        <p:txBody>
          <a:bodyPr wrap="square">
            <a:spAutoFit/>
          </a:bodyPr>
          <a:lstStyle/>
          <a:p>
            <a:pPr algn="r" defTabSz="685800" rtl="1">
              <a:lnSpc>
                <a:spcPct val="150000"/>
              </a:lnSpc>
              <a:defRPr/>
            </a:pPr>
            <a:r>
              <a:rPr lang="fa-IR" sz="2000" b="1" dirty="0">
                <a:solidFill>
                  <a:prstClr val="white"/>
                </a:solidFill>
                <a:effectLst>
                  <a:glow rad="127000">
                    <a:prstClr val="black"/>
                  </a:glow>
                </a:effectLst>
                <a:latin typeface="Calibri" panose="020F0502020204030204"/>
                <a:cs typeface="B Titr" panose="00000700000000000000" pitchFamily="2" charset="-78"/>
              </a:rPr>
              <a:t>رتبه </a:t>
            </a:r>
            <a:r>
              <a:rPr lang="fa-IR" sz="2000" b="1" dirty="0">
                <a:solidFill>
                  <a:srgbClr val="FFFF00"/>
                </a:solidFill>
                <a:effectLst>
                  <a:glow rad="127000">
                    <a:prstClr val="black"/>
                  </a:glow>
                </a:effectLst>
                <a:latin typeface="Calibri" panose="020F0502020204030204"/>
                <a:cs typeface="B Titr" panose="00000700000000000000" pitchFamily="2" charset="-78"/>
              </a:rPr>
              <a:t>اول</a:t>
            </a:r>
            <a:r>
              <a:rPr lang="fa-IR" sz="2000" b="1" dirty="0">
                <a:solidFill>
                  <a:prstClr val="white"/>
                </a:solidFill>
                <a:effectLst>
                  <a:glow rad="127000">
                    <a:prstClr val="black"/>
                  </a:glow>
                </a:effectLst>
                <a:latin typeface="Calibri" panose="020F0502020204030204"/>
                <a:cs typeface="B Titr" panose="00000700000000000000" pitchFamily="2" charset="-78"/>
              </a:rPr>
              <a:t>  از جهت علمی در منطقه </a:t>
            </a:r>
          </a:p>
          <a:p>
            <a:pPr algn="r" defTabSz="685800" rtl="1">
              <a:lnSpc>
                <a:spcPct val="150000"/>
              </a:lnSpc>
              <a:defRPr/>
            </a:pPr>
            <a:r>
              <a:rPr lang="fa-IR" sz="2000" b="1" dirty="0">
                <a:solidFill>
                  <a:prstClr val="white"/>
                </a:solidFill>
                <a:effectLst>
                  <a:glow rad="127000">
                    <a:prstClr val="black"/>
                  </a:glow>
                </a:effectLst>
                <a:latin typeface="Calibri" panose="020F0502020204030204"/>
                <a:cs typeface="B Titr" panose="00000700000000000000" pitchFamily="2" charset="-78"/>
              </a:rPr>
              <a:t>رتبه </a:t>
            </a:r>
            <a:r>
              <a:rPr lang="fa-IR" sz="2000" b="1" dirty="0">
                <a:solidFill>
                  <a:srgbClr val="FFFF00"/>
                </a:solidFill>
                <a:effectLst>
                  <a:glow rad="127000">
                    <a:prstClr val="black"/>
                  </a:glow>
                </a:effectLst>
                <a:latin typeface="Calibri" panose="020F0502020204030204"/>
                <a:cs typeface="B Titr" panose="00000700000000000000" pitchFamily="2" charset="-78"/>
              </a:rPr>
              <a:t>دوم</a:t>
            </a:r>
            <a:r>
              <a:rPr lang="fa-IR" sz="2000" b="1" dirty="0">
                <a:solidFill>
                  <a:prstClr val="white"/>
                </a:solidFill>
                <a:effectLst>
                  <a:glow rad="127000">
                    <a:prstClr val="black"/>
                  </a:glow>
                </a:effectLst>
                <a:latin typeface="Calibri" panose="020F0502020204030204"/>
                <a:cs typeface="B Titr" panose="00000700000000000000" pitchFamily="2" charset="-78"/>
              </a:rPr>
              <a:t>  سلول های بنیادی </a:t>
            </a:r>
          </a:p>
          <a:p>
            <a:pPr algn="r" defTabSz="685800" rtl="1">
              <a:lnSpc>
                <a:spcPct val="150000"/>
              </a:lnSpc>
              <a:defRPr/>
            </a:pPr>
            <a:r>
              <a:rPr lang="fa-IR" sz="2000" b="1" dirty="0">
                <a:solidFill>
                  <a:prstClr val="white"/>
                </a:solidFill>
                <a:effectLst>
                  <a:glow rad="127000">
                    <a:prstClr val="black"/>
                  </a:glow>
                </a:effectLst>
                <a:latin typeface="Calibri" panose="020F0502020204030204"/>
                <a:cs typeface="B Titr" panose="00000700000000000000" pitchFamily="2" charset="-78"/>
              </a:rPr>
              <a:t>رتبه  </a:t>
            </a:r>
            <a:r>
              <a:rPr lang="fa-IR" sz="2000" b="1" dirty="0">
                <a:solidFill>
                  <a:srgbClr val="FFFF00"/>
                </a:solidFill>
                <a:effectLst>
                  <a:glow rad="127000">
                    <a:prstClr val="black"/>
                  </a:glow>
                </a:effectLst>
                <a:latin typeface="Calibri" panose="020F0502020204030204"/>
                <a:cs typeface="B Titr" panose="00000700000000000000" pitchFamily="2" charset="-78"/>
              </a:rPr>
              <a:t>چهارم </a:t>
            </a:r>
            <a:r>
              <a:rPr lang="fa-IR" sz="2000" b="1" dirty="0">
                <a:solidFill>
                  <a:prstClr val="white"/>
                </a:solidFill>
                <a:effectLst>
                  <a:glow rad="127000">
                    <a:prstClr val="black"/>
                  </a:glow>
                </a:effectLst>
                <a:latin typeface="Calibri" panose="020F0502020204030204"/>
                <a:cs typeface="B Titr" panose="00000700000000000000" pitchFamily="2" charset="-78"/>
              </a:rPr>
              <a:t> ثروت ذخائر فسیلی </a:t>
            </a:r>
          </a:p>
          <a:p>
            <a:pPr algn="r" defTabSz="685800" rtl="1">
              <a:lnSpc>
                <a:spcPct val="150000"/>
              </a:lnSpc>
              <a:defRPr/>
            </a:pPr>
            <a:r>
              <a:rPr lang="fa-IR" sz="2000" b="1" dirty="0">
                <a:solidFill>
                  <a:prstClr val="white"/>
                </a:solidFill>
                <a:effectLst>
                  <a:glow rad="127000">
                    <a:prstClr val="black"/>
                  </a:glow>
                </a:effectLst>
                <a:latin typeface="Calibri" panose="020F0502020204030204"/>
                <a:cs typeface="B Titr" panose="00000700000000000000" pitchFamily="2" charset="-78"/>
              </a:rPr>
              <a:t>رتبه </a:t>
            </a:r>
            <a:r>
              <a:rPr lang="fa-IR" sz="2000" b="1" dirty="0">
                <a:solidFill>
                  <a:srgbClr val="FFFF00"/>
                </a:solidFill>
                <a:effectLst>
                  <a:glow rad="127000">
                    <a:prstClr val="black"/>
                  </a:glow>
                </a:effectLst>
                <a:latin typeface="Calibri" panose="020F0502020204030204"/>
                <a:cs typeface="B Titr" panose="00000700000000000000" pitchFamily="2" charset="-78"/>
              </a:rPr>
              <a:t>پنجم</a:t>
            </a:r>
            <a:r>
              <a:rPr lang="fa-IR" sz="2000" b="1" dirty="0">
                <a:solidFill>
                  <a:prstClr val="white"/>
                </a:solidFill>
                <a:effectLst>
                  <a:glow rad="127000">
                    <a:prstClr val="black"/>
                  </a:glow>
                </a:effectLst>
                <a:latin typeface="Calibri" panose="020F0502020204030204"/>
                <a:cs typeface="B Titr" panose="00000700000000000000" pitchFamily="2" charset="-78"/>
              </a:rPr>
              <a:t>  جاذبه های طبیعی </a:t>
            </a:r>
          </a:p>
          <a:p>
            <a:pPr algn="r" defTabSz="685800" rtl="1">
              <a:lnSpc>
                <a:spcPct val="150000"/>
              </a:lnSpc>
              <a:defRPr/>
            </a:pPr>
            <a:r>
              <a:rPr lang="fa-IR" sz="2000" b="1" dirty="0">
                <a:solidFill>
                  <a:prstClr val="white"/>
                </a:solidFill>
                <a:effectLst>
                  <a:glow rad="127000">
                    <a:prstClr val="black"/>
                  </a:glow>
                </a:effectLst>
                <a:latin typeface="Calibri" panose="020F0502020204030204"/>
                <a:cs typeface="B Titr" panose="00000700000000000000" pitchFamily="2" charset="-78"/>
              </a:rPr>
              <a:t>رتبه </a:t>
            </a:r>
            <a:r>
              <a:rPr lang="fa-IR" sz="2000" b="1" dirty="0">
                <a:solidFill>
                  <a:srgbClr val="FFFF00"/>
                </a:solidFill>
                <a:effectLst>
                  <a:glow rad="127000">
                    <a:prstClr val="black"/>
                  </a:glow>
                </a:effectLst>
                <a:latin typeface="Calibri" panose="020F0502020204030204"/>
                <a:cs typeface="B Titr" panose="00000700000000000000" pitchFamily="2" charset="-78"/>
              </a:rPr>
              <a:t>ششم</a:t>
            </a:r>
            <a:r>
              <a:rPr lang="fa-IR" sz="2000" b="1" dirty="0">
                <a:solidFill>
                  <a:prstClr val="white"/>
                </a:solidFill>
                <a:effectLst>
                  <a:glow rad="127000">
                    <a:prstClr val="black"/>
                  </a:glow>
                </a:effectLst>
                <a:latin typeface="Calibri" panose="020F0502020204030204"/>
                <a:cs typeface="B Titr" panose="00000700000000000000" pitchFamily="2" charset="-78"/>
              </a:rPr>
              <a:t>  فناوری نانو </a:t>
            </a:r>
          </a:p>
          <a:p>
            <a:pPr algn="r" defTabSz="685800" rtl="1">
              <a:lnSpc>
                <a:spcPct val="150000"/>
              </a:lnSpc>
              <a:defRPr/>
            </a:pPr>
            <a:r>
              <a:rPr lang="fa-IR" sz="2000" b="1" dirty="0">
                <a:solidFill>
                  <a:prstClr val="white"/>
                </a:solidFill>
                <a:effectLst>
                  <a:glow rad="127000">
                    <a:prstClr val="black"/>
                  </a:glow>
                </a:effectLst>
                <a:latin typeface="Calibri" panose="020F0502020204030204"/>
                <a:cs typeface="B Titr" panose="00000700000000000000" pitchFamily="2" charset="-78"/>
              </a:rPr>
              <a:t>رتبه  </a:t>
            </a:r>
            <a:r>
              <a:rPr lang="fa-IR" sz="2000" b="1" dirty="0">
                <a:solidFill>
                  <a:srgbClr val="FFFF00"/>
                </a:solidFill>
                <a:effectLst>
                  <a:glow rad="127000">
                    <a:prstClr val="black"/>
                  </a:glow>
                </a:effectLst>
                <a:latin typeface="Calibri" panose="020F0502020204030204"/>
                <a:cs typeface="B Titr" panose="00000700000000000000" pitchFamily="2" charset="-78"/>
              </a:rPr>
              <a:t>هفتم</a:t>
            </a:r>
            <a:r>
              <a:rPr lang="fa-IR" sz="2000" b="1" dirty="0">
                <a:solidFill>
                  <a:prstClr val="white"/>
                </a:solidFill>
                <a:effectLst>
                  <a:glow rad="127000">
                    <a:prstClr val="black"/>
                  </a:glow>
                </a:effectLst>
                <a:latin typeface="Calibri" panose="020F0502020204030204"/>
                <a:cs typeface="B Titr" panose="00000700000000000000" pitchFamily="2" charset="-78"/>
              </a:rPr>
              <a:t>  مساحت آبی </a:t>
            </a:r>
          </a:p>
        </p:txBody>
      </p:sp>
      <p:sp>
        <p:nvSpPr>
          <p:cNvPr id="6" name="Rectangle 5"/>
          <p:cNvSpPr/>
          <p:nvPr/>
        </p:nvSpPr>
        <p:spPr>
          <a:xfrm>
            <a:off x="-168696" y="3696204"/>
            <a:ext cx="5309420" cy="2550698"/>
          </a:xfrm>
          <a:prstGeom prst="rect">
            <a:avLst/>
          </a:prstGeom>
        </p:spPr>
        <p:txBody>
          <a:bodyPr wrap="square">
            <a:spAutoFit/>
          </a:bodyPr>
          <a:lstStyle/>
          <a:p>
            <a:pPr algn="r" defTabSz="685800" rtl="1">
              <a:lnSpc>
                <a:spcPct val="150000"/>
              </a:lnSpc>
              <a:defRPr/>
            </a:pPr>
            <a:r>
              <a:rPr lang="fa-IR" b="1" dirty="0">
                <a:solidFill>
                  <a:prstClr val="white"/>
                </a:solidFill>
                <a:effectLst>
                  <a:glow rad="127000">
                    <a:prstClr val="black"/>
                  </a:glow>
                </a:effectLst>
                <a:latin typeface="Calibri" panose="020F0502020204030204"/>
                <a:cs typeface="B Titr" panose="00000700000000000000" pitchFamily="2" charset="-78"/>
              </a:rPr>
              <a:t>رتبه </a:t>
            </a:r>
            <a:r>
              <a:rPr lang="fa-IR" b="1" dirty="0">
                <a:solidFill>
                  <a:srgbClr val="FFFF00"/>
                </a:solidFill>
                <a:effectLst>
                  <a:glow rad="127000">
                    <a:prstClr val="black"/>
                  </a:glow>
                </a:effectLst>
                <a:latin typeface="Calibri" panose="020F0502020204030204"/>
                <a:cs typeface="B Titr" panose="00000700000000000000" pitchFamily="2" charset="-78"/>
              </a:rPr>
              <a:t>اول</a:t>
            </a:r>
            <a:r>
              <a:rPr lang="fa-IR" b="1" dirty="0">
                <a:solidFill>
                  <a:prstClr val="white"/>
                </a:solidFill>
                <a:effectLst>
                  <a:glow rad="127000">
                    <a:prstClr val="black"/>
                  </a:glow>
                </a:effectLst>
                <a:latin typeface="Calibri" panose="020F0502020204030204"/>
                <a:cs typeface="B Titr" panose="00000700000000000000" pitchFamily="2" charset="-78"/>
              </a:rPr>
              <a:t> از جهت سرعت رشد علمی  دنیا  </a:t>
            </a:r>
          </a:p>
          <a:p>
            <a:pPr algn="r" defTabSz="685800" rtl="1">
              <a:lnSpc>
                <a:spcPct val="150000"/>
              </a:lnSpc>
              <a:defRPr/>
            </a:pPr>
            <a:r>
              <a:rPr lang="fa-IR" b="1" dirty="0">
                <a:solidFill>
                  <a:prstClr val="white"/>
                </a:solidFill>
                <a:effectLst>
                  <a:glow rad="127000">
                    <a:prstClr val="black"/>
                  </a:glow>
                </a:effectLst>
                <a:latin typeface="Calibri" panose="020F0502020204030204"/>
                <a:cs typeface="B Titr" panose="00000700000000000000" pitchFamily="2" charset="-78"/>
              </a:rPr>
              <a:t>رتبه </a:t>
            </a:r>
            <a:r>
              <a:rPr lang="fa-IR" b="1" dirty="0">
                <a:solidFill>
                  <a:srgbClr val="FFFF00"/>
                </a:solidFill>
                <a:effectLst>
                  <a:glow rad="127000">
                    <a:prstClr val="black"/>
                  </a:glow>
                </a:effectLst>
                <a:latin typeface="Calibri" panose="020F0502020204030204"/>
                <a:cs typeface="B Titr" panose="00000700000000000000" pitchFamily="2" charset="-78"/>
              </a:rPr>
              <a:t>دوم</a:t>
            </a:r>
            <a:r>
              <a:rPr lang="fa-IR" b="1" dirty="0">
                <a:solidFill>
                  <a:prstClr val="white"/>
                </a:solidFill>
                <a:effectLst>
                  <a:glow rad="127000">
                    <a:prstClr val="black"/>
                  </a:glow>
                </a:effectLst>
                <a:latin typeface="Calibri" panose="020F0502020204030204"/>
                <a:cs typeface="B Titr" panose="00000700000000000000" pitchFamily="2" charset="-78"/>
              </a:rPr>
              <a:t> کتاب های منتشر شده در موضوع الهیات</a:t>
            </a:r>
          </a:p>
          <a:p>
            <a:pPr algn="r" defTabSz="685800" rtl="1">
              <a:lnSpc>
                <a:spcPct val="150000"/>
              </a:lnSpc>
              <a:defRPr/>
            </a:pPr>
            <a:r>
              <a:rPr lang="fa-IR" b="1" dirty="0">
                <a:solidFill>
                  <a:prstClr val="white"/>
                </a:solidFill>
                <a:effectLst>
                  <a:glow rad="127000">
                    <a:prstClr val="black"/>
                  </a:glow>
                </a:effectLst>
                <a:latin typeface="Calibri" panose="020F0502020204030204"/>
                <a:cs typeface="B Titr" panose="00000700000000000000" pitchFamily="2" charset="-78"/>
              </a:rPr>
              <a:t>رتبه </a:t>
            </a:r>
            <a:r>
              <a:rPr lang="fa-IR" b="1" dirty="0">
                <a:solidFill>
                  <a:srgbClr val="FFFF00"/>
                </a:solidFill>
                <a:effectLst>
                  <a:glow rad="127000">
                    <a:prstClr val="black"/>
                  </a:glow>
                </a:effectLst>
                <a:latin typeface="Calibri" panose="020F0502020204030204"/>
                <a:cs typeface="B Titr" panose="00000700000000000000" pitchFamily="2" charset="-78"/>
              </a:rPr>
              <a:t>سوم</a:t>
            </a:r>
            <a:r>
              <a:rPr lang="fa-IR" b="1" dirty="0">
                <a:solidFill>
                  <a:prstClr val="white"/>
                </a:solidFill>
                <a:effectLst>
                  <a:glow rad="127000">
                    <a:prstClr val="black"/>
                  </a:glow>
                </a:effectLst>
                <a:latin typeface="Calibri" panose="020F0502020204030204"/>
                <a:cs typeface="B Titr" panose="00000700000000000000" pitchFamily="2" charset="-78"/>
              </a:rPr>
              <a:t> کتاب های منتشر شده در  موضوع زبان شناسی</a:t>
            </a:r>
          </a:p>
          <a:p>
            <a:pPr algn="r" defTabSz="685800" rtl="1">
              <a:lnSpc>
                <a:spcPct val="150000"/>
              </a:lnSpc>
              <a:defRPr/>
            </a:pPr>
            <a:r>
              <a:rPr lang="fa-IR" b="1" dirty="0">
                <a:solidFill>
                  <a:prstClr val="white"/>
                </a:solidFill>
                <a:effectLst>
                  <a:glow rad="127000">
                    <a:prstClr val="black"/>
                  </a:glow>
                </a:effectLst>
                <a:latin typeface="Calibri" panose="020F0502020204030204"/>
                <a:cs typeface="B Titr" panose="00000700000000000000" pitchFamily="2" charset="-78"/>
              </a:rPr>
              <a:t>رتبه </a:t>
            </a:r>
            <a:r>
              <a:rPr lang="fa-IR" b="1" dirty="0">
                <a:solidFill>
                  <a:srgbClr val="FFFF00"/>
                </a:solidFill>
                <a:effectLst>
                  <a:glow rad="127000">
                    <a:prstClr val="black"/>
                  </a:glow>
                </a:effectLst>
                <a:latin typeface="Calibri" panose="020F0502020204030204"/>
                <a:cs typeface="B Titr" panose="00000700000000000000" pitchFamily="2" charset="-78"/>
              </a:rPr>
              <a:t>دوازدهم</a:t>
            </a:r>
            <a:r>
              <a:rPr lang="fa-IR" b="1" dirty="0">
                <a:solidFill>
                  <a:prstClr val="white"/>
                </a:solidFill>
                <a:effectLst>
                  <a:glow rad="127000">
                    <a:prstClr val="black"/>
                  </a:glow>
                </a:effectLst>
                <a:latin typeface="Calibri" panose="020F0502020204030204"/>
                <a:cs typeface="B Titr" panose="00000700000000000000" pitchFamily="2" charset="-78"/>
              </a:rPr>
              <a:t> کتاب های منتشر شده موضوعات عمومی</a:t>
            </a:r>
          </a:p>
          <a:p>
            <a:pPr algn="r" defTabSz="685800" rtl="1">
              <a:lnSpc>
                <a:spcPct val="150000"/>
              </a:lnSpc>
              <a:defRPr/>
            </a:pPr>
            <a:r>
              <a:rPr lang="fa-IR" b="1" dirty="0">
                <a:solidFill>
                  <a:prstClr val="white"/>
                </a:solidFill>
                <a:effectLst>
                  <a:glow rad="127000">
                    <a:prstClr val="black"/>
                  </a:glow>
                </a:effectLst>
                <a:latin typeface="Calibri" panose="020F0502020204030204"/>
                <a:cs typeface="B Titr" panose="00000700000000000000" pitchFamily="2" charset="-78"/>
              </a:rPr>
              <a:t>جزو  </a:t>
            </a:r>
            <a:r>
              <a:rPr lang="fa-IR" b="1" dirty="0">
                <a:solidFill>
                  <a:srgbClr val="FFFF00"/>
                </a:solidFill>
                <a:effectLst>
                  <a:glow rad="127000">
                    <a:prstClr val="black"/>
                  </a:glow>
                </a:effectLst>
                <a:latin typeface="Calibri" panose="020F0502020204030204"/>
                <a:cs typeface="B Titr" panose="00000700000000000000" pitchFamily="2" charset="-78"/>
              </a:rPr>
              <a:t>سیزده</a:t>
            </a:r>
            <a:r>
              <a:rPr lang="fa-IR" b="1" dirty="0">
                <a:solidFill>
                  <a:prstClr val="white"/>
                </a:solidFill>
                <a:effectLst>
                  <a:glow rad="127000">
                    <a:prstClr val="black"/>
                  </a:glow>
                </a:effectLst>
                <a:latin typeface="Calibri" panose="020F0502020204030204"/>
                <a:cs typeface="B Titr" panose="00000700000000000000" pitchFamily="2" charset="-78"/>
              </a:rPr>
              <a:t> کشور دارنده چرخه کامل سوخت هسته ای </a:t>
            </a:r>
          </a:p>
          <a:p>
            <a:pPr algn="r" defTabSz="685800" rtl="1">
              <a:lnSpc>
                <a:spcPct val="150000"/>
              </a:lnSpc>
              <a:defRPr/>
            </a:pPr>
            <a:r>
              <a:rPr lang="fa-IR" b="1" dirty="0">
                <a:solidFill>
                  <a:prstClr val="white"/>
                </a:solidFill>
                <a:effectLst>
                  <a:glow rad="127000">
                    <a:prstClr val="black"/>
                  </a:glow>
                </a:effectLst>
                <a:latin typeface="Calibri" panose="020F0502020204030204"/>
                <a:cs typeface="B Titr" panose="00000700000000000000" pitchFamily="2" charset="-78"/>
              </a:rPr>
              <a:t>رتبه </a:t>
            </a:r>
            <a:r>
              <a:rPr lang="fa-IR" b="1" dirty="0">
                <a:solidFill>
                  <a:srgbClr val="FFFF00"/>
                </a:solidFill>
                <a:effectLst>
                  <a:glow rad="127000">
                    <a:prstClr val="black"/>
                  </a:glow>
                </a:effectLst>
                <a:latin typeface="Calibri" panose="020F0502020204030204"/>
                <a:cs typeface="B Titr" panose="00000700000000000000" pitchFamily="2" charset="-78"/>
              </a:rPr>
              <a:t>هجدهم</a:t>
            </a:r>
            <a:r>
              <a:rPr lang="fa-IR" b="1" dirty="0">
                <a:solidFill>
                  <a:prstClr val="white"/>
                </a:solidFill>
                <a:effectLst>
                  <a:glow rad="127000">
                    <a:prstClr val="black"/>
                  </a:glow>
                </a:effectLst>
                <a:latin typeface="Calibri" panose="020F0502020204030204"/>
                <a:cs typeface="B Titr" panose="00000700000000000000" pitchFamily="2" charset="-78"/>
              </a:rPr>
              <a:t> قدرت خرید و وضعیت اقتصادی </a:t>
            </a:r>
          </a:p>
        </p:txBody>
      </p:sp>
      <p:sp>
        <p:nvSpPr>
          <p:cNvPr id="7" name="Rectangle 6"/>
          <p:cNvSpPr/>
          <p:nvPr/>
        </p:nvSpPr>
        <p:spPr>
          <a:xfrm>
            <a:off x="-456728" y="404664"/>
            <a:ext cx="9144000" cy="707886"/>
          </a:xfrm>
          <a:prstGeom prst="rect">
            <a:avLst/>
          </a:prstGeom>
          <a:gradFill>
            <a:gsLst>
              <a:gs pos="95413">
                <a:schemeClr val="bg1">
                  <a:alpha val="0"/>
                </a:schemeClr>
              </a:gs>
              <a:gs pos="0">
                <a:schemeClr val="bg1">
                  <a:alpha val="0"/>
                </a:schemeClr>
              </a:gs>
              <a:gs pos="54000">
                <a:srgbClr val="FFFF00"/>
              </a:gs>
            </a:gsLst>
            <a:lin ang="0" scaled="1"/>
          </a:gradFill>
          <a:ln>
            <a:noFill/>
          </a:ln>
          <a:effectLst>
            <a:outerShdw blurRad="190500" dist="228600" dir="2700000" algn="ctr">
              <a:srgbClr val="000000">
                <a:alpha val="30000"/>
              </a:srgbClr>
            </a:outerShdw>
            <a:softEdge rad="0"/>
          </a:effectLst>
          <a:scene3d>
            <a:camera prst="orthographicFront">
              <a:rot lat="0" lon="0" rev="0"/>
            </a:camera>
            <a:lightRig rig="glow" dir="t">
              <a:rot lat="0" lon="0" rev="4800000"/>
            </a:lightRig>
          </a:scene3d>
          <a:sp3d prstMaterial="matte">
            <a:bevelT w="127000" h="63500"/>
          </a:sp3d>
        </p:spPr>
        <p:txBody>
          <a:bodyPr wrap="square">
            <a:spAutoFit/>
          </a:bodyPr>
          <a:lstStyle/>
          <a:p>
            <a:pPr algn="ctr" defTabSz="685800" rtl="1">
              <a:defRPr/>
            </a:pPr>
            <a:r>
              <a:rPr lang="fa-IR" sz="4000" b="1" dirty="0" smtClean="0">
                <a:solidFill>
                  <a:srgbClr val="C00000"/>
                </a:solidFill>
                <a:effectLst>
                  <a:glow rad="127000">
                    <a:prstClr val="white"/>
                  </a:glow>
                  <a:outerShdw blurRad="60007" dir="1500000" sy="-30000" kx="800400" algn="bl" rotWithShape="0">
                    <a:prstClr val="black">
                      <a:alpha val="20000"/>
                    </a:prstClr>
                  </a:outerShdw>
                </a:effectLst>
                <a:latin typeface="Calibri" panose="020F0502020204030204"/>
                <a:cs typeface="B Mitra" panose="00000400000000000000" pitchFamily="2" charset="-78"/>
              </a:rPr>
              <a:t>ثمره انقلاب: </a:t>
            </a:r>
          </a:p>
        </p:txBody>
      </p:sp>
    </p:spTree>
    <p:extLst>
      <p:ext uri="{BB962C8B-B14F-4D97-AF65-F5344CB8AC3E}">
        <p14:creationId xmlns:p14="http://schemas.microsoft.com/office/powerpoint/2010/main" val="2302625531"/>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righ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righ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righ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righ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righ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right)">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wipe(right)">
                                      <p:cBhvr>
                                        <p:cTn id="37" dur="500"/>
                                        <p:tgtEl>
                                          <p:spTgt spid="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wipe(right)">
                                      <p:cBhvr>
                                        <p:cTn id="42" dur="500"/>
                                        <p:tgtEl>
                                          <p:spTgt spid="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Effect transition="in" filter="wipe(right)">
                                      <p:cBhvr>
                                        <p:cTn id="47" dur="500"/>
                                        <p:tgtEl>
                                          <p:spTgt spid="6">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6">
                                            <p:txEl>
                                              <p:pRg st="3" end="3"/>
                                            </p:txEl>
                                          </p:spTgt>
                                        </p:tgtEl>
                                        <p:attrNameLst>
                                          <p:attrName>style.visibility</p:attrName>
                                        </p:attrNameLst>
                                      </p:cBhvr>
                                      <p:to>
                                        <p:strVal val="visible"/>
                                      </p:to>
                                    </p:set>
                                    <p:animEffect transition="in" filter="wipe(right)">
                                      <p:cBhvr>
                                        <p:cTn id="52" dur="500"/>
                                        <p:tgtEl>
                                          <p:spTgt spid="6">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grpId="0" nodeType="clickEffect">
                                  <p:stCondLst>
                                    <p:cond delay="0"/>
                                  </p:stCondLst>
                                  <p:childTnLst>
                                    <p:set>
                                      <p:cBhvr>
                                        <p:cTn id="56" dur="1" fill="hold">
                                          <p:stCondLst>
                                            <p:cond delay="0"/>
                                          </p:stCondLst>
                                        </p:cTn>
                                        <p:tgtEl>
                                          <p:spTgt spid="6">
                                            <p:txEl>
                                              <p:pRg st="4" end="4"/>
                                            </p:txEl>
                                          </p:spTgt>
                                        </p:tgtEl>
                                        <p:attrNameLst>
                                          <p:attrName>style.visibility</p:attrName>
                                        </p:attrNameLst>
                                      </p:cBhvr>
                                      <p:to>
                                        <p:strVal val="visible"/>
                                      </p:to>
                                    </p:set>
                                    <p:animEffect transition="in" filter="wipe(right)">
                                      <p:cBhvr>
                                        <p:cTn id="57" dur="500"/>
                                        <p:tgtEl>
                                          <p:spTgt spid="6">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grpId="0" nodeType="clickEffect">
                                  <p:stCondLst>
                                    <p:cond delay="0"/>
                                  </p:stCondLst>
                                  <p:childTnLst>
                                    <p:set>
                                      <p:cBhvr>
                                        <p:cTn id="61" dur="1" fill="hold">
                                          <p:stCondLst>
                                            <p:cond delay="0"/>
                                          </p:stCondLst>
                                        </p:cTn>
                                        <p:tgtEl>
                                          <p:spTgt spid="6">
                                            <p:txEl>
                                              <p:pRg st="5" end="5"/>
                                            </p:txEl>
                                          </p:spTgt>
                                        </p:tgtEl>
                                        <p:attrNameLst>
                                          <p:attrName>style.visibility</p:attrName>
                                        </p:attrNameLst>
                                      </p:cBhvr>
                                      <p:to>
                                        <p:strVal val="visible"/>
                                      </p:to>
                                    </p:set>
                                    <p:animEffect transition="in" filter="wipe(right)">
                                      <p:cBhvr>
                                        <p:cTn id="6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647728" y="1183978"/>
            <a:ext cx="3771418" cy="3970318"/>
          </a:xfrm>
          <a:prstGeom prst="rect">
            <a:avLst/>
          </a:prstGeom>
        </p:spPr>
        <p:txBody>
          <a:bodyPr wrap="square">
            <a:spAutoFit/>
          </a:bodyPr>
          <a:lstStyle/>
          <a:p>
            <a:pPr algn="r" defTabSz="685800" rtl="1">
              <a:lnSpc>
                <a:spcPct val="150000"/>
              </a:lnSpc>
              <a:defRPr/>
            </a:pPr>
            <a:r>
              <a:rPr lang="fa-IR" sz="2100" b="1" dirty="0">
                <a:solidFill>
                  <a:prstClr val="white"/>
                </a:solidFill>
                <a:effectLst>
                  <a:glow rad="127000">
                    <a:prstClr val="black"/>
                  </a:glow>
                </a:effectLst>
                <a:latin typeface="Calibri" panose="020F0502020204030204"/>
                <a:cs typeface="B Titr" panose="00000700000000000000" pitchFamily="2" charset="-78"/>
              </a:rPr>
              <a:t>رتبه  </a:t>
            </a:r>
            <a:r>
              <a:rPr lang="fa-IR" sz="2100" b="1" dirty="0">
                <a:solidFill>
                  <a:srgbClr val="FFFF00"/>
                </a:solidFill>
                <a:effectLst>
                  <a:glow rad="127000">
                    <a:prstClr val="black"/>
                  </a:glow>
                </a:effectLst>
                <a:latin typeface="Calibri" panose="020F0502020204030204"/>
                <a:cs typeface="B Titr" panose="00000700000000000000" pitchFamily="2" charset="-78"/>
              </a:rPr>
              <a:t>ششم</a:t>
            </a:r>
            <a:r>
              <a:rPr lang="fa-IR" sz="2100" b="1" dirty="0">
                <a:solidFill>
                  <a:prstClr val="white"/>
                </a:solidFill>
                <a:effectLst>
                  <a:glow rad="127000">
                    <a:prstClr val="black"/>
                  </a:glow>
                </a:effectLst>
                <a:latin typeface="Calibri" panose="020F0502020204030204"/>
                <a:cs typeface="B Titr" panose="00000700000000000000" pitchFamily="2" charset="-78"/>
              </a:rPr>
              <a:t>  در تولید برق از گاز طبیعی</a:t>
            </a:r>
          </a:p>
          <a:p>
            <a:pPr algn="r" defTabSz="685800" rtl="1">
              <a:lnSpc>
                <a:spcPct val="150000"/>
              </a:lnSpc>
              <a:defRPr/>
            </a:pPr>
            <a:r>
              <a:rPr lang="fa-IR" sz="2100" b="1" dirty="0">
                <a:solidFill>
                  <a:prstClr val="white"/>
                </a:solidFill>
                <a:effectLst>
                  <a:glow rad="127000">
                    <a:prstClr val="black"/>
                  </a:glow>
                </a:effectLst>
                <a:latin typeface="Calibri" panose="020F0502020204030204"/>
                <a:cs typeface="B Titr" panose="00000700000000000000" pitchFamily="2" charset="-78"/>
              </a:rPr>
              <a:t>رتبه  </a:t>
            </a:r>
            <a:r>
              <a:rPr lang="fa-IR" sz="2100" b="1" dirty="0">
                <a:solidFill>
                  <a:srgbClr val="FFFF00"/>
                </a:solidFill>
                <a:effectLst>
                  <a:glow rad="127000">
                    <a:prstClr val="black"/>
                  </a:glow>
                </a:effectLst>
                <a:latin typeface="Calibri" panose="020F0502020204030204"/>
                <a:cs typeface="B Titr" panose="00000700000000000000" pitchFamily="2" charset="-78"/>
              </a:rPr>
              <a:t>چهارم</a:t>
            </a:r>
            <a:r>
              <a:rPr lang="fa-IR" sz="2100" b="1" dirty="0">
                <a:solidFill>
                  <a:prstClr val="white"/>
                </a:solidFill>
                <a:effectLst>
                  <a:glow rad="127000">
                    <a:prstClr val="black"/>
                  </a:glow>
                </a:effectLst>
                <a:latin typeface="Calibri" panose="020F0502020204030204"/>
                <a:cs typeface="B Titr" panose="00000700000000000000" pitchFamily="2" charset="-78"/>
              </a:rPr>
              <a:t> تولید بنزین طبیعی</a:t>
            </a:r>
          </a:p>
          <a:p>
            <a:pPr algn="r" defTabSz="685800" rtl="1">
              <a:lnSpc>
                <a:spcPct val="150000"/>
              </a:lnSpc>
              <a:defRPr/>
            </a:pPr>
            <a:r>
              <a:rPr lang="fa-IR" sz="2100" b="1" dirty="0">
                <a:solidFill>
                  <a:prstClr val="white"/>
                </a:solidFill>
                <a:effectLst>
                  <a:glow rad="127000">
                    <a:prstClr val="black"/>
                  </a:glow>
                </a:effectLst>
                <a:latin typeface="Calibri" panose="020F0502020204030204"/>
                <a:cs typeface="B Titr" panose="00000700000000000000" pitchFamily="2" charset="-78"/>
              </a:rPr>
              <a:t>رتبه  </a:t>
            </a:r>
            <a:r>
              <a:rPr lang="fa-IR" sz="2100" b="1" dirty="0">
                <a:solidFill>
                  <a:srgbClr val="FFFF00"/>
                </a:solidFill>
                <a:effectLst>
                  <a:glow rad="127000">
                    <a:prstClr val="black"/>
                  </a:glow>
                </a:effectLst>
                <a:latin typeface="Calibri" panose="020F0502020204030204"/>
                <a:cs typeface="B Titr" panose="00000700000000000000" pitchFamily="2" charset="-78"/>
              </a:rPr>
              <a:t>دهم</a:t>
            </a:r>
            <a:r>
              <a:rPr lang="fa-IR" sz="2100" b="1" dirty="0">
                <a:solidFill>
                  <a:prstClr val="white"/>
                </a:solidFill>
                <a:effectLst>
                  <a:glow rad="127000">
                    <a:prstClr val="black"/>
                  </a:glow>
                </a:effectLst>
                <a:latin typeface="Calibri" panose="020F0502020204030204"/>
                <a:cs typeface="B Titr" panose="00000700000000000000" pitchFamily="2" charset="-78"/>
              </a:rPr>
              <a:t> صنعت هواپیمایی </a:t>
            </a:r>
          </a:p>
          <a:p>
            <a:pPr algn="r" defTabSz="685800" rtl="1">
              <a:lnSpc>
                <a:spcPct val="150000"/>
              </a:lnSpc>
              <a:defRPr/>
            </a:pPr>
            <a:r>
              <a:rPr lang="fa-IR" sz="2100" b="1" dirty="0">
                <a:solidFill>
                  <a:prstClr val="white"/>
                </a:solidFill>
                <a:effectLst>
                  <a:glow rad="127000">
                    <a:prstClr val="black"/>
                  </a:glow>
                </a:effectLst>
                <a:latin typeface="Calibri" panose="020F0502020204030204"/>
                <a:cs typeface="B Titr" panose="00000700000000000000" pitchFamily="2" charset="-78"/>
              </a:rPr>
              <a:t>رتبه  </a:t>
            </a:r>
            <a:r>
              <a:rPr lang="fa-IR" sz="2100" b="1" dirty="0">
                <a:solidFill>
                  <a:srgbClr val="FFFF00"/>
                </a:solidFill>
                <a:effectLst>
                  <a:glow rad="127000">
                    <a:prstClr val="black"/>
                  </a:glow>
                </a:effectLst>
                <a:latin typeface="Calibri" panose="020F0502020204030204"/>
                <a:cs typeface="B Titr" panose="00000700000000000000" pitchFamily="2" charset="-78"/>
              </a:rPr>
              <a:t>183</a:t>
            </a:r>
            <a:r>
              <a:rPr lang="fa-IR" sz="2100" b="1" dirty="0">
                <a:solidFill>
                  <a:prstClr val="white"/>
                </a:solidFill>
                <a:effectLst>
                  <a:glow rad="127000">
                    <a:prstClr val="black"/>
                  </a:glow>
                </a:effectLst>
                <a:latin typeface="Calibri" panose="020F0502020204030204"/>
                <a:cs typeface="B Titr" panose="00000700000000000000" pitchFamily="2" charset="-78"/>
              </a:rPr>
              <a:t> مرگ و میر بر اثر مشروبات الکلی از 183 کشور</a:t>
            </a:r>
          </a:p>
          <a:p>
            <a:pPr algn="r" defTabSz="685800" rtl="1">
              <a:lnSpc>
                <a:spcPct val="150000"/>
              </a:lnSpc>
              <a:defRPr/>
            </a:pPr>
            <a:r>
              <a:rPr lang="fa-IR" sz="2100" b="1" dirty="0">
                <a:solidFill>
                  <a:prstClr val="white"/>
                </a:solidFill>
                <a:effectLst>
                  <a:glow rad="127000">
                    <a:prstClr val="black"/>
                  </a:glow>
                </a:effectLst>
                <a:latin typeface="Calibri" panose="020F0502020204030204"/>
                <a:cs typeface="B Titr" panose="00000700000000000000" pitchFamily="2" charset="-78"/>
              </a:rPr>
              <a:t>رتبه  </a:t>
            </a:r>
            <a:r>
              <a:rPr lang="fa-IR" sz="2100" b="1" dirty="0">
                <a:solidFill>
                  <a:srgbClr val="FFFF00"/>
                </a:solidFill>
                <a:effectLst>
                  <a:glow rad="127000">
                    <a:prstClr val="black"/>
                  </a:glow>
                </a:effectLst>
                <a:latin typeface="Calibri" panose="020F0502020204030204"/>
                <a:cs typeface="B Titr" panose="00000700000000000000" pitchFamily="2" charset="-78"/>
              </a:rPr>
              <a:t>شانزدهم</a:t>
            </a:r>
            <a:r>
              <a:rPr lang="fa-IR" sz="2100" b="1" dirty="0">
                <a:solidFill>
                  <a:prstClr val="white"/>
                </a:solidFill>
                <a:effectLst>
                  <a:glow rad="127000">
                    <a:prstClr val="black"/>
                  </a:glow>
                </a:effectLst>
                <a:latin typeface="Calibri" panose="020F0502020204030204"/>
                <a:cs typeface="B Titr" panose="00000700000000000000" pitchFamily="2" charset="-78"/>
              </a:rPr>
              <a:t> صنعت خودرو سازی بر اساس آمار سازمان بین المللی خودروسازان از حیث تولید</a:t>
            </a:r>
          </a:p>
        </p:txBody>
      </p:sp>
      <p:sp>
        <p:nvSpPr>
          <p:cNvPr id="5" name="Rectangle 4"/>
          <p:cNvSpPr/>
          <p:nvPr/>
        </p:nvSpPr>
        <p:spPr>
          <a:xfrm>
            <a:off x="-312712" y="2564904"/>
            <a:ext cx="3897331" cy="3970318"/>
          </a:xfrm>
          <a:prstGeom prst="rect">
            <a:avLst/>
          </a:prstGeom>
        </p:spPr>
        <p:txBody>
          <a:bodyPr wrap="square">
            <a:spAutoFit/>
          </a:bodyPr>
          <a:lstStyle/>
          <a:p>
            <a:pPr algn="r" defTabSz="685800" rtl="1">
              <a:lnSpc>
                <a:spcPct val="150000"/>
              </a:lnSpc>
              <a:defRPr/>
            </a:pPr>
            <a:r>
              <a:rPr lang="fa-IR" sz="2100" b="1" dirty="0">
                <a:solidFill>
                  <a:prstClr val="white"/>
                </a:solidFill>
                <a:effectLst>
                  <a:glow rad="127000">
                    <a:prstClr val="black"/>
                  </a:glow>
                </a:effectLst>
                <a:latin typeface="Calibri" panose="020F0502020204030204"/>
                <a:cs typeface="B Titr" panose="00000700000000000000" pitchFamily="2" charset="-78"/>
              </a:rPr>
              <a:t>رتبه  </a:t>
            </a:r>
            <a:r>
              <a:rPr lang="fa-IR" sz="2100" b="1" dirty="0">
                <a:solidFill>
                  <a:srgbClr val="FFFF00"/>
                </a:solidFill>
                <a:effectLst>
                  <a:glow rad="127000">
                    <a:prstClr val="black"/>
                  </a:glow>
                </a:effectLst>
                <a:latin typeface="Calibri" panose="020F0502020204030204"/>
                <a:cs typeface="B Titr" panose="00000700000000000000" pitchFamily="2" charset="-78"/>
              </a:rPr>
              <a:t>اول </a:t>
            </a:r>
            <a:r>
              <a:rPr lang="fa-IR" sz="2100" b="1" dirty="0">
                <a:solidFill>
                  <a:prstClr val="white"/>
                </a:solidFill>
                <a:effectLst>
                  <a:glow rad="127000">
                    <a:prstClr val="black"/>
                  </a:glow>
                </a:effectLst>
                <a:latin typeface="Calibri" panose="020F0502020204030204"/>
                <a:cs typeface="B Titr" panose="00000700000000000000" pitchFamily="2" charset="-78"/>
              </a:rPr>
              <a:t>تولید فیروزه </a:t>
            </a:r>
          </a:p>
          <a:p>
            <a:pPr algn="r" defTabSz="685800" rtl="1">
              <a:lnSpc>
                <a:spcPct val="150000"/>
              </a:lnSpc>
              <a:defRPr/>
            </a:pPr>
            <a:r>
              <a:rPr lang="fa-IR" sz="2100" b="1" dirty="0">
                <a:solidFill>
                  <a:prstClr val="white"/>
                </a:solidFill>
                <a:effectLst>
                  <a:glow rad="127000">
                    <a:prstClr val="black"/>
                  </a:glow>
                </a:effectLst>
                <a:latin typeface="Calibri" panose="020F0502020204030204"/>
                <a:cs typeface="B Titr" panose="00000700000000000000" pitchFamily="2" charset="-78"/>
              </a:rPr>
              <a:t> رتبه  </a:t>
            </a:r>
            <a:r>
              <a:rPr lang="fa-IR" sz="2100" b="1" dirty="0">
                <a:solidFill>
                  <a:srgbClr val="FFFF00"/>
                </a:solidFill>
                <a:effectLst>
                  <a:glow rad="127000">
                    <a:prstClr val="black"/>
                  </a:glow>
                </a:effectLst>
                <a:latin typeface="Calibri" panose="020F0502020204030204"/>
                <a:cs typeface="B Titr" panose="00000700000000000000" pitchFamily="2" charset="-78"/>
              </a:rPr>
              <a:t>سوم</a:t>
            </a:r>
            <a:r>
              <a:rPr lang="fa-IR" sz="2100" b="1" dirty="0">
                <a:solidFill>
                  <a:prstClr val="white"/>
                </a:solidFill>
                <a:effectLst>
                  <a:glow rad="127000">
                    <a:prstClr val="black"/>
                  </a:glow>
                </a:effectLst>
                <a:latin typeface="Calibri" panose="020F0502020204030204"/>
                <a:cs typeface="B Titr" panose="00000700000000000000" pitchFamily="2" charset="-78"/>
              </a:rPr>
              <a:t> تولید گچ</a:t>
            </a:r>
          </a:p>
          <a:p>
            <a:pPr algn="r" defTabSz="685800" rtl="1">
              <a:lnSpc>
                <a:spcPct val="150000"/>
              </a:lnSpc>
              <a:defRPr/>
            </a:pPr>
            <a:r>
              <a:rPr lang="fa-IR" sz="2100" b="1" dirty="0">
                <a:solidFill>
                  <a:prstClr val="white"/>
                </a:solidFill>
                <a:effectLst>
                  <a:glow rad="127000">
                    <a:prstClr val="black"/>
                  </a:glow>
                </a:effectLst>
                <a:latin typeface="Calibri" panose="020F0502020204030204"/>
                <a:cs typeface="B Titr" panose="00000700000000000000" pitchFamily="2" charset="-78"/>
              </a:rPr>
              <a:t>رتبه  </a:t>
            </a:r>
            <a:r>
              <a:rPr lang="fa-IR" sz="2100" b="1" dirty="0">
                <a:solidFill>
                  <a:srgbClr val="FFFF00"/>
                </a:solidFill>
                <a:effectLst>
                  <a:glow rad="127000">
                    <a:prstClr val="black"/>
                  </a:glow>
                </a:effectLst>
                <a:latin typeface="Calibri" panose="020F0502020204030204"/>
                <a:cs typeface="B Titr" panose="00000700000000000000" pitchFamily="2" charset="-78"/>
              </a:rPr>
              <a:t>سوم</a:t>
            </a:r>
            <a:r>
              <a:rPr lang="fa-IR" sz="2100" b="1" dirty="0">
                <a:solidFill>
                  <a:prstClr val="white"/>
                </a:solidFill>
                <a:effectLst>
                  <a:glow rad="127000">
                    <a:prstClr val="black"/>
                  </a:glow>
                </a:effectLst>
                <a:latin typeface="Calibri" panose="020F0502020204030204"/>
                <a:cs typeface="B Titr" panose="00000700000000000000" pitchFamily="2" charset="-78"/>
              </a:rPr>
              <a:t> ساخت سنگ های تزیینی </a:t>
            </a:r>
          </a:p>
          <a:p>
            <a:pPr algn="r" defTabSz="685800" rtl="1">
              <a:lnSpc>
                <a:spcPct val="150000"/>
              </a:lnSpc>
              <a:defRPr/>
            </a:pPr>
            <a:r>
              <a:rPr lang="fa-IR" sz="2100" b="1" dirty="0">
                <a:solidFill>
                  <a:prstClr val="white"/>
                </a:solidFill>
                <a:effectLst>
                  <a:glow rad="127000">
                    <a:prstClr val="black"/>
                  </a:glow>
                </a:effectLst>
                <a:latin typeface="Calibri" panose="020F0502020204030204"/>
                <a:cs typeface="B Titr" panose="00000700000000000000" pitchFamily="2" charset="-78"/>
              </a:rPr>
              <a:t>رتبه  </a:t>
            </a:r>
            <a:r>
              <a:rPr lang="fa-IR" sz="2100" b="1" dirty="0">
                <a:solidFill>
                  <a:srgbClr val="FFFF00"/>
                </a:solidFill>
                <a:effectLst>
                  <a:glow rad="127000">
                    <a:prstClr val="black"/>
                  </a:glow>
                </a:effectLst>
                <a:latin typeface="Calibri" panose="020F0502020204030204"/>
                <a:cs typeface="B Titr" panose="00000700000000000000" pitchFamily="2" charset="-78"/>
              </a:rPr>
              <a:t>هشتم</a:t>
            </a:r>
            <a:r>
              <a:rPr lang="fa-IR" sz="2100" b="1" dirty="0">
                <a:solidFill>
                  <a:prstClr val="white"/>
                </a:solidFill>
                <a:effectLst>
                  <a:glow rad="127000">
                    <a:prstClr val="black"/>
                  </a:glow>
                </a:effectLst>
                <a:latin typeface="Calibri" panose="020F0502020204030204"/>
                <a:cs typeface="B Titr" panose="00000700000000000000" pitchFamily="2" charset="-78"/>
              </a:rPr>
              <a:t> تولید  آهن </a:t>
            </a:r>
          </a:p>
          <a:p>
            <a:pPr algn="r" defTabSz="685800" rtl="1">
              <a:lnSpc>
                <a:spcPct val="150000"/>
              </a:lnSpc>
              <a:defRPr/>
            </a:pPr>
            <a:r>
              <a:rPr lang="fa-IR" sz="2100" b="1" dirty="0">
                <a:solidFill>
                  <a:prstClr val="white"/>
                </a:solidFill>
                <a:effectLst>
                  <a:glow rad="127000">
                    <a:prstClr val="black"/>
                  </a:glow>
                </a:effectLst>
                <a:latin typeface="Calibri" panose="020F0502020204030204"/>
                <a:cs typeface="B Titr" panose="00000700000000000000" pitchFamily="2" charset="-78"/>
              </a:rPr>
              <a:t>رتبه  </a:t>
            </a:r>
            <a:r>
              <a:rPr lang="fa-IR" sz="2100" b="1" dirty="0">
                <a:solidFill>
                  <a:srgbClr val="FFFF00"/>
                </a:solidFill>
                <a:effectLst>
                  <a:glow rad="127000">
                    <a:prstClr val="black"/>
                  </a:glow>
                </a:effectLst>
                <a:latin typeface="Calibri" panose="020F0502020204030204"/>
                <a:cs typeface="B Titr" panose="00000700000000000000" pitchFamily="2" charset="-78"/>
              </a:rPr>
              <a:t>یازدهم</a:t>
            </a:r>
            <a:r>
              <a:rPr lang="fa-IR" sz="2100" b="1" dirty="0">
                <a:solidFill>
                  <a:prstClr val="white"/>
                </a:solidFill>
                <a:effectLst>
                  <a:glow rad="127000">
                    <a:prstClr val="black"/>
                  </a:glow>
                </a:effectLst>
                <a:latin typeface="Calibri" panose="020F0502020204030204"/>
                <a:cs typeface="B Titr" panose="00000700000000000000" pitchFamily="2" charset="-78"/>
              </a:rPr>
              <a:t> سیمان </a:t>
            </a:r>
          </a:p>
          <a:p>
            <a:pPr algn="r" defTabSz="685800" rtl="1">
              <a:lnSpc>
                <a:spcPct val="150000"/>
              </a:lnSpc>
              <a:defRPr/>
            </a:pPr>
            <a:r>
              <a:rPr lang="fa-IR" sz="2100" b="1" dirty="0">
                <a:solidFill>
                  <a:prstClr val="white"/>
                </a:solidFill>
                <a:effectLst>
                  <a:glow rad="127000">
                    <a:prstClr val="black"/>
                  </a:glow>
                </a:effectLst>
                <a:latin typeface="Calibri" panose="020F0502020204030204"/>
                <a:cs typeface="B Titr" panose="00000700000000000000" pitchFamily="2" charset="-78"/>
              </a:rPr>
              <a:t>رتبه  </a:t>
            </a:r>
            <a:r>
              <a:rPr lang="fa-IR" sz="2100" b="1" dirty="0">
                <a:solidFill>
                  <a:srgbClr val="FFFF00"/>
                </a:solidFill>
                <a:effectLst>
                  <a:glow rad="127000">
                    <a:prstClr val="black"/>
                  </a:glow>
                </a:effectLst>
                <a:latin typeface="Calibri" panose="020F0502020204030204"/>
                <a:cs typeface="B Titr" panose="00000700000000000000" pitchFamily="2" charset="-78"/>
              </a:rPr>
              <a:t>سیزدهم</a:t>
            </a:r>
            <a:r>
              <a:rPr lang="fa-IR" sz="2100" b="1" dirty="0">
                <a:solidFill>
                  <a:prstClr val="white"/>
                </a:solidFill>
                <a:effectLst>
                  <a:glow rad="127000">
                    <a:prstClr val="black"/>
                  </a:glow>
                </a:effectLst>
                <a:latin typeface="Calibri" panose="020F0502020204030204"/>
                <a:cs typeface="B Titr" panose="00000700000000000000" pitchFamily="2" charset="-78"/>
              </a:rPr>
              <a:t> فولاد </a:t>
            </a:r>
          </a:p>
          <a:p>
            <a:pPr algn="r" defTabSz="685800" rtl="1">
              <a:lnSpc>
                <a:spcPct val="150000"/>
              </a:lnSpc>
              <a:defRPr/>
            </a:pPr>
            <a:r>
              <a:rPr lang="fa-IR" sz="2100" b="1" dirty="0">
                <a:solidFill>
                  <a:prstClr val="white"/>
                </a:solidFill>
                <a:effectLst>
                  <a:glow rad="127000">
                    <a:prstClr val="black"/>
                  </a:glow>
                </a:effectLst>
                <a:latin typeface="Calibri" panose="020F0502020204030204"/>
                <a:cs typeface="B Titr" panose="00000700000000000000" pitchFamily="2" charset="-78"/>
              </a:rPr>
              <a:t>رتبه  </a:t>
            </a:r>
            <a:r>
              <a:rPr lang="fa-IR" sz="2100" b="1" dirty="0">
                <a:solidFill>
                  <a:srgbClr val="FFFF00"/>
                </a:solidFill>
                <a:effectLst>
                  <a:glow rad="127000">
                    <a:prstClr val="black"/>
                  </a:glow>
                </a:effectLst>
                <a:latin typeface="Calibri" panose="020F0502020204030204"/>
                <a:cs typeface="B Titr" panose="00000700000000000000" pitchFamily="2" charset="-78"/>
              </a:rPr>
              <a:t>چهاردهم</a:t>
            </a:r>
            <a:r>
              <a:rPr lang="fa-IR" sz="2100" b="1" dirty="0">
                <a:solidFill>
                  <a:prstClr val="white"/>
                </a:solidFill>
                <a:effectLst>
                  <a:glow rad="127000">
                    <a:prstClr val="black"/>
                  </a:glow>
                </a:effectLst>
                <a:latin typeface="Calibri" panose="020F0502020204030204"/>
                <a:cs typeface="B Titr" panose="00000700000000000000" pitchFamily="2" charset="-78"/>
              </a:rPr>
              <a:t> تولید روی</a:t>
            </a:r>
          </a:p>
          <a:p>
            <a:pPr algn="r" defTabSz="685800" rtl="1">
              <a:lnSpc>
                <a:spcPct val="150000"/>
              </a:lnSpc>
              <a:defRPr/>
            </a:pPr>
            <a:r>
              <a:rPr lang="fa-IR" sz="2100" b="1" dirty="0">
                <a:solidFill>
                  <a:prstClr val="white"/>
                </a:solidFill>
                <a:effectLst>
                  <a:glow rad="127000">
                    <a:prstClr val="black"/>
                  </a:glow>
                </a:effectLst>
                <a:latin typeface="Calibri" panose="020F0502020204030204"/>
                <a:cs typeface="B Titr" panose="00000700000000000000" pitchFamily="2" charset="-78"/>
              </a:rPr>
              <a:t>رتبه  </a:t>
            </a:r>
            <a:r>
              <a:rPr lang="fa-IR" sz="2100" b="1" dirty="0">
                <a:solidFill>
                  <a:srgbClr val="FFFF00"/>
                </a:solidFill>
                <a:effectLst>
                  <a:glow rad="127000">
                    <a:prstClr val="black"/>
                  </a:glow>
                </a:effectLst>
                <a:latin typeface="Calibri" panose="020F0502020204030204"/>
                <a:cs typeface="B Titr" panose="00000700000000000000" pitchFamily="2" charset="-78"/>
              </a:rPr>
              <a:t>نوزدهم</a:t>
            </a:r>
            <a:r>
              <a:rPr lang="fa-IR" sz="2100" b="1" dirty="0">
                <a:solidFill>
                  <a:prstClr val="white"/>
                </a:solidFill>
                <a:effectLst>
                  <a:glow rad="127000">
                    <a:prstClr val="black"/>
                  </a:glow>
                </a:effectLst>
                <a:latin typeface="Calibri" panose="020F0502020204030204"/>
                <a:cs typeface="B Titr" panose="00000700000000000000" pitchFamily="2" charset="-78"/>
              </a:rPr>
              <a:t> آلومینینوم </a:t>
            </a:r>
          </a:p>
        </p:txBody>
      </p:sp>
      <p:sp>
        <p:nvSpPr>
          <p:cNvPr id="6" name="Rectangle 5"/>
          <p:cNvSpPr/>
          <p:nvPr/>
        </p:nvSpPr>
        <p:spPr>
          <a:xfrm>
            <a:off x="-312712" y="260648"/>
            <a:ext cx="9144000" cy="646331"/>
          </a:xfrm>
          <a:prstGeom prst="rect">
            <a:avLst/>
          </a:prstGeom>
          <a:gradFill>
            <a:gsLst>
              <a:gs pos="95413">
                <a:schemeClr val="bg1">
                  <a:alpha val="0"/>
                </a:schemeClr>
              </a:gs>
              <a:gs pos="0">
                <a:schemeClr val="bg1">
                  <a:alpha val="0"/>
                </a:schemeClr>
              </a:gs>
              <a:gs pos="54000">
                <a:srgbClr val="FFFF00"/>
              </a:gs>
            </a:gsLst>
            <a:lin ang="0" scaled="1"/>
          </a:gradFill>
          <a:ln>
            <a:noFill/>
          </a:ln>
          <a:effectLst>
            <a:outerShdw blurRad="190500" dist="228600" dir="2700000" algn="ctr">
              <a:srgbClr val="000000">
                <a:alpha val="30000"/>
              </a:srgbClr>
            </a:outerShdw>
            <a:softEdge rad="0"/>
          </a:effectLst>
          <a:scene3d>
            <a:camera prst="orthographicFront">
              <a:rot lat="0" lon="0" rev="0"/>
            </a:camera>
            <a:lightRig rig="glow" dir="t">
              <a:rot lat="0" lon="0" rev="4800000"/>
            </a:lightRig>
          </a:scene3d>
          <a:sp3d prstMaterial="matte">
            <a:bevelT w="127000" h="63500"/>
          </a:sp3d>
        </p:spPr>
        <p:txBody>
          <a:bodyPr wrap="square">
            <a:spAutoFit/>
          </a:bodyPr>
          <a:lstStyle/>
          <a:p>
            <a:pPr algn="ctr" defTabSz="685800" rtl="1">
              <a:defRPr/>
            </a:pPr>
            <a:r>
              <a:rPr lang="fa-IR" sz="3600" b="1" dirty="0" smtClean="0">
                <a:solidFill>
                  <a:srgbClr val="C00000"/>
                </a:solidFill>
                <a:effectLst>
                  <a:glow rad="127000">
                    <a:prstClr val="white"/>
                  </a:glow>
                  <a:outerShdw blurRad="60007" dir="1500000" sy="-30000" kx="800400" algn="bl" rotWithShape="0">
                    <a:prstClr val="black">
                      <a:alpha val="20000"/>
                    </a:prstClr>
                  </a:outerShdw>
                </a:effectLst>
                <a:latin typeface="Calibri" panose="020F0502020204030204"/>
                <a:cs typeface="B Mitra" panose="00000400000000000000" pitchFamily="2" charset="-78"/>
              </a:rPr>
              <a:t>تکیه </a:t>
            </a:r>
            <a:r>
              <a:rPr lang="fa-IR" sz="3600" b="1" dirty="0">
                <a:solidFill>
                  <a:srgbClr val="C00000"/>
                </a:solidFill>
                <a:effectLst>
                  <a:glow rad="127000">
                    <a:prstClr val="white"/>
                  </a:glow>
                  <a:outerShdw blurRad="60007" dir="1500000" sy="-30000" kx="800400" algn="bl" rotWithShape="0">
                    <a:prstClr val="black">
                      <a:alpha val="20000"/>
                    </a:prstClr>
                  </a:outerShdw>
                </a:effectLst>
                <a:latin typeface="Calibri" panose="020F0502020204030204"/>
                <a:cs typeface="B Mitra" panose="00000400000000000000" pitchFamily="2" charset="-78"/>
              </a:rPr>
              <a:t>به توان خود و پیشرفت</a:t>
            </a:r>
          </a:p>
        </p:txBody>
      </p:sp>
    </p:spTree>
    <p:extLst>
      <p:ext uri="{BB962C8B-B14F-4D97-AF65-F5344CB8AC3E}">
        <p14:creationId xmlns:p14="http://schemas.microsoft.com/office/powerpoint/2010/main" val="3181377291"/>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righ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righ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righ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righ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righ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wipe(right)">
                                      <p:cBhvr>
                                        <p:cTn id="32" dur="5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Effect transition="in" filter="wipe(right)">
                                      <p:cBhvr>
                                        <p:cTn id="37" dur="500"/>
                                        <p:tgtEl>
                                          <p:spTgt spid="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5">
                                            <p:txEl>
                                              <p:pRg st="2" end="2"/>
                                            </p:txEl>
                                          </p:spTgt>
                                        </p:tgtEl>
                                        <p:attrNameLst>
                                          <p:attrName>style.visibility</p:attrName>
                                        </p:attrNameLst>
                                      </p:cBhvr>
                                      <p:to>
                                        <p:strVal val="visible"/>
                                      </p:to>
                                    </p:set>
                                    <p:animEffect transition="in" filter="wipe(right)">
                                      <p:cBhvr>
                                        <p:cTn id="42" dur="500"/>
                                        <p:tgtEl>
                                          <p:spTgt spid="5">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5">
                                            <p:txEl>
                                              <p:pRg st="3" end="3"/>
                                            </p:txEl>
                                          </p:spTgt>
                                        </p:tgtEl>
                                        <p:attrNameLst>
                                          <p:attrName>style.visibility</p:attrName>
                                        </p:attrNameLst>
                                      </p:cBhvr>
                                      <p:to>
                                        <p:strVal val="visible"/>
                                      </p:to>
                                    </p:set>
                                    <p:animEffect transition="in" filter="wipe(right)">
                                      <p:cBhvr>
                                        <p:cTn id="47" dur="500"/>
                                        <p:tgtEl>
                                          <p:spTgt spid="5">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5">
                                            <p:txEl>
                                              <p:pRg st="4" end="4"/>
                                            </p:txEl>
                                          </p:spTgt>
                                        </p:tgtEl>
                                        <p:attrNameLst>
                                          <p:attrName>style.visibility</p:attrName>
                                        </p:attrNameLst>
                                      </p:cBhvr>
                                      <p:to>
                                        <p:strVal val="visible"/>
                                      </p:to>
                                    </p:set>
                                    <p:animEffect transition="in" filter="wipe(right)">
                                      <p:cBhvr>
                                        <p:cTn id="52" dur="500"/>
                                        <p:tgtEl>
                                          <p:spTgt spid="5">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grpId="0" nodeType="clickEffect">
                                  <p:stCondLst>
                                    <p:cond delay="0"/>
                                  </p:stCondLst>
                                  <p:childTnLst>
                                    <p:set>
                                      <p:cBhvr>
                                        <p:cTn id="56" dur="1" fill="hold">
                                          <p:stCondLst>
                                            <p:cond delay="0"/>
                                          </p:stCondLst>
                                        </p:cTn>
                                        <p:tgtEl>
                                          <p:spTgt spid="5">
                                            <p:txEl>
                                              <p:pRg st="5" end="5"/>
                                            </p:txEl>
                                          </p:spTgt>
                                        </p:tgtEl>
                                        <p:attrNameLst>
                                          <p:attrName>style.visibility</p:attrName>
                                        </p:attrNameLst>
                                      </p:cBhvr>
                                      <p:to>
                                        <p:strVal val="visible"/>
                                      </p:to>
                                    </p:set>
                                    <p:animEffect transition="in" filter="wipe(right)">
                                      <p:cBhvr>
                                        <p:cTn id="57" dur="500"/>
                                        <p:tgtEl>
                                          <p:spTgt spid="5">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grpId="0" nodeType="clickEffect">
                                  <p:stCondLst>
                                    <p:cond delay="0"/>
                                  </p:stCondLst>
                                  <p:childTnLst>
                                    <p:set>
                                      <p:cBhvr>
                                        <p:cTn id="61" dur="1" fill="hold">
                                          <p:stCondLst>
                                            <p:cond delay="0"/>
                                          </p:stCondLst>
                                        </p:cTn>
                                        <p:tgtEl>
                                          <p:spTgt spid="5">
                                            <p:txEl>
                                              <p:pRg st="6" end="6"/>
                                            </p:txEl>
                                          </p:spTgt>
                                        </p:tgtEl>
                                        <p:attrNameLst>
                                          <p:attrName>style.visibility</p:attrName>
                                        </p:attrNameLst>
                                      </p:cBhvr>
                                      <p:to>
                                        <p:strVal val="visible"/>
                                      </p:to>
                                    </p:set>
                                    <p:animEffect transition="in" filter="wipe(right)">
                                      <p:cBhvr>
                                        <p:cTn id="62" dur="500"/>
                                        <p:tgtEl>
                                          <p:spTgt spid="5">
                                            <p:txEl>
                                              <p:pRg st="6" end="6"/>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grpId="0" nodeType="clickEffect">
                                  <p:stCondLst>
                                    <p:cond delay="0"/>
                                  </p:stCondLst>
                                  <p:childTnLst>
                                    <p:set>
                                      <p:cBhvr>
                                        <p:cTn id="66" dur="1" fill="hold">
                                          <p:stCondLst>
                                            <p:cond delay="0"/>
                                          </p:stCondLst>
                                        </p:cTn>
                                        <p:tgtEl>
                                          <p:spTgt spid="5">
                                            <p:txEl>
                                              <p:pRg st="7" end="7"/>
                                            </p:txEl>
                                          </p:spTgt>
                                        </p:tgtEl>
                                        <p:attrNameLst>
                                          <p:attrName>style.visibility</p:attrName>
                                        </p:attrNameLst>
                                      </p:cBhvr>
                                      <p:to>
                                        <p:strVal val="visible"/>
                                      </p:to>
                                    </p:set>
                                    <p:animEffect transition="in" filter="wipe(right)">
                                      <p:cBhvr>
                                        <p:cTn id="6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26" name="Picture 2" descr="F:\روایت انقلاب فیلم\انقلاب\PHOTO\wallpaper fajr\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1022330"/>
            <a:ext cx="6107816" cy="4733557"/>
          </a:xfrm>
          <a:prstGeom prst="rect">
            <a:avLst/>
          </a:prstGeom>
          <a:noFill/>
          <a:extLst>
            <a:ext uri="{909E8E84-426E-40DD-AFC4-6F175D3DCCD1}">
              <a14:hiddenFill xmlns:a14="http://schemas.microsoft.com/office/drawing/2010/main">
                <a:solidFill>
                  <a:srgbClr val="FFFFFF"/>
                </a:solidFill>
              </a14:hiddenFill>
            </a:ext>
          </a:extLst>
        </p:spPr>
      </p:pic>
      <p:pic>
        <p:nvPicPr>
          <p:cNvPr id="6" name="05.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44717" y="6495393"/>
            <a:ext cx="304800" cy="304800"/>
          </a:xfrm>
          <a:prstGeom prst="rect">
            <a:avLst/>
          </a:prstGeom>
        </p:spPr>
      </p:pic>
    </p:spTree>
    <p:extLst>
      <p:ext uri="{BB962C8B-B14F-4D97-AF65-F5344CB8AC3E}">
        <p14:creationId xmlns:p14="http://schemas.microsoft.com/office/powerpoint/2010/main" val="351222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91344" y="1412776"/>
            <a:ext cx="6696744" cy="3785652"/>
          </a:xfrm>
          <a:prstGeom prst="rect">
            <a:avLst/>
          </a:prstGeom>
          <a:noFill/>
        </p:spPr>
        <p:txBody>
          <a:bodyPr wrap="square" rtlCol="0">
            <a:spAutoFit/>
          </a:bodyPr>
          <a:lstStyle/>
          <a:p>
            <a:pPr algn="ctr" rtl="1">
              <a:lnSpc>
                <a:spcPct val="150000"/>
              </a:lnSpc>
            </a:pPr>
            <a:r>
              <a:rPr lang="fa-IR" sz="3200" dirty="0">
                <a:solidFill>
                  <a:srgbClr val="002060"/>
                </a:solidFill>
                <a:cs typeface="B Titr" panose="00000700000000000000" pitchFamily="2" charset="-78"/>
              </a:rPr>
              <a:t>بِسْمِ اللهِ الرَّحْمنِ </a:t>
            </a:r>
            <a:r>
              <a:rPr lang="fa-IR" sz="3200" dirty="0" smtClean="0">
                <a:solidFill>
                  <a:srgbClr val="002060"/>
                </a:solidFill>
                <a:cs typeface="B Titr" panose="00000700000000000000" pitchFamily="2" charset="-78"/>
              </a:rPr>
              <a:t>الرَّحِیمِ</a:t>
            </a:r>
            <a:endParaRPr lang="fa-IR" sz="3200" dirty="0">
              <a:solidFill>
                <a:srgbClr val="002060"/>
              </a:solidFill>
              <a:cs typeface="B Titr" panose="00000700000000000000" pitchFamily="2" charset="-78"/>
            </a:endParaRPr>
          </a:p>
          <a:p>
            <a:pPr algn="ctr" rtl="1">
              <a:lnSpc>
                <a:spcPct val="150000"/>
              </a:lnSpc>
            </a:pPr>
            <a:r>
              <a:rPr lang="fa-IR" sz="3200" dirty="0">
                <a:solidFill>
                  <a:srgbClr val="002060"/>
                </a:solidFill>
                <a:cs typeface="B Titr" panose="00000700000000000000" pitchFamily="2" charset="-78"/>
              </a:rPr>
              <a:t> اللَّهُمَّ کُنْ لِوَلِیِّکَ الحُجَهِ بنِ الحَسَن صَلَواتُکَ علَیهِ و عَلی آبائِهِ فِی هَذِهِ السَّاعَهِ وَ فِی کُلِّ سَاعَهٍ وَلِیّاً وَ حَافِظاً وَ قَائِداً وَ نَاصِراً وَدَلِیلًا وَ عَیْناًحَتَّى تُسْکِنَهُ أَرْضَکَ طَوْعاً وَ تُمَتعَهُ فِیهَا طَوِیلا</a:t>
            </a:r>
            <a:endParaRPr lang="en-US" sz="3200" dirty="0">
              <a:solidFill>
                <a:srgbClr val="002060"/>
              </a:solidFill>
              <a:cs typeface="B Titr" panose="00000700000000000000" pitchFamily="2" charset="-78"/>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9856" y="638866"/>
            <a:ext cx="2857500" cy="1143000"/>
          </a:xfrm>
          <a:prstGeom prst="rect">
            <a:avLst/>
          </a:prstGeom>
        </p:spPr>
      </p:pic>
    </p:spTree>
    <p:extLst>
      <p:ext uri="{BB962C8B-B14F-4D97-AF65-F5344CB8AC3E}">
        <p14:creationId xmlns:p14="http://schemas.microsoft.com/office/powerpoint/2010/main" val="424105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10000"/>
                                  </p:iterate>
                                  <p:childTnLst>
                                    <p:set>
                                      <p:cBhvr>
                                        <p:cTn id="6" dur="1" fill="hold">
                                          <p:stCondLst>
                                            <p:cond delay="0"/>
                                          </p:stCondLst>
                                        </p:cTn>
                                        <p:tgtEl>
                                          <p:spTgt spid="8">
                                            <p:txEl>
                                              <p:pRg st="0" end="0"/>
                                            </p:txEl>
                                          </p:spTgt>
                                        </p:tgtEl>
                                        <p:attrNameLst>
                                          <p:attrName>style.visibility</p:attrName>
                                        </p:attrNameLst>
                                      </p:cBhvr>
                                      <p:to>
                                        <p:strVal val="visible"/>
                                      </p:to>
                                    </p:set>
                                    <p:anim by="(-#ppt_w*2)" calcmode="lin" valueType="num">
                                      <p:cBhvr rctx="PPT">
                                        <p:cTn id="7" dur="1625" autoRev="1" fill="hold">
                                          <p:stCondLst>
                                            <p:cond delay="0"/>
                                          </p:stCondLst>
                                        </p:cTn>
                                        <p:tgtEl>
                                          <p:spTgt spid="8">
                                            <p:txEl>
                                              <p:pRg st="0" end="0"/>
                                            </p:txEl>
                                          </p:spTgt>
                                        </p:tgtEl>
                                        <p:attrNameLst>
                                          <p:attrName>ppt_w</p:attrName>
                                        </p:attrNameLst>
                                      </p:cBhvr>
                                    </p:anim>
                                    <p:anim by="(#ppt_w*0.50)" calcmode="lin" valueType="num">
                                      <p:cBhvr>
                                        <p:cTn id="8" dur="1625" decel="50000" autoRev="1" fill="hold">
                                          <p:stCondLst>
                                            <p:cond delay="0"/>
                                          </p:stCondLst>
                                        </p:cTn>
                                        <p:tgtEl>
                                          <p:spTgt spid="8">
                                            <p:txEl>
                                              <p:pRg st="0" end="0"/>
                                            </p:txEl>
                                          </p:spTgt>
                                        </p:tgtEl>
                                        <p:attrNameLst>
                                          <p:attrName>ppt_x</p:attrName>
                                        </p:attrNameLst>
                                      </p:cBhvr>
                                    </p:anim>
                                    <p:anim from="(-#ppt_h/2)" to="(#ppt_y)" calcmode="lin" valueType="num">
                                      <p:cBhvr>
                                        <p:cTn id="9" dur="3250" fill="hold">
                                          <p:stCondLst>
                                            <p:cond delay="0"/>
                                          </p:stCondLst>
                                        </p:cTn>
                                        <p:tgtEl>
                                          <p:spTgt spid="8">
                                            <p:txEl>
                                              <p:pRg st="0" end="0"/>
                                            </p:txEl>
                                          </p:spTgt>
                                        </p:tgtEl>
                                        <p:attrNameLst>
                                          <p:attrName>ppt_y</p:attrName>
                                        </p:attrNameLst>
                                      </p:cBhvr>
                                    </p:anim>
                                    <p:animRot by="21600000">
                                      <p:cBhvr>
                                        <p:cTn id="10" dur="3250" fill="hold">
                                          <p:stCondLst>
                                            <p:cond delay="0"/>
                                          </p:stCondLst>
                                        </p:cTn>
                                        <p:tgtEl>
                                          <p:spTgt spid="8">
                                            <p:txEl>
                                              <p:pRg st="0" end="0"/>
                                            </p:txEl>
                                          </p:spTgt>
                                        </p:tgtEl>
                                        <p:attrNameLst>
                                          <p:attrName>r</p:attrName>
                                        </p:attrNameLst>
                                      </p:cBhvr>
                                    </p:animRot>
                                  </p:childTnLst>
                                </p:cTn>
                              </p:par>
                              <p:par>
                                <p:cTn id="11" presetID="56" presetClass="entr" presetSubtype="0" fill="hold" nodeType="withEffect">
                                  <p:stCondLst>
                                    <p:cond delay="0"/>
                                  </p:stCondLst>
                                  <p:iterate type="lt">
                                    <p:tmPct val="10000"/>
                                  </p:iterate>
                                  <p:childTnLst>
                                    <p:set>
                                      <p:cBhvr>
                                        <p:cTn id="12" dur="1" fill="hold">
                                          <p:stCondLst>
                                            <p:cond delay="0"/>
                                          </p:stCondLst>
                                        </p:cTn>
                                        <p:tgtEl>
                                          <p:spTgt spid="8">
                                            <p:txEl>
                                              <p:pRg st="1" end="1"/>
                                            </p:txEl>
                                          </p:spTgt>
                                        </p:tgtEl>
                                        <p:attrNameLst>
                                          <p:attrName>style.visibility</p:attrName>
                                        </p:attrNameLst>
                                      </p:cBhvr>
                                      <p:to>
                                        <p:strVal val="visible"/>
                                      </p:to>
                                    </p:set>
                                    <p:anim by="(-#ppt_w*2)" calcmode="lin" valueType="num">
                                      <p:cBhvr rctx="PPT">
                                        <p:cTn id="13" dur="1625" autoRev="1" fill="hold">
                                          <p:stCondLst>
                                            <p:cond delay="0"/>
                                          </p:stCondLst>
                                        </p:cTn>
                                        <p:tgtEl>
                                          <p:spTgt spid="8">
                                            <p:txEl>
                                              <p:pRg st="1" end="1"/>
                                            </p:txEl>
                                          </p:spTgt>
                                        </p:tgtEl>
                                        <p:attrNameLst>
                                          <p:attrName>ppt_w</p:attrName>
                                        </p:attrNameLst>
                                      </p:cBhvr>
                                    </p:anim>
                                    <p:anim by="(#ppt_w*0.50)" calcmode="lin" valueType="num">
                                      <p:cBhvr>
                                        <p:cTn id="14" dur="1625" decel="50000" autoRev="1" fill="hold">
                                          <p:stCondLst>
                                            <p:cond delay="0"/>
                                          </p:stCondLst>
                                        </p:cTn>
                                        <p:tgtEl>
                                          <p:spTgt spid="8">
                                            <p:txEl>
                                              <p:pRg st="1" end="1"/>
                                            </p:txEl>
                                          </p:spTgt>
                                        </p:tgtEl>
                                        <p:attrNameLst>
                                          <p:attrName>ppt_x</p:attrName>
                                        </p:attrNameLst>
                                      </p:cBhvr>
                                    </p:anim>
                                    <p:anim from="(-#ppt_h/2)" to="(#ppt_y)" calcmode="lin" valueType="num">
                                      <p:cBhvr>
                                        <p:cTn id="15" dur="3250" fill="hold">
                                          <p:stCondLst>
                                            <p:cond delay="0"/>
                                          </p:stCondLst>
                                        </p:cTn>
                                        <p:tgtEl>
                                          <p:spTgt spid="8">
                                            <p:txEl>
                                              <p:pRg st="1" end="1"/>
                                            </p:txEl>
                                          </p:spTgt>
                                        </p:tgtEl>
                                        <p:attrNameLst>
                                          <p:attrName>ppt_y</p:attrName>
                                        </p:attrNameLst>
                                      </p:cBhvr>
                                    </p:anim>
                                    <p:animRot by="21600000">
                                      <p:cBhvr>
                                        <p:cTn id="16" dur="3250" fill="hold">
                                          <p:stCondLst>
                                            <p:cond delay="0"/>
                                          </p:stCondLst>
                                        </p:cTn>
                                        <p:tgtEl>
                                          <p:spTgt spid="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spTree>
    <p:extLst>
      <p:ext uri="{BB962C8B-B14F-4D97-AF65-F5344CB8AC3E}">
        <p14:creationId xmlns:p14="http://schemas.microsoft.com/office/powerpoint/2010/main" val="29193770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be333363a48cae175efe026e3374901527284294-1080p">
            <a:hlinkClick r:id="" action="ppaction://media"/>
          </p:cNvPr>
          <p:cNvPicPr>
            <a:picLocks noChangeAspect="1"/>
          </p:cNvPicPr>
          <p:nvPr>
            <a:videoFile r:link="rId1"/>
            <p:extLst>
              <p:ext uri="{DAA4B4D4-6D71-4841-9C94-3DE7FCFB9230}">
                <p14:media xmlns:p14="http://schemas.microsoft.com/office/powerpoint/2010/main" r:embed="rId2">
                  <p14:trim st="10849" end="31505"/>
                </p14:media>
              </p:ext>
            </p:extLst>
          </p:nvPr>
        </p:nvPicPr>
        <p:blipFill rotWithShape="1">
          <a:blip r:embed="rId6">
            <a:duotone>
              <a:prstClr val="black"/>
              <a:schemeClr val="accent3">
                <a:tint val="45000"/>
                <a:satMod val="400000"/>
              </a:schemeClr>
            </a:duotone>
          </a:blip>
          <a:srcRect t="11375" b="7777"/>
          <a:stretch>
            <a:fillRect/>
          </a:stretch>
        </p:blipFill>
        <p:spPr>
          <a:xfrm>
            <a:off x="335360" y="1196752"/>
            <a:ext cx="6912768" cy="5162830"/>
          </a:xfrm>
          <a:prstGeom prst="rect">
            <a:avLst/>
          </a:prstGeom>
          <a:ln w="6350" cap="flat">
            <a:solidFill>
              <a:srgbClr val="BFBFBF"/>
            </a:solidFill>
          </a:ln>
          <a:effectLst>
            <a:outerShdw blurRad="190500" dist="215900" dir="7200000" sx="101000" sy="101000" algn="t" rotWithShape="0">
              <a:srgbClr val="000000">
                <a:alpha val="20000"/>
              </a:srgbClr>
            </a:outerShdw>
          </a:effectLst>
          <a:scene3d>
            <a:camera prst="perspectiveRight" fov="3300000">
              <a:rot lat="0" lon="20100000" rev="0"/>
            </a:camera>
            <a:lightRig rig="threePt" dir="t">
              <a:rot lat="0" lon="0" rev="3600000"/>
            </a:lightRig>
          </a:scene3d>
          <a:sp3d extrusionH="952500">
            <a:extrusionClr>
              <a:srgbClr val="D9D9D9"/>
            </a:extrusionClr>
            <a:contourClr>
              <a:srgbClr val="D9D9D9"/>
            </a:contourClr>
          </a:sp3d>
        </p:spPr>
      </p:pic>
      <p:sp>
        <p:nvSpPr>
          <p:cNvPr id="11" name="Title 10"/>
          <p:cNvSpPr txBox="1">
            <a:spLocks noGrp="1"/>
          </p:cNvSpPr>
          <p:nvPr>
            <p:ph type="title"/>
          </p:nvPr>
        </p:nvSpPr>
        <p:spPr>
          <a:xfrm>
            <a:off x="3215680" y="332656"/>
            <a:ext cx="4618856" cy="1261884"/>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rtl="1">
              <a:spcBef>
                <a:spcPts val="0"/>
              </a:spcBef>
              <a:defRPr/>
            </a:pPr>
            <a:endParaRPr lang="fa-IR" sz="1600" kern="0" dirty="0">
              <a:ln>
                <a:solidFill>
                  <a:schemeClr val="accent2">
                    <a:lumMod val="50000"/>
                  </a:schemeClr>
                </a:solidFill>
              </a:ln>
              <a:solidFill>
                <a:srgbClr val="FFC000"/>
              </a:solidFill>
              <a:latin typeface="Calibri"/>
              <a:ea typeface="+mn-ea"/>
              <a:cs typeface="B Titr" pitchFamily="2" charset="-78"/>
            </a:endParaRPr>
          </a:p>
          <a:p>
            <a:pPr lvl="0" algn="ctr" rtl="1"/>
            <a:r>
              <a:rPr lang="fa-IR" dirty="0" smtClean="0">
                <a:ln w="28575">
                  <a:solidFill>
                    <a:schemeClr val="accent2">
                      <a:lumMod val="50000"/>
                    </a:schemeClr>
                  </a:solidFill>
                </a:ln>
                <a:solidFill>
                  <a:srgbClr val="FFC000"/>
                </a:solidFill>
                <a:latin typeface="IranNastaliq" pitchFamily="18" charset="0"/>
                <a:cs typeface="B Titr" pitchFamily="2" charset="-78"/>
              </a:rPr>
              <a:t>مشخصات  قطار انقلاب </a:t>
            </a:r>
            <a:endParaRPr lang="en-US" dirty="0">
              <a:ln w="28575">
                <a:solidFill>
                  <a:schemeClr val="accent2">
                    <a:lumMod val="50000"/>
                  </a:schemeClr>
                </a:solidFill>
              </a:ln>
              <a:solidFill>
                <a:srgbClr val="FFC000"/>
              </a:solidFill>
              <a:latin typeface="IranNastaliq" pitchFamily="18" charset="0"/>
              <a:cs typeface="B Titr" pitchFamily="2" charset="-78"/>
            </a:endParaRPr>
          </a:p>
          <a:p>
            <a:pPr>
              <a:spcBef>
                <a:spcPts val="0"/>
              </a:spcBef>
              <a:defRPr/>
            </a:pPr>
            <a:endParaRPr lang="en-US" sz="1400" kern="0" dirty="0">
              <a:ln>
                <a:solidFill>
                  <a:schemeClr val="accent2">
                    <a:lumMod val="50000"/>
                  </a:schemeClr>
                </a:solidFill>
              </a:ln>
              <a:solidFill>
                <a:srgbClr val="FFC000"/>
              </a:solidFill>
              <a:latin typeface="Calibri"/>
              <a:ea typeface="+mn-ea"/>
              <a:cs typeface="B Titr" pitchFamily="2" charset="-78"/>
            </a:endParaRPr>
          </a:p>
        </p:txBody>
      </p:sp>
    </p:spTree>
    <p:extLst>
      <p:ext uri="{BB962C8B-B14F-4D97-AF65-F5344CB8AC3E}">
        <p14:creationId xmlns:p14="http://schemas.microsoft.com/office/powerpoint/2010/main" val="63231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 calcmode="lin" valueType="num">
                                      <p:cBhvr>
                                        <p:cTn id="9" dur="10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05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remove" display="0">
                  <p:stCondLst>
                    <p:cond delay="indefinite"/>
                  </p:stCondLst>
                </p:cTn>
                <p:tgtEl>
                  <p:spTgt spid="5"/>
                </p:tgtEl>
              </p:cMediaNode>
            </p:video>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6" name="be333363a48cae175efe026e3374901527284294-1080p">
            <a:hlinkClick r:id="" action="ppaction://media"/>
          </p:cNvPr>
          <p:cNvPicPr>
            <a:picLocks noChangeAspect="1"/>
          </p:cNvPicPr>
          <p:nvPr>
            <a:videoFile r:link="rId1"/>
            <p:extLst>
              <p:ext uri="{DAA4B4D4-6D71-4841-9C94-3DE7FCFB9230}">
                <p14:media xmlns:p14="http://schemas.microsoft.com/office/powerpoint/2010/main" r:embed="rId2">
                  <p14:trim st="10849" end="31505"/>
                </p14:media>
              </p:ext>
            </p:extLst>
          </p:nvPr>
        </p:nvPicPr>
        <p:blipFill rotWithShape="1">
          <a:blip r:embed="rId6">
            <a:duotone>
              <a:prstClr val="black"/>
              <a:schemeClr val="accent3">
                <a:tint val="45000"/>
                <a:satMod val="400000"/>
              </a:schemeClr>
            </a:duotone>
          </a:blip>
          <a:srcRect t="11375" b="7777"/>
          <a:stretch>
            <a:fillRect/>
          </a:stretch>
        </p:blipFill>
        <p:spPr>
          <a:xfrm>
            <a:off x="335360" y="1842106"/>
            <a:ext cx="6048672" cy="4517476"/>
          </a:xfrm>
          <a:prstGeom prst="rect">
            <a:avLst/>
          </a:prstGeom>
          <a:ln w="6350" cap="flat">
            <a:solidFill>
              <a:srgbClr val="BFBFBF"/>
            </a:solidFill>
          </a:ln>
          <a:effectLst>
            <a:outerShdw blurRad="190500" dist="215900" dir="7200000" sx="101000" sy="101000" algn="t" rotWithShape="0">
              <a:srgbClr val="000000">
                <a:alpha val="20000"/>
              </a:srgbClr>
            </a:outerShdw>
          </a:effectLst>
          <a:scene3d>
            <a:camera prst="perspectiveRight" fov="3300000">
              <a:rot lat="0" lon="20100000" rev="0"/>
            </a:camera>
            <a:lightRig rig="threePt" dir="t">
              <a:rot lat="0" lon="0" rev="3600000"/>
            </a:lightRig>
          </a:scene3d>
          <a:sp3d extrusionH="952500">
            <a:extrusionClr>
              <a:srgbClr val="D9D9D9"/>
            </a:extrusionClr>
            <a:contourClr>
              <a:srgbClr val="D9D9D9"/>
            </a:contourClr>
          </a:sp3d>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3120"/>
          <a:stretch/>
        </p:blipFill>
        <p:spPr>
          <a:xfrm>
            <a:off x="502920" y="1503292"/>
            <a:ext cx="7068715" cy="1289829"/>
          </a:xfrm>
          <a:prstGeom prst="rect">
            <a:avLst/>
          </a:prstGeom>
        </p:spPr>
      </p:pic>
      <p:sp>
        <p:nvSpPr>
          <p:cNvPr id="12" name="TextBox 11"/>
          <p:cNvSpPr txBox="1"/>
          <p:nvPr/>
        </p:nvSpPr>
        <p:spPr>
          <a:xfrm>
            <a:off x="5987987" y="1499006"/>
            <a:ext cx="1583647" cy="1107996"/>
          </a:xfrm>
          <a:prstGeom prst="rect">
            <a:avLst/>
          </a:prstGeom>
          <a:noFill/>
        </p:spPr>
        <p:txBody>
          <a:bodyPr wrap="square" rtlCol="0">
            <a:spAutoFit/>
          </a:bodyPr>
          <a:lstStyle/>
          <a:p>
            <a:r>
              <a:rPr lang="fa-IR" sz="6600" dirty="0" smtClean="0">
                <a:cs typeface="B Elham" pitchFamily="2" charset="-78"/>
              </a:rPr>
              <a:t>ایران</a:t>
            </a:r>
            <a:endParaRPr lang="en-US" sz="6600" dirty="0">
              <a:cs typeface="B Elham" pitchFamily="2" charset="-78"/>
            </a:endParaRPr>
          </a:p>
        </p:txBody>
      </p:sp>
      <p:sp>
        <p:nvSpPr>
          <p:cNvPr id="13" name="TextBox 12"/>
          <p:cNvSpPr txBox="1"/>
          <p:nvPr/>
        </p:nvSpPr>
        <p:spPr>
          <a:xfrm>
            <a:off x="1221552" y="1541955"/>
            <a:ext cx="4824536" cy="1323439"/>
          </a:xfrm>
          <a:prstGeom prst="rect">
            <a:avLst/>
          </a:prstGeom>
          <a:noFill/>
        </p:spPr>
        <p:txBody>
          <a:bodyPr wrap="square" rtlCol="0">
            <a:spAutoFit/>
          </a:bodyPr>
          <a:lstStyle/>
          <a:p>
            <a:pPr algn="r" rtl="1"/>
            <a:r>
              <a:rPr lang="fa-IR" sz="8000" dirty="0">
                <a:cs typeface="B Elham" pitchFamily="2" charset="-78"/>
              </a:rPr>
              <a:t>22بهمن- 57</a:t>
            </a:r>
            <a:endParaRPr lang="en-US" sz="8000" dirty="0">
              <a:cs typeface="B Elham" pitchFamily="2" charset="-78"/>
            </a:endParaRPr>
          </a:p>
        </p:txBody>
      </p:sp>
      <p:sp>
        <p:nvSpPr>
          <p:cNvPr id="14" name="TextBox 13"/>
          <p:cNvSpPr txBox="1"/>
          <p:nvPr/>
        </p:nvSpPr>
        <p:spPr>
          <a:xfrm>
            <a:off x="5879976" y="2793122"/>
            <a:ext cx="1728192" cy="707886"/>
          </a:xfrm>
          <a:prstGeom prst="rect">
            <a:avLst/>
          </a:prstGeom>
          <a:solidFill>
            <a:srgbClr val="FF0000"/>
          </a:solidFill>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fa-IR" sz="4000" dirty="0">
                <a:solidFill>
                  <a:prstClr val="white"/>
                </a:solidFill>
                <a:cs typeface="B Titr" pitchFamily="2" charset="-78"/>
              </a:rPr>
              <a:t>مدل: </a:t>
            </a:r>
          </a:p>
        </p:txBody>
      </p:sp>
    </p:spTree>
    <p:extLst>
      <p:ext uri="{BB962C8B-B14F-4D97-AF65-F5344CB8AC3E}">
        <p14:creationId xmlns:p14="http://schemas.microsoft.com/office/powerpoint/2010/main" val="246100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repeatCount="indefinite"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2250"/>
                                        <p:tgtEl>
                                          <p:spTgt spid="12"/>
                                        </p:tgtEl>
                                      </p:cBhvr>
                                    </p:animEffect>
                                  </p:childTnLst>
                                </p:cTn>
                              </p:par>
                              <p:par>
                                <p:cTn id="8" presetID="22" presetClass="entr" presetSubtype="2" repeatCount="indefinite"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right)">
                                      <p:cBhvr>
                                        <p:cTn id="10" dur="225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5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remove" display="0">
                  <p:stCondLst>
                    <p:cond delay="indefinite"/>
                  </p:stCondLst>
                </p:cTn>
                <p:tgtEl>
                  <p:spTgt spid="6"/>
                </p:tgtEl>
              </p:cMediaNode>
            </p:video>
          </p:childTnLst>
        </p:cTn>
      </p:par>
    </p:tnLst>
    <p:bldLst>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172" name="Rectangle 1052"/>
          <p:cNvSpPr>
            <a:spLocks noChangeArrowheads="1"/>
          </p:cNvSpPr>
          <p:nvPr/>
        </p:nvSpPr>
        <p:spPr bwMode="auto">
          <a:xfrm>
            <a:off x="4724400" y="4038600"/>
            <a:ext cx="51816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pPr marL="2301875" indent="-2301875" algn="r" fontAlgn="base">
              <a:spcBef>
                <a:spcPct val="20000"/>
              </a:spcBef>
              <a:spcAft>
                <a:spcPct val="0"/>
              </a:spcAft>
              <a:tabLst>
                <a:tab pos="4445000" algn="ctr"/>
              </a:tabLst>
            </a:pPr>
            <a:endParaRPr lang="en-US" sz="1400">
              <a:solidFill>
                <a:srgbClr val="000000"/>
              </a:solidFill>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3720" y="215369"/>
            <a:ext cx="6068389" cy="3823231"/>
          </a:xfrm>
          <a:prstGeom prst="rect">
            <a:avLst/>
          </a:prstGeom>
        </p:spPr>
      </p:pic>
      <p:pic>
        <p:nvPicPr>
          <p:cNvPr id="8" name="be333363a48cae175efe026e3374901527284294-1080p">
            <a:hlinkClick r:id="" action="ppaction://media"/>
          </p:cNvPr>
          <p:cNvPicPr>
            <a:picLocks noChangeAspect="1"/>
          </p:cNvPicPr>
          <p:nvPr>
            <a:videoFile r:link="rId1"/>
            <p:extLst>
              <p:ext uri="{DAA4B4D4-6D71-4841-9C94-3DE7FCFB9230}">
                <p14:media xmlns:p14="http://schemas.microsoft.com/office/powerpoint/2010/main" r:embed="rId2">
                  <p14:trim st="10849" end="31505"/>
                </p14:media>
              </p:ext>
            </p:extLst>
          </p:nvPr>
        </p:nvPicPr>
        <p:blipFill rotWithShape="1">
          <a:blip r:embed="rId7">
            <a:duotone>
              <a:prstClr val="black"/>
              <a:schemeClr val="accent3">
                <a:tint val="45000"/>
                <a:satMod val="400000"/>
              </a:schemeClr>
            </a:duotone>
          </a:blip>
          <a:srcRect t="11375" b="7777"/>
          <a:stretch>
            <a:fillRect/>
          </a:stretch>
        </p:blipFill>
        <p:spPr>
          <a:xfrm flipH="1">
            <a:off x="331912" y="4281895"/>
            <a:ext cx="4392488" cy="2357894"/>
          </a:xfrm>
          <a:prstGeom prst="rect">
            <a:avLst/>
          </a:prstGeom>
          <a:ln w="6350" cap="flat">
            <a:solidFill>
              <a:srgbClr val="BFBFBF"/>
            </a:solidFill>
          </a:ln>
          <a:effectLst>
            <a:outerShdw blurRad="190500" dist="215900" dir="7200000" sx="101000" sy="101000" algn="t" rotWithShape="0">
              <a:srgbClr val="000000">
                <a:alpha val="20000"/>
              </a:srgbClr>
            </a:outerShdw>
          </a:effectLst>
          <a:scene3d>
            <a:camera prst="perspectiveRight" fov="3300000">
              <a:rot lat="0" lon="20100000" rev="0"/>
            </a:camera>
            <a:lightRig rig="threePt" dir="t">
              <a:rot lat="0" lon="0" rev="3600000"/>
            </a:lightRig>
          </a:scene3d>
          <a:sp3d extrusionH="952500">
            <a:extrusionClr>
              <a:srgbClr val="D9D9D9"/>
            </a:extrusionClr>
            <a:contourClr>
              <a:srgbClr val="D9D9D9"/>
            </a:contourClr>
          </a:sp3d>
        </p:spPr>
      </p:pic>
      <p:sp>
        <p:nvSpPr>
          <p:cNvPr id="13" name="TextBox 12"/>
          <p:cNvSpPr txBox="1"/>
          <p:nvPr/>
        </p:nvSpPr>
        <p:spPr>
          <a:xfrm>
            <a:off x="3777915" y="5394545"/>
            <a:ext cx="8763722" cy="1200329"/>
          </a:xfrm>
          <a:prstGeom prst="rect">
            <a:avLst/>
          </a:prstGeom>
          <a:noFill/>
        </p:spPr>
        <p:txBody>
          <a:bodyPr wrap="square">
            <a:spAutoFit/>
          </a:bodyPr>
          <a:lstStyle/>
          <a:p>
            <a:pPr algn="ctr" fontAlgn="base">
              <a:spcBef>
                <a:spcPct val="0"/>
              </a:spcBef>
              <a:spcAft>
                <a:spcPct val="0"/>
              </a:spcAft>
              <a:defRPr/>
            </a:pPr>
            <a:r>
              <a:rPr lang="fa-IR" sz="7200" dirty="0">
                <a:solidFill>
                  <a:srgbClr val="FF0000"/>
                </a:solidFill>
                <a:effectLst>
                  <a:outerShdw blurRad="38100" dist="38100" dir="2700000" algn="tl">
                    <a:srgbClr val="000000">
                      <a:alpha val="43137"/>
                    </a:srgbClr>
                  </a:outerShdw>
                </a:effectLst>
                <a:latin typeface="IranNastaliq" pitchFamily="18" charset="0"/>
                <a:cs typeface="B Titr" panose="00000700000000000000" pitchFamily="2" charset="-78"/>
              </a:rPr>
              <a:t> </a:t>
            </a:r>
            <a:r>
              <a:rPr lang="fa-IR" sz="7200" dirty="0">
                <a:ln>
                  <a:solidFill>
                    <a:schemeClr val="accent2">
                      <a:lumMod val="50000"/>
                    </a:schemeClr>
                  </a:solidFill>
                </a:ln>
                <a:solidFill>
                  <a:schemeClr val="accent2">
                    <a:lumMod val="50000"/>
                  </a:schemeClr>
                </a:solidFill>
                <a:effectLst>
                  <a:outerShdw blurRad="38100" dist="38100" dir="2700000" algn="tl">
                    <a:srgbClr val="000000">
                      <a:alpha val="43137"/>
                    </a:srgbClr>
                  </a:outerShdw>
                </a:effectLst>
                <a:latin typeface="IranNastaliq" pitchFamily="18" charset="0"/>
                <a:cs typeface="B Titr" panose="00000700000000000000" pitchFamily="2" charset="-78"/>
              </a:rPr>
              <a:t>ساخت</a:t>
            </a:r>
            <a:r>
              <a:rPr lang="fa-IR" sz="7200" dirty="0">
                <a:solidFill>
                  <a:srgbClr val="FFFFFF"/>
                </a:solidFill>
                <a:effectLst>
                  <a:outerShdw blurRad="38100" dist="38100" dir="2700000" algn="tl">
                    <a:srgbClr val="000000">
                      <a:alpha val="43137"/>
                    </a:srgbClr>
                  </a:outerShdw>
                </a:effectLst>
                <a:latin typeface="IranNastaliq" pitchFamily="18" charset="0"/>
                <a:cs typeface="B Titr" panose="00000700000000000000" pitchFamily="2" charset="-78"/>
              </a:rPr>
              <a:t> </a:t>
            </a:r>
            <a:r>
              <a:rPr lang="fa-IR" sz="7200" dirty="0" smtClean="0">
                <a:ln>
                  <a:solidFill>
                    <a:srgbClr val="0070C0"/>
                  </a:solidFill>
                </a:ln>
                <a:solidFill>
                  <a:srgbClr val="0070C0"/>
                </a:solidFill>
                <a:effectLst>
                  <a:outerShdw blurRad="38100" dist="38100" dir="2700000" algn="tl">
                    <a:srgbClr val="000000">
                      <a:alpha val="43137"/>
                    </a:srgbClr>
                  </a:outerShdw>
                </a:effectLst>
                <a:latin typeface="IranNastaliq" pitchFamily="18" charset="0"/>
                <a:cs typeface="B Titr" panose="00000700000000000000" pitchFamily="2" charset="-78"/>
              </a:rPr>
              <a:t>کارخانه</a:t>
            </a:r>
            <a:r>
              <a:rPr lang="fa-IR" sz="7200" dirty="0" smtClean="0">
                <a:solidFill>
                  <a:srgbClr val="FFFF00"/>
                </a:solidFill>
                <a:effectLst>
                  <a:outerShdw blurRad="38100" dist="38100" dir="2700000" algn="tl">
                    <a:srgbClr val="000000">
                      <a:alpha val="43137"/>
                    </a:srgbClr>
                  </a:outerShdw>
                </a:effectLst>
                <a:latin typeface="IranNastaliq" pitchFamily="18" charset="0"/>
                <a:cs typeface="B Titr" panose="00000700000000000000" pitchFamily="2" charset="-78"/>
              </a:rPr>
              <a:t> </a:t>
            </a:r>
            <a:r>
              <a:rPr lang="fa-IR" sz="7200" dirty="0">
                <a:solidFill>
                  <a:srgbClr val="FF0000"/>
                </a:solidFill>
                <a:effectLst>
                  <a:outerShdw blurRad="38100" dist="38100" dir="2700000" algn="tl">
                    <a:srgbClr val="000000">
                      <a:alpha val="43137"/>
                    </a:srgbClr>
                  </a:outerShdw>
                </a:effectLst>
                <a:latin typeface="IranNastaliq" pitchFamily="18" charset="0"/>
                <a:cs typeface="B Titr" panose="00000700000000000000" pitchFamily="2" charset="-78"/>
              </a:rPr>
              <a:t>عاشورا</a:t>
            </a:r>
            <a:endParaRPr lang="en-US" sz="7200" dirty="0">
              <a:solidFill>
                <a:srgbClr val="FFFF00"/>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spTree>
    <p:extLst>
      <p:ext uri="{BB962C8B-B14F-4D97-AF65-F5344CB8AC3E}">
        <p14:creationId xmlns:p14="http://schemas.microsoft.com/office/powerpoint/2010/main" val="2471358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200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00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9" dur="200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00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000" tmFilter="0,0; .5, 1; 1, 1"/>
                                        <p:tgtEl>
                                          <p:spTgt spid="1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059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remove" display="0">
                  <p:stCondLst>
                    <p:cond delay="indefinite"/>
                  </p:stCondLst>
                </p:cTn>
                <p:tgtEl>
                  <p:spTgt spid="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6" name="be333363a48cae175efe026e3374901527284294-1080p">
            <a:hlinkClick r:id="" action="ppaction://media"/>
          </p:cNvPr>
          <p:cNvPicPr>
            <a:picLocks noChangeAspect="1"/>
          </p:cNvPicPr>
          <p:nvPr>
            <a:videoFile r:link="rId1"/>
            <p:extLst>
              <p:ext uri="{DAA4B4D4-6D71-4841-9C94-3DE7FCFB9230}">
                <p14:media xmlns:p14="http://schemas.microsoft.com/office/powerpoint/2010/main" r:embed="rId2">
                  <p14:trim st="10849" end="31505"/>
                </p14:media>
              </p:ext>
            </p:extLst>
          </p:nvPr>
        </p:nvPicPr>
        <p:blipFill rotWithShape="1">
          <a:blip r:embed="rId6">
            <a:duotone>
              <a:prstClr val="black"/>
              <a:schemeClr val="accent3">
                <a:tint val="45000"/>
                <a:satMod val="400000"/>
              </a:schemeClr>
            </a:duotone>
          </a:blip>
          <a:srcRect t="11375" b="7777"/>
          <a:stretch>
            <a:fillRect/>
          </a:stretch>
        </p:blipFill>
        <p:spPr>
          <a:xfrm>
            <a:off x="335360" y="1196752"/>
            <a:ext cx="6912768" cy="5162830"/>
          </a:xfrm>
          <a:prstGeom prst="rect">
            <a:avLst/>
          </a:prstGeom>
          <a:ln w="6350" cap="flat">
            <a:solidFill>
              <a:srgbClr val="BFBFBF"/>
            </a:solidFill>
          </a:ln>
          <a:effectLst>
            <a:outerShdw blurRad="190500" dist="215900" dir="7200000" sx="101000" sy="101000" algn="t" rotWithShape="0">
              <a:srgbClr val="000000">
                <a:alpha val="20000"/>
              </a:srgbClr>
            </a:outerShdw>
          </a:effectLst>
          <a:scene3d>
            <a:camera prst="perspectiveRight" fov="3300000">
              <a:rot lat="0" lon="20100000" rev="0"/>
            </a:camera>
            <a:lightRig rig="threePt" dir="t">
              <a:rot lat="0" lon="0" rev="3600000"/>
            </a:lightRig>
          </a:scene3d>
          <a:sp3d extrusionH="952500">
            <a:extrusionClr>
              <a:srgbClr val="D9D9D9"/>
            </a:extrusionClr>
            <a:contourClr>
              <a:srgbClr val="D9D9D9"/>
            </a:contourClr>
          </a:sp3d>
        </p:spPr>
      </p:pic>
      <p:sp>
        <p:nvSpPr>
          <p:cNvPr id="5" name="Title 10"/>
          <p:cNvSpPr txBox="1">
            <a:spLocks/>
          </p:cNvSpPr>
          <p:nvPr/>
        </p:nvSpPr>
        <p:spPr>
          <a:xfrm rot="1112711">
            <a:off x="626150" y="1466716"/>
            <a:ext cx="6331189" cy="646331"/>
          </a:xfrm>
          <a:prstGeom prst="rect">
            <a:avLst/>
          </a:prstGeom>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spcBef>
                <a:spcPts val="0"/>
              </a:spcBef>
              <a:defRPr/>
            </a:pPr>
            <a:r>
              <a:rPr lang="fa-IR" sz="3600" kern="0" dirty="0">
                <a:ln>
                  <a:solidFill>
                    <a:srgbClr val="FF0000"/>
                  </a:solidFill>
                </a:ln>
                <a:solidFill>
                  <a:srgbClr val="FFC000"/>
                </a:solidFill>
                <a:latin typeface="Calibri"/>
                <a:ea typeface="+mn-ea"/>
                <a:cs typeface="B Titr" pitchFamily="2" charset="-78"/>
              </a:rPr>
              <a:t>قدرت  قطار انقلاب  </a:t>
            </a:r>
            <a:r>
              <a:rPr lang="fa-IR" sz="3600" kern="0" dirty="0">
                <a:ln>
                  <a:solidFill>
                    <a:srgbClr val="FF0000"/>
                  </a:solidFill>
                </a:ln>
                <a:solidFill>
                  <a:srgbClr val="FF0000"/>
                </a:solidFill>
                <a:latin typeface="Calibri"/>
                <a:ea typeface="+mn-ea"/>
                <a:cs typeface="B Titr" pitchFamily="2" charset="-78"/>
              </a:rPr>
              <a:t>: </a:t>
            </a:r>
            <a:r>
              <a:rPr lang="fa-IR" sz="3600" kern="0" dirty="0">
                <a:ln>
                  <a:solidFill>
                    <a:srgbClr val="FF0000"/>
                  </a:solidFill>
                </a:ln>
                <a:solidFill>
                  <a:srgbClr val="00B0F0"/>
                </a:solidFill>
                <a:latin typeface="Calibri"/>
                <a:ea typeface="+mn-ea"/>
                <a:cs typeface="B Titr" pitchFamily="2" charset="-78"/>
              </a:rPr>
              <a:t>ولایت فقیه </a:t>
            </a:r>
            <a:endParaRPr lang="en-US" sz="3200" kern="0" dirty="0">
              <a:ln>
                <a:solidFill>
                  <a:srgbClr val="FF0000"/>
                </a:solidFill>
              </a:ln>
              <a:solidFill>
                <a:srgbClr val="00B0F0"/>
              </a:solidFill>
              <a:latin typeface="Calibri"/>
              <a:ea typeface="+mn-ea"/>
              <a:cs typeface="B Titr" pitchFamily="2" charset="-78"/>
            </a:endParaRPr>
          </a:p>
        </p:txBody>
      </p:sp>
    </p:spTree>
    <p:extLst>
      <p:ext uri="{BB962C8B-B14F-4D97-AF65-F5344CB8AC3E}">
        <p14:creationId xmlns:p14="http://schemas.microsoft.com/office/powerpoint/2010/main" val="384267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 calcmode="lin" valueType="num">
                                      <p:cBhvr>
                                        <p:cTn id="9" dur="10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05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remove" display="0">
                  <p:stCondLst>
                    <p:cond delay="indefinite"/>
                  </p:stCondLst>
                </p:cTn>
                <p:tgtEl>
                  <p:spTgt spid="6"/>
                </p:tgtEl>
              </p:cMediaNode>
            </p:video>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10"/>
          <p:cNvSpPr txBox="1">
            <a:spLocks/>
          </p:cNvSpPr>
          <p:nvPr/>
        </p:nvSpPr>
        <p:spPr>
          <a:xfrm>
            <a:off x="1559496" y="373886"/>
            <a:ext cx="5868145" cy="646331"/>
          </a:xfrm>
          <a:prstGeom prst="rect">
            <a:avLst/>
          </a:prstGeom>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spcBef>
                <a:spcPts val="0"/>
              </a:spcBef>
              <a:defRPr/>
            </a:pPr>
            <a:r>
              <a:rPr lang="fa-IR" sz="3600" kern="0" dirty="0">
                <a:ln>
                  <a:solidFill>
                    <a:schemeClr val="accent6">
                      <a:lumMod val="50000"/>
                    </a:schemeClr>
                  </a:solidFill>
                </a:ln>
                <a:solidFill>
                  <a:srgbClr val="FFFF00"/>
                </a:solidFill>
                <a:latin typeface="Calibri"/>
                <a:ea typeface="+mn-ea"/>
                <a:cs typeface="B Titr" pitchFamily="2" charset="-78"/>
              </a:rPr>
              <a:t>هدایت و رهبری انقلاب </a:t>
            </a:r>
            <a:endParaRPr lang="en-US" sz="3200" kern="0" dirty="0">
              <a:ln>
                <a:solidFill>
                  <a:schemeClr val="accent6">
                    <a:lumMod val="50000"/>
                  </a:schemeClr>
                </a:solidFill>
              </a:ln>
              <a:solidFill>
                <a:srgbClr val="FFFF00"/>
              </a:solidFill>
              <a:latin typeface="Calibri"/>
              <a:ea typeface="+mn-ea"/>
              <a:cs typeface="B Titr" pitchFamily="2" charset="-78"/>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04841">
            <a:off x="429175" y="2989641"/>
            <a:ext cx="3288398" cy="2329281"/>
          </a:xfrm>
          <a:prstGeom prst="rect">
            <a:avLst/>
          </a:prstGeom>
        </p:spPr>
      </p:pic>
      <p:pic>
        <p:nvPicPr>
          <p:cNvPr id="4" name="Picture 3"/>
          <p:cNvPicPr>
            <a:picLocks noChangeAspect="1"/>
          </p:cNvPicPr>
          <p:nvPr/>
        </p:nvPicPr>
        <p:blipFill rotWithShape="1">
          <a:blip r:embed="rId5">
            <a:duotone>
              <a:prstClr val="black"/>
              <a:schemeClr val="accent3">
                <a:tint val="45000"/>
                <a:satMod val="400000"/>
              </a:schemeClr>
            </a:duotone>
            <a:extLst>
              <a:ext uri="{28A0092B-C50C-407E-A947-70E740481C1C}">
                <a14:useLocalDpi xmlns:a14="http://schemas.microsoft.com/office/drawing/2010/main" val="0"/>
              </a:ext>
            </a:extLst>
          </a:blip>
          <a:srcRect l="16256" t="12425" r="18719" b="18938"/>
          <a:stretch/>
        </p:blipFill>
        <p:spPr>
          <a:xfrm>
            <a:off x="3939906" y="1340768"/>
            <a:ext cx="3345816" cy="5297542"/>
          </a:xfrm>
          <a:prstGeom prst="rect">
            <a:avLst/>
          </a:prstGeom>
          <a:ln>
            <a:noFill/>
          </a:ln>
          <a:effectLst>
            <a:softEdge rad="112500"/>
          </a:effectLst>
        </p:spPr>
      </p:pic>
    </p:spTree>
    <p:extLst>
      <p:ext uri="{BB962C8B-B14F-4D97-AF65-F5344CB8AC3E}">
        <p14:creationId xmlns:p14="http://schemas.microsoft.com/office/powerpoint/2010/main" val="2357021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75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19975">
            <a:off x="4360403" y="2793839"/>
            <a:ext cx="2286000" cy="3048000"/>
          </a:xfrm>
          <a:prstGeom prst="rect">
            <a:avLst/>
          </a:prstGeom>
        </p:spPr>
      </p:pic>
      <p:pic>
        <p:nvPicPr>
          <p:cNvPr id="17" name="be333363a48cae175efe026e3374901527284294-1080p">
            <a:hlinkClick r:id="" action="ppaction://media"/>
          </p:cNvPr>
          <p:cNvPicPr>
            <a:picLocks noChangeAspect="1"/>
          </p:cNvPicPr>
          <p:nvPr>
            <a:videoFile r:link="rId1"/>
            <p:extLst>
              <p:ext uri="{DAA4B4D4-6D71-4841-9C94-3DE7FCFB9230}">
                <p14:media xmlns:p14="http://schemas.microsoft.com/office/powerpoint/2010/main" r:embed="rId2">
                  <p14:trim st="10849" end="31505"/>
                </p14:media>
              </p:ext>
            </p:extLst>
          </p:nvPr>
        </p:nvPicPr>
        <p:blipFill rotWithShape="1">
          <a:blip r:embed="rId7">
            <a:duotone>
              <a:prstClr val="black"/>
              <a:schemeClr val="accent3">
                <a:tint val="45000"/>
                <a:satMod val="400000"/>
              </a:schemeClr>
            </a:duotone>
          </a:blip>
          <a:srcRect t="11375" b="7777"/>
          <a:stretch>
            <a:fillRect/>
          </a:stretch>
        </p:blipFill>
        <p:spPr>
          <a:xfrm>
            <a:off x="335360" y="1196752"/>
            <a:ext cx="6912768" cy="5162830"/>
          </a:xfrm>
          <a:prstGeom prst="rect">
            <a:avLst/>
          </a:prstGeom>
          <a:ln w="6350" cap="flat">
            <a:solidFill>
              <a:srgbClr val="BFBFBF"/>
            </a:solidFill>
          </a:ln>
          <a:effectLst>
            <a:outerShdw blurRad="190500" dist="215900" dir="7200000" sx="101000" sy="101000" algn="t" rotWithShape="0">
              <a:srgbClr val="000000">
                <a:alpha val="20000"/>
              </a:srgbClr>
            </a:outerShdw>
          </a:effectLst>
          <a:scene3d>
            <a:camera prst="perspectiveRight" fov="3300000">
              <a:rot lat="0" lon="20100000" rev="0"/>
            </a:camera>
            <a:lightRig rig="threePt" dir="t">
              <a:rot lat="0" lon="0" rev="3600000"/>
            </a:lightRig>
          </a:scene3d>
          <a:sp3d extrusionH="952500">
            <a:extrusionClr>
              <a:srgbClr val="D9D9D9"/>
            </a:extrusionClr>
            <a:contourClr>
              <a:srgbClr val="D9D9D9"/>
            </a:contourClr>
          </a:sp3d>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51833" y="5153867"/>
            <a:ext cx="1658698" cy="1225456"/>
          </a:xfrm>
          <a:prstGeom prst="rect">
            <a:avLst/>
          </a:prstGeom>
        </p:spPr>
      </p:pic>
      <p:pic>
        <p:nvPicPr>
          <p:cNvPr id="7" name="Picture 6"/>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tretch>
            <a:fillRect/>
          </a:stretch>
        </p:blipFill>
        <p:spPr>
          <a:xfrm>
            <a:off x="7009635" y="510141"/>
            <a:ext cx="1171614" cy="1295400"/>
          </a:xfrm>
          <a:prstGeom prst="rect">
            <a:avLst/>
          </a:prstGeom>
        </p:spPr>
      </p:pic>
      <p:pic>
        <p:nvPicPr>
          <p:cNvPr id="8" name="Picture 7"/>
          <p:cNvPicPr>
            <a:picLocks noChangeAspect="1"/>
          </p:cNvPicPr>
          <p:nvPr/>
        </p:nvPicPr>
        <p:blipFill>
          <a:blip r:embed="rId11" cstate="print">
            <a:extLst>
              <a:ext uri="{BEBA8EAE-BF5A-486C-A8C5-ECC9F3942E4B}">
                <a14:imgProps xmlns:a14="http://schemas.microsoft.com/office/drawing/2010/main">
                  <a14:imgLayer r:embed="rId12">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638227" y="2256355"/>
            <a:ext cx="1744269" cy="1928559"/>
          </a:xfrm>
          <a:prstGeom prst="rect">
            <a:avLst/>
          </a:prstGeom>
        </p:spPr>
      </p:pic>
      <p:pic>
        <p:nvPicPr>
          <p:cNvPr id="9" name="Picture 8"/>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92794" y="4860651"/>
            <a:ext cx="422165" cy="466768"/>
          </a:xfrm>
          <a:prstGeom prst="rect">
            <a:avLst/>
          </a:prstGeom>
        </p:spPr>
      </p:pic>
      <p:pic>
        <p:nvPicPr>
          <p:cNvPr id="10" name="Picture 9"/>
          <p:cNvPicPr>
            <a:picLocks noChangeAspect="1"/>
          </p:cNvPicPr>
          <p:nvPr/>
        </p:nvPicPr>
        <p:blipFill>
          <a:blip r:embed="rId11" cstate="print">
            <a:extLst>
              <a:ext uri="{BEBA8EAE-BF5A-486C-A8C5-ECC9F3942E4B}">
                <a14:imgProps xmlns:a14="http://schemas.microsoft.com/office/drawing/2010/main">
                  <a14:imgLayer r:embed="rId12">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542898" y="376150"/>
            <a:ext cx="844329" cy="933536"/>
          </a:xfrm>
          <a:prstGeom prst="rect">
            <a:avLst/>
          </a:prstGeom>
        </p:spPr>
      </p:pic>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tretch>
            <a:fillRect/>
          </a:stretch>
        </p:blipFill>
        <p:spPr>
          <a:xfrm>
            <a:off x="6019800" y="2420889"/>
            <a:ext cx="1575642" cy="1742115"/>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39230" y="1472380"/>
            <a:ext cx="1658698" cy="1225456"/>
          </a:xfrm>
          <a:prstGeom prst="rect">
            <a:avLst/>
          </a:prstGeom>
        </p:spPr>
      </p:pic>
      <p:pic>
        <p:nvPicPr>
          <p:cNvPr id="14" name="Picture 1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570727">
            <a:off x="47564" y="5137411"/>
            <a:ext cx="6661388" cy="766159"/>
          </a:xfrm>
          <a:prstGeom prst="rect">
            <a:avLst/>
          </a:prstGeom>
        </p:spPr>
      </p:pic>
      <p:pic>
        <p:nvPicPr>
          <p:cNvPr id="15" name="Picture 1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470422" y="660804"/>
            <a:ext cx="2329372" cy="2969949"/>
          </a:xfrm>
          <a:prstGeom prst="ellipse">
            <a:avLst/>
          </a:prstGeom>
          <a:ln>
            <a:noFill/>
          </a:ln>
          <a:effectLst>
            <a:softEdge rad="635000"/>
          </a:effectLst>
        </p:spPr>
      </p:pic>
      <p:sp>
        <p:nvSpPr>
          <p:cNvPr id="16" name="Title 10"/>
          <p:cNvSpPr txBox="1">
            <a:spLocks/>
          </p:cNvSpPr>
          <p:nvPr/>
        </p:nvSpPr>
        <p:spPr>
          <a:xfrm>
            <a:off x="1593850" y="355767"/>
            <a:ext cx="5832648" cy="646331"/>
          </a:xfrm>
          <a:prstGeom prst="rect">
            <a:avLst/>
          </a:pr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spcBef>
                <a:spcPts val="0"/>
              </a:spcBef>
              <a:defRPr/>
            </a:pPr>
            <a:r>
              <a:rPr lang="fa-IR" sz="3600" kern="0" dirty="0">
                <a:ln>
                  <a:solidFill>
                    <a:srgbClr val="FF0000"/>
                  </a:solidFill>
                </a:ln>
                <a:solidFill>
                  <a:srgbClr val="FFFF00"/>
                </a:solidFill>
                <a:latin typeface="Calibri"/>
                <a:ea typeface="+mn-ea"/>
                <a:cs typeface="B Titr" pitchFamily="2" charset="-78"/>
              </a:rPr>
              <a:t>بهای قطار انقلاب  : 230هزار شهید </a:t>
            </a:r>
            <a:endParaRPr lang="en-US" sz="3200" kern="0" dirty="0">
              <a:ln>
                <a:solidFill>
                  <a:srgbClr val="FF0000"/>
                </a:solidFill>
              </a:ln>
              <a:solidFill>
                <a:srgbClr val="FFFF00"/>
              </a:solidFill>
              <a:latin typeface="Calibri"/>
              <a:ea typeface="+mn-ea"/>
              <a:cs typeface="B Titr" pitchFamily="2" charset="-78"/>
            </a:endParaRPr>
          </a:p>
        </p:txBody>
      </p:sp>
    </p:spTree>
    <p:extLst>
      <p:ext uri="{BB962C8B-B14F-4D97-AF65-F5344CB8AC3E}">
        <p14:creationId xmlns:p14="http://schemas.microsoft.com/office/powerpoint/2010/main" val="13451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20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3">
                                          <p:stCondLst>
                                            <p:cond delay="0"/>
                                          </p:stCondLst>
                                        </p:cTn>
                                        <p:tgtEl>
                                          <p:spTgt spid="7"/>
                                        </p:tgtEl>
                                      </p:cBhvr>
                                    </p:animEffect>
                                    <p:anim calcmode="lin" valueType="num">
                                      <p:cBhvr>
                                        <p:cTn id="8" dur="9"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3"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3" tmFilter="0, 0; 0.125,0.2665; 0.25,0.4; 0.375,0.465; 0.5,0.5;  0.625,0.535; 0.75,0.6; 0.875,0.7335; 1,1">
                                          <p:stCondLst>
                                            <p:cond delay="3"/>
                                          </p:stCondLst>
                                        </p:cTn>
                                        <p:tgtEl>
                                          <p:spTgt spid="7"/>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7"/>
                                          </p:stCondLst>
                                        </p:cTn>
                                        <p:tgtEl>
                                          <p:spTgt spid="7"/>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9"/>
                                          </p:stCondLst>
                                        </p:cTn>
                                        <p:tgtEl>
                                          <p:spTgt spid="7"/>
                                        </p:tgtEl>
                                        <p:attrNameLst>
                                          <p:attrName>ppt_y</p:attrName>
                                        </p:attrNameLst>
                                      </p:cBhvr>
                                      <p:tavLst>
                                        <p:tav tm="0" fmla="#ppt_y-sin(pi*$)/81">
                                          <p:val>
                                            <p:fltVal val="0"/>
                                          </p:val>
                                        </p:tav>
                                        <p:tav tm="100000">
                                          <p:val>
                                            <p:fltVal val="1"/>
                                          </p:val>
                                        </p:tav>
                                      </p:tavLst>
                                    </p:anim>
                                    <p:animScale>
                                      <p:cBhvr>
                                        <p:cTn id="13" dur="1">
                                          <p:stCondLst>
                                            <p:cond delay="3"/>
                                          </p:stCondLst>
                                        </p:cTn>
                                        <p:tgtEl>
                                          <p:spTgt spid="7"/>
                                        </p:tgtEl>
                                      </p:cBhvr>
                                      <p:to x="100000" y="60000"/>
                                    </p:animScale>
                                    <p:animScale>
                                      <p:cBhvr>
                                        <p:cTn id="14" dur="1" decel="50000">
                                          <p:stCondLst>
                                            <p:cond delay="3"/>
                                          </p:stCondLst>
                                        </p:cTn>
                                        <p:tgtEl>
                                          <p:spTgt spid="7"/>
                                        </p:tgtEl>
                                      </p:cBhvr>
                                      <p:to x="100000" y="100000"/>
                                    </p:animScale>
                                    <p:animScale>
                                      <p:cBhvr>
                                        <p:cTn id="15" dur="1">
                                          <p:stCondLst>
                                            <p:cond delay="7"/>
                                          </p:stCondLst>
                                        </p:cTn>
                                        <p:tgtEl>
                                          <p:spTgt spid="7"/>
                                        </p:tgtEl>
                                      </p:cBhvr>
                                      <p:to x="100000" y="80000"/>
                                    </p:animScale>
                                    <p:animScale>
                                      <p:cBhvr>
                                        <p:cTn id="16" dur="1" decel="50000">
                                          <p:stCondLst>
                                            <p:cond delay="7"/>
                                          </p:stCondLst>
                                        </p:cTn>
                                        <p:tgtEl>
                                          <p:spTgt spid="7"/>
                                        </p:tgtEl>
                                      </p:cBhvr>
                                      <p:to x="100000" y="100000"/>
                                    </p:animScale>
                                    <p:animScale>
                                      <p:cBhvr>
                                        <p:cTn id="17" dur="1">
                                          <p:stCondLst>
                                            <p:cond delay="9"/>
                                          </p:stCondLst>
                                        </p:cTn>
                                        <p:tgtEl>
                                          <p:spTgt spid="7"/>
                                        </p:tgtEl>
                                      </p:cBhvr>
                                      <p:to x="100000" y="90000"/>
                                    </p:animScale>
                                    <p:animScale>
                                      <p:cBhvr>
                                        <p:cTn id="18" dur="1" decel="50000">
                                          <p:stCondLst>
                                            <p:cond delay="9"/>
                                          </p:stCondLst>
                                        </p:cTn>
                                        <p:tgtEl>
                                          <p:spTgt spid="7"/>
                                        </p:tgtEl>
                                      </p:cBhvr>
                                      <p:to x="100000" y="100000"/>
                                    </p:animScale>
                                    <p:animScale>
                                      <p:cBhvr>
                                        <p:cTn id="19" dur="1">
                                          <p:stCondLst>
                                            <p:cond delay="9"/>
                                          </p:stCondLst>
                                        </p:cTn>
                                        <p:tgtEl>
                                          <p:spTgt spid="7"/>
                                        </p:tgtEl>
                                      </p:cBhvr>
                                      <p:to x="100000" y="95000"/>
                                    </p:animScale>
                                    <p:animScale>
                                      <p:cBhvr>
                                        <p:cTn id="20" dur="1" decel="50000">
                                          <p:stCondLst>
                                            <p:cond delay="9"/>
                                          </p:stCondLst>
                                        </p:cTn>
                                        <p:tgtEl>
                                          <p:spTgt spid="7"/>
                                        </p:tgtEl>
                                      </p:cBhvr>
                                      <p:to x="100000" y="100000"/>
                                    </p:animScale>
                                  </p:childTnLst>
                                </p:cTn>
                              </p:par>
                              <p:par>
                                <p:cTn id="21" presetID="26" presetClass="entr" presetSubtype="0" fill="hold" nodeType="withEffect">
                                  <p:stCondLst>
                                    <p:cond delay="100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3">
                                          <p:stCondLst>
                                            <p:cond delay="0"/>
                                          </p:stCondLst>
                                        </p:cTn>
                                        <p:tgtEl>
                                          <p:spTgt spid="8"/>
                                        </p:tgtEl>
                                      </p:cBhvr>
                                    </p:animEffect>
                                    <p:anim calcmode="lin" valueType="num">
                                      <p:cBhvr>
                                        <p:cTn id="24" dur="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3"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3" tmFilter="0, 0; 0.125,0.2665; 0.25,0.4; 0.375,0.465; 0.5,0.5;  0.625,0.535; 0.75,0.6; 0.875,0.7335; 1,1">
                                          <p:stCondLst>
                                            <p:cond delay="3"/>
                                          </p:stCondLst>
                                        </p:cTn>
                                        <p:tgtEl>
                                          <p:spTgt spid="8"/>
                                        </p:tgtEl>
                                        <p:attrNameLst>
                                          <p:attrName>ppt_y</p:attrName>
                                        </p:attrNameLst>
                                      </p:cBhvr>
                                      <p:tavLst>
                                        <p:tav tm="0" fmla="#ppt_y-sin(pi*$)/9">
                                          <p:val>
                                            <p:fltVal val="0"/>
                                          </p:val>
                                        </p:tav>
                                        <p:tav tm="100000">
                                          <p:val>
                                            <p:fltVal val="1"/>
                                          </p:val>
                                        </p:tav>
                                      </p:tavLst>
                                    </p:anim>
                                    <p:anim calcmode="lin" valueType="num">
                                      <p:cBhvr>
                                        <p:cTn id="27" dur="2" tmFilter="0, 0; 0.125,0.2665; 0.25,0.4; 0.375,0.465; 0.5,0.5;  0.625,0.535; 0.75,0.6; 0.875,0.7335; 1,1">
                                          <p:stCondLst>
                                            <p:cond delay="7"/>
                                          </p:stCondLst>
                                        </p:cTn>
                                        <p:tgtEl>
                                          <p:spTgt spid="8"/>
                                        </p:tgtEl>
                                        <p:attrNameLst>
                                          <p:attrName>ppt_y</p:attrName>
                                        </p:attrNameLst>
                                      </p:cBhvr>
                                      <p:tavLst>
                                        <p:tav tm="0" fmla="#ppt_y-sin(pi*$)/27">
                                          <p:val>
                                            <p:fltVal val="0"/>
                                          </p:val>
                                        </p:tav>
                                        <p:tav tm="100000">
                                          <p:val>
                                            <p:fltVal val="1"/>
                                          </p:val>
                                        </p:tav>
                                      </p:tavLst>
                                    </p:anim>
                                    <p:anim calcmode="lin" valueType="num">
                                      <p:cBhvr>
                                        <p:cTn id="28" dur="1" tmFilter="0, 0; 0.125,0.2665; 0.25,0.4; 0.375,0.465; 0.5,0.5;  0.625,0.535; 0.75,0.6; 0.875,0.7335; 1,1">
                                          <p:stCondLst>
                                            <p:cond delay="9"/>
                                          </p:stCondLst>
                                        </p:cTn>
                                        <p:tgtEl>
                                          <p:spTgt spid="8"/>
                                        </p:tgtEl>
                                        <p:attrNameLst>
                                          <p:attrName>ppt_y</p:attrName>
                                        </p:attrNameLst>
                                      </p:cBhvr>
                                      <p:tavLst>
                                        <p:tav tm="0" fmla="#ppt_y-sin(pi*$)/81">
                                          <p:val>
                                            <p:fltVal val="0"/>
                                          </p:val>
                                        </p:tav>
                                        <p:tav tm="100000">
                                          <p:val>
                                            <p:fltVal val="1"/>
                                          </p:val>
                                        </p:tav>
                                      </p:tavLst>
                                    </p:anim>
                                    <p:animScale>
                                      <p:cBhvr>
                                        <p:cTn id="29" dur="1">
                                          <p:stCondLst>
                                            <p:cond delay="3"/>
                                          </p:stCondLst>
                                        </p:cTn>
                                        <p:tgtEl>
                                          <p:spTgt spid="8"/>
                                        </p:tgtEl>
                                      </p:cBhvr>
                                      <p:to x="100000" y="60000"/>
                                    </p:animScale>
                                    <p:animScale>
                                      <p:cBhvr>
                                        <p:cTn id="30" dur="1" decel="50000">
                                          <p:stCondLst>
                                            <p:cond delay="3"/>
                                          </p:stCondLst>
                                        </p:cTn>
                                        <p:tgtEl>
                                          <p:spTgt spid="8"/>
                                        </p:tgtEl>
                                      </p:cBhvr>
                                      <p:to x="100000" y="100000"/>
                                    </p:animScale>
                                    <p:animScale>
                                      <p:cBhvr>
                                        <p:cTn id="31" dur="1">
                                          <p:stCondLst>
                                            <p:cond delay="7"/>
                                          </p:stCondLst>
                                        </p:cTn>
                                        <p:tgtEl>
                                          <p:spTgt spid="8"/>
                                        </p:tgtEl>
                                      </p:cBhvr>
                                      <p:to x="100000" y="80000"/>
                                    </p:animScale>
                                    <p:animScale>
                                      <p:cBhvr>
                                        <p:cTn id="32" dur="1" decel="50000">
                                          <p:stCondLst>
                                            <p:cond delay="7"/>
                                          </p:stCondLst>
                                        </p:cTn>
                                        <p:tgtEl>
                                          <p:spTgt spid="8"/>
                                        </p:tgtEl>
                                      </p:cBhvr>
                                      <p:to x="100000" y="100000"/>
                                    </p:animScale>
                                    <p:animScale>
                                      <p:cBhvr>
                                        <p:cTn id="33" dur="1">
                                          <p:stCondLst>
                                            <p:cond delay="9"/>
                                          </p:stCondLst>
                                        </p:cTn>
                                        <p:tgtEl>
                                          <p:spTgt spid="8"/>
                                        </p:tgtEl>
                                      </p:cBhvr>
                                      <p:to x="100000" y="90000"/>
                                    </p:animScale>
                                    <p:animScale>
                                      <p:cBhvr>
                                        <p:cTn id="34" dur="1" decel="50000">
                                          <p:stCondLst>
                                            <p:cond delay="9"/>
                                          </p:stCondLst>
                                        </p:cTn>
                                        <p:tgtEl>
                                          <p:spTgt spid="8"/>
                                        </p:tgtEl>
                                      </p:cBhvr>
                                      <p:to x="100000" y="100000"/>
                                    </p:animScale>
                                    <p:animScale>
                                      <p:cBhvr>
                                        <p:cTn id="35" dur="1">
                                          <p:stCondLst>
                                            <p:cond delay="9"/>
                                          </p:stCondLst>
                                        </p:cTn>
                                        <p:tgtEl>
                                          <p:spTgt spid="8"/>
                                        </p:tgtEl>
                                      </p:cBhvr>
                                      <p:to x="100000" y="95000"/>
                                    </p:animScale>
                                    <p:animScale>
                                      <p:cBhvr>
                                        <p:cTn id="36" dur="1" decel="50000">
                                          <p:stCondLst>
                                            <p:cond delay="9"/>
                                          </p:stCondLst>
                                        </p:cTn>
                                        <p:tgtEl>
                                          <p:spTgt spid="8"/>
                                        </p:tgtEl>
                                      </p:cBhvr>
                                      <p:to x="100000" y="100000"/>
                                    </p:animScale>
                                  </p:childTnLst>
                                </p:cTn>
                              </p:par>
                              <p:par>
                                <p:cTn id="37" presetID="26" presetClass="entr" presetSubtype="0" fill="hold" nodeType="withEffect">
                                  <p:stCondLst>
                                    <p:cond delay="2925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3">
                                          <p:stCondLst>
                                            <p:cond delay="0"/>
                                          </p:stCondLst>
                                        </p:cTn>
                                        <p:tgtEl>
                                          <p:spTgt spid="9"/>
                                        </p:tgtEl>
                                      </p:cBhvr>
                                    </p:animEffect>
                                    <p:anim calcmode="lin" valueType="num">
                                      <p:cBhvr>
                                        <p:cTn id="40" dur="9"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1" dur="3"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2" dur="3" tmFilter="0, 0; 0.125,0.2665; 0.25,0.4; 0.375,0.465; 0.5,0.5;  0.625,0.535; 0.75,0.6; 0.875,0.7335; 1,1">
                                          <p:stCondLst>
                                            <p:cond delay="3"/>
                                          </p:stCondLst>
                                        </p:cTn>
                                        <p:tgtEl>
                                          <p:spTgt spid="9"/>
                                        </p:tgtEl>
                                        <p:attrNameLst>
                                          <p:attrName>ppt_y</p:attrName>
                                        </p:attrNameLst>
                                      </p:cBhvr>
                                      <p:tavLst>
                                        <p:tav tm="0" fmla="#ppt_y-sin(pi*$)/9">
                                          <p:val>
                                            <p:fltVal val="0"/>
                                          </p:val>
                                        </p:tav>
                                        <p:tav tm="100000">
                                          <p:val>
                                            <p:fltVal val="1"/>
                                          </p:val>
                                        </p:tav>
                                      </p:tavLst>
                                    </p:anim>
                                    <p:anim calcmode="lin" valueType="num">
                                      <p:cBhvr>
                                        <p:cTn id="43" dur="2" tmFilter="0, 0; 0.125,0.2665; 0.25,0.4; 0.375,0.465; 0.5,0.5;  0.625,0.535; 0.75,0.6; 0.875,0.7335; 1,1">
                                          <p:stCondLst>
                                            <p:cond delay="7"/>
                                          </p:stCondLst>
                                        </p:cTn>
                                        <p:tgtEl>
                                          <p:spTgt spid="9"/>
                                        </p:tgtEl>
                                        <p:attrNameLst>
                                          <p:attrName>ppt_y</p:attrName>
                                        </p:attrNameLst>
                                      </p:cBhvr>
                                      <p:tavLst>
                                        <p:tav tm="0" fmla="#ppt_y-sin(pi*$)/27">
                                          <p:val>
                                            <p:fltVal val="0"/>
                                          </p:val>
                                        </p:tav>
                                        <p:tav tm="100000">
                                          <p:val>
                                            <p:fltVal val="1"/>
                                          </p:val>
                                        </p:tav>
                                      </p:tavLst>
                                    </p:anim>
                                    <p:anim calcmode="lin" valueType="num">
                                      <p:cBhvr>
                                        <p:cTn id="44" dur="1" tmFilter="0, 0; 0.125,0.2665; 0.25,0.4; 0.375,0.465; 0.5,0.5;  0.625,0.535; 0.75,0.6; 0.875,0.7335; 1,1">
                                          <p:stCondLst>
                                            <p:cond delay="9"/>
                                          </p:stCondLst>
                                        </p:cTn>
                                        <p:tgtEl>
                                          <p:spTgt spid="9"/>
                                        </p:tgtEl>
                                        <p:attrNameLst>
                                          <p:attrName>ppt_y</p:attrName>
                                        </p:attrNameLst>
                                      </p:cBhvr>
                                      <p:tavLst>
                                        <p:tav tm="0" fmla="#ppt_y-sin(pi*$)/81">
                                          <p:val>
                                            <p:fltVal val="0"/>
                                          </p:val>
                                        </p:tav>
                                        <p:tav tm="100000">
                                          <p:val>
                                            <p:fltVal val="1"/>
                                          </p:val>
                                        </p:tav>
                                      </p:tavLst>
                                    </p:anim>
                                    <p:animScale>
                                      <p:cBhvr>
                                        <p:cTn id="45" dur="1">
                                          <p:stCondLst>
                                            <p:cond delay="3"/>
                                          </p:stCondLst>
                                        </p:cTn>
                                        <p:tgtEl>
                                          <p:spTgt spid="9"/>
                                        </p:tgtEl>
                                      </p:cBhvr>
                                      <p:to x="100000" y="60000"/>
                                    </p:animScale>
                                    <p:animScale>
                                      <p:cBhvr>
                                        <p:cTn id="46" dur="1" decel="50000">
                                          <p:stCondLst>
                                            <p:cond delay="3"/>
                                          </p:stCondLst>
                                        </p:cTn>
                                        <p:tgtEl>
                                          <p:spTgt spid="9"/>
                                        </p:tgtEl>
                                      </p:cBhvr>
                                      <p:to x="100000" y="100000"/>
                                    </p:animScale>
                                    <p:animScale>
                                      <p:cBhvr>
                                        <p:cTn id="47" dur="1">
                                          <p:stCondLst>
                                            <p:cond delay="7"/>
                                          </p:stCondLst>
                                        </p:cTn>
                                        <p:tgtEl>
                                          <p:spTgt spid="9"/>
                                        </p:tgtEl>
                                      </p:cBhvr>
                                      <p:to x="100000" y="80000"/>
                                    </p:animScale>
                                    <p:animScale>
                                      <p:cBhvr>
                                        <p:cTn id="48" dur="1" decel="50000">
                                          <p:stCondLst>
                                            <p:cond delay="7"/>
                                          </p:stCondLst>
                                        </p:cTn>
                                        <p:tgtEl>
                                          <p:spTgt spid="9"/>
                                        </p:tgtEl>
                                      </p:cBhvr>
                                      <p:to x="100000" y="100000"/>
                                    </p:animScale>
                                    <p:animScale>
                                      <p:cBhvr>
                                        <p:cTn id="49" dur="1">
                                          <p:stCondLst>
                                            <p:cond delay="9"/>
                                          </p:stCondLst>
                                        </p:cTn>
                                        <p:tgtEl>
                                          <p:spTgt spid="9"/>
                                        </p:tgtEl>
                                      </p:cBhvr>
                                      <p:to x="100000" y="90000"/>
                                    </p:animScale>
                                    <p:animScale>
                                      <p:cBhvr>
                                        <p:cTn id="50" dur="1" decel="50000">
                                          <p:stCondLst>
                                            <p:cond delay="9"/>
                                          </p:stCondLst>
                                        </p:cTn>
                                        <p:tgtEl>
                                          <p:spTgt spid="9"/>
                                        </p:tgtEl>
                                      </p:cBhvr>
                                      <p:to x="100000" y="100000"/>
                                    </p:animScale>
                                    <p:animScale>
                                      <p:cBhvr>
                                        <p:cTn id="51" dur="1">
                                          <p:stCondLst>
                                            <p:cond delay="9"/>
                                          </p:stCondLst>
                                        </p:cTn>
                                        <p:tgtEl>
                                          <p:spTgt spid="9"/>
                                        </p:tgtEl>
                                      </p:cBhvr>
                                      <p:to x="100000" y="95000"/>
                                    </p:animScale>
                                    <p:animScale>
                                      <p:cBhvr>
                                        <p:cTn id="52" dur="1" decel="50000">
                                          <p:stCondLst>
                                            <p:cond delay="9"/>
                                          </p:stCondLst>
                                        </p:cTn>
                                        <p:tgtEl>
                                          <p:spTgt spid="9"/>
                                        </p:tgtEl>
                                      </p:cBhvr>
                                      <p:to x="100000" y="100000"/>
                                    </p:animScale>
                                  </p:childTnLst>
                                </p:cTn>
                              </p:par>
                              <p:par>
                                <p:cTn id="53" presetID="26" presetClass="entr" presetSubtype="0" fill="hold" nodeType="withEffect">
                                  <p:stCondLst>
                                    <p:cond delay="1000"/>
                                  </p:stCondLst>
                                  <p:childTnLst>
                                    <p:set>
                                      <p:cBhvr>
                                        <p:cTn id="54" dur="1" fill="hold">
                                          <p:stCondLst>
                                            <p:cond delay="0"/>
                                          </p:stCondLst>
                                        </p:cTn>
                                        <p:tgtEl>
                                          <p:spTgt spid="10"/>
                                        </p:tgtEl>
                                        <p:attrNameLst>
                                          <p:attrName>style.visibility</p:attrName>
                                        </p:attrNameLst>
                                      </p:cBhvr>
                                      <p:to>
                                        <p:strVal val="visible"/>
                                      </p:to>
                                    </p:set>
                                    <p:animEffect transition="in" filter="wipe(down)">
                                      <p:cBhvr>
                                        <p:cTn id="55" dur="3">
                                          <p:stCondLst>
                                            <p:cond delay="0"/>
                                          </p:stCondLst>
                                        </p:cTn>
                                        <p:tgtEl>
                                          <p:spTgt spid="10"/>
                                        </p:tgtEl>
                                      </p:cBhvr>
                                    </p:animEffect>
                                    <p:anim calcmode="lin" valueType="num">
                                      <p:cBhvr>
                                        <p:cTn id="56" dur="9"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7" dur="3"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8" dur="3" tmFilter="0, 0; 0.125,0.2665; 0.25,0.4; 0.375,0.465; 0.5,0.5;  0.625,0.535; 0.75,0.6; 0.875,0.7335; 1,1">
                                          <p:stCondLst>
                                            <p:cond delay="3"/>
                                          </p:stCondLst>
                                        </p:cTn>
                                        <p:tgtEl>
                                          <p:spTgt spid="10"/>
                                        </p:tgtEl>
                                        <p:attrNameLst>
                                          <p:attrName>ppt_y</p:attrName>
                                        </p:attrNameLst>
                                      </p:cBhvr>
                                      <p:tavLst>
                                        <p:tav tm="0" fmla="#ppt_y-sin(pi*$)/9">
                                          <p:val>
                                            <p:fltVal val="0"/>
                                          </p:val>
                                        </p:tav>
                                        <p:tav tm="100000">
                                          <p:val>
                                            <p:fltVal val="1"/>
                                          </p:val>
                                        </p:tav>
                                      </p:tavLst>
                                    </p:anim>
                                    <p:anim calcmode="lin" valueType="num">
                                      <p:cBhvr>
                                        <p:cTn id="59" dur="2" tmFilter="0, 0; 0.125,0.2665; 0.25,0.4; 0.375,0.465; 0.5,0.5;  0.625,0.535; 0.75,0.6; 0.875,0.7335; 1,1">
                                          <p:stCondLst>
                                            <p:cond delay="7"/>
                                          </p:stCondLst>
                                        </p:cTn>
                                        <p:tgtEl>
                                          <p:spTgt spid="10"/>
                                        </p:tgtEl>
                                        <p:attrNameLst>
                                          <p:attrName>ppt_y</p:attrName>
                                        </p:attrNameLst>
                                      </p:cBhvr>
                                      <p:tavLst>
                                        <p:tav tm="0" fmla="#ppt_y-sin(pi*$)/27">
                                          <p:val>
                                            <p:fltVal val="0"/>
                                          </p:val>
                                        </p:tav>
                                        <p:tav tm="100000">
                                          <p:val>
                                            <p:fltVal val="1"/>
                                          </p:val>
                                        </p:tav>
                                      </p:tavLst>
                                    </p:anim>
                                    <p:anim calcmode="lin" valueType="num">
                                      <p:cBhvr>
                                        <p:cTn id="60" dur="1" tmFilter="0, 0; 0.125,0.2665; 0.25,0.4; 0.375,0.465; 0.5,0.5;  0.625,0.535; 0.75,0.6; 0.875,0.7335; 1,1">
                                          <p:stCondLst>
                                            <p:cond delay="9"/>
                                          </p:stCondLst>
                                        </p:cTn>
                                        <p:tgtEl>
                                          <p:spTgt spid="10"/>
                                        </p:tgtEl>
                                        <p:attrNameLst>
                                          <p:attrName>ppt_y</p:attrName>
                                        </p:attrNameLst>
                                      </p:cBhvr>
                                      <p:tavLst>
                                        <p:tav tm="0" fmla="#ppt_y-sin(pi*$)/81">
                                          <p:val>
                                            <p:fltVal val="0"/>
                                          </p:val>
                                        </p:tav>
                                        <p:tav tm="100000">
                                          <p:val>
                                            <p:fltVal val="1"/>
                                          </p:val>
                                        </p:tav>
                                      </p:tavLst>
                                    </p:anim>
                                    <p:animScale>
                                      <p:cBhvr>
                                        <p:cTn id="61" dur="1">
                                          <p:stCondLst>
                                            <p:cond delay="3"/>
                                          </p:stCondLst>
                                        </p:cTn>
                                        <p:tgtEl>
                                          <p:spTgt spid="10"/>
                                        </p:tgtEl>
                                      </p:cBhvr>
                                      <p:to x="100000" y="60000"/>
                                    </p:animScale>
                                    <p:animScale>
                                      <p:cBhvr>
                                        <p:cTn id="62" dur="1" decel="50000">
                                          <p:stCondLst>
                                            <p:cond delay="3"/>
                                          </p:stCondLst>
                                        </p:cTn>
                                        <p:tgtEl>
                                          <p:spTgt spid="10"/>
                                        </p:tgtEl>
                                      </p:cBhvr>
                                      <p:to x="100000" y="100000"/>
                                    </p:animScale>
                                    <p:animScale>
                                      <p:cBhvr>
                                        <p:cTn id="63" dur="1">
                                          <p:stCondLst>
                                            <p:cond delay="7"/>
                                          </p:stCondLst>
                                        </p:cTn>
                                        <p:tgtEl>
                                          <p:spTgt spid="10"/>
                                        </p:tgtEl>
                                      </p:cBhvr>
                                      <p:to x="100000" y="80000"/>
                                    </p:animScale>
                                    <p:animScale>
                                      <p:cBhvr>
                                        <p:cTn id="64" dur="1" decel="50000">
                                          <p:stCondLst>
                                            <p:cond delay="7"/>
                                          </p:stCondLst>
                                        </p:cTn>
                                        <p:tgtEl>
                                          <p:spTgt spid="10"/>
                                        </p:tgtEl>
                                      </p:cBhvr>
                                      <p:to x="100000" y="100000"/>
                                    </p:animScale>
                                    <p:animScale>
                                      <p:cBhvr>
                                        <p:cTn id="65" dur="1">
                                          <p:stCondLst>
                                            <p:cond delay="9"/>
                                          </p:stCondLst>
                                        </p:cTn>
                                        <p:tgtEl>
                                          <p:spTgt spid="10"/>
                                        </p:tgtEl>
                                      </p:cBhvr>
                                      <p:to x="100000" y="90000"/>
                                    </p:animScale>
                                    <p:animScale>
                                      <p:cBhvr>
                                        <p:cTn id="66" dur="1" decel="50000">
                                          <p:stCondLst>
                                            <p:cond delay="9"/>
                                          </p:stCondLst>
                                        </p:cTn>
                                        <p:tgtEl>
                                          <p:spTgt spid="10"/>
                                        </p:tgtEl>
                                      </p:cBhvr>
                                      <p:to x="100000" y="100000"/>
                                    </p:animScale>
                                    <p:animScale>
                                      <p:cBhvr>
                                        <p:cTn id="67" dur="1">
                                          <p:stCondLst>
                                            <p:cond delay="9"/>
                                          </p:stCondLst>
                                        </p:cTn>
                                        <p:tgtEl>
                                          <p:spTgt spid="10"/>
                                        </p:tgtEl>
                                      </p:cBhvr>
                                      <p:to x="100000" y="95000"/>
                                    </p:animScale>
                                    <p:animScale>
                                      <p:cBhvr>
                                        <p:cTn id="68" dur="1" decel="50000">
                                          <p:stCondLst>
                                            <p:cond delay="9"/>
                                          </p:stCondLst>
                                        </p:cTn>
                                        <p:tgtEl>
                                          <p:spTgt spid="10"/>
                                        </p:tgtEl>
                                      </p:cBhvr>
                                      <p:to x="100000" y="100000"/>
                                    </p:animScale>
                                  </p:childTnLst>
                                </p:cTn>
                              </p:par>
                              <p:par>
                                <p:cTn id="69" presetID="26" presetClass="entr" presetSubtype="0" fill="hold" nodeType="withEffect">
                                  <p:stCondLst>
                                    <p:cond delay="2000"/>
                                  </p:stCondLst>
                                  <p:childTnLst>
                                    <p:set>
                                      <p:cBhvr>
                                        <p:cTn id="70" dur="1" fill="hold">
                                          <p:stCondLst>
                                            <p:cond delay="0"/>
                                          </p:stCondLst>
                                        </p:cTn>
                                        <p:tgtEl>
                                          <p:spTgt spid="11"/>
                                        </p:tgtEl>
                                        <p:attrNameLst>
                                          <p:attrName>style.visibility</p:attrName>
                                        </p:attrNameLst>
                                      </p:cBhvr>
                                      <p:to>
                                        <p:strVal val="visible"/>
                                      </p:to>
                                    </p:set>
                                    <p:animEffect transition="in" filter="wipe(down)">
                                      <p:cBhvr>
                                        <p:cTn id="71" dur="3">
                                          <p:stCondLst>
                                            <p:cond delay="0"/>
                                          </p:stCondLst>
                                        </p:cTn>
                                        <p:tgtEl>
                                          <p:spTgt spid="11"/>
                                        </p:tgtEl>
                                      </p:cBhvr>
                                    </p:animEffect>
                                    <p:anim calcmode="lin" valueType="num">
                                      <p:cBhvr>
                                        <p:cTn id="72" dur="9"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73" dur="3"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74" dur="3" tmFilter="0, 0; 0.125,0.2665; 0.25,0.4; 0.375,0.465; 0.5,0.5;  0.625,0.535; 0.75,0.6; 0.875,0.7335; 1,1">
                                          <p:stCondLst>
                                            <p:cond delay="3"/>
                                          </p:stCondLst>
                                        </p:cTn>
                                        <p:tgtEl>
                                          <p:spTgt spid="11"/>
                                        </p:tgtEl>
                                        <p:attrNameLst>
                                          <p:attrName>ppt_y</p:attrName>
                                        </p:attrNameLst>
                                      </p:cBhvr>
                                      <p:tavLst>
                                        <p:tav tm="0" fmla="#ppt_y-sin(pi*$)/9">
                                          <p:val>
                                            <p:fltVal val="0"/>
                                          </p:val>
                                        </p:tav>
                                        <p:tav tm="100000">
                                          <p:val>
                                            <p:fltVal val="1"/>
                                          </p:val>
                                        </p:tav>
                                      </p:tavLst>
                                    </p:anim>
                                    <p:anim calcmode="lin" valueType="num">
                                      <p:cBhvr>
                                        <p:cTn id="75" dur="2" tmFilter="0, 0; 0.125,0.2665; 0.25,0.4; 0.375,0.465; 0.5,0.5;  0.625,0.535; 0.75,0.6; 0.875,0.7335; 1,1">
                                          <p:stCondLst>
                                            <p:cond delay="7"/>
                                          </p:stCondLst>
                                        </p:cTn>
                                        <p:tgtEl>
                                          <p:spTgt spid="11"/>
                                        </p:tgtEl>
                                        <p:attrNameLst>
                                          <p:attrName>ppt_y</p:attrName>
                                        </p:attrNameLst>
                                      </p:cBhvr>
                                      <p:tavLst>
                                        <p:tav tm="0" fmla="#ppt_y-sin(pi*$)/27">
                                          <p:val>
                                            <p:fltVal val="0"/>
                                          </p:val>
                                        </p:tav>
                                        <p:tav tm="100000">
                                          <p:val>
                                            <p:fltVal val="1"/>
                                          </p:val>
                                        </p:tav>
                                      </p:tavLst>
                                    </p:anim>
                                    <p:anim calcmode="lin" valueType="num">
                                      <p:cBhvr>
                                        <p:cTn id="76" dur="1" tmFilter="0, 0; 0.125,0.2665; 0.25,0.4; 0.375,0.465; 0.5,0.5;  0.625,0.535; 0.75,0.6; 0.875,0.7335; 1,1">
                                          <p:stCondLst>
                                            <p:cond delay="9"/>
                                          </p:stCondLst>
                                        </p:cTn>
                                        <p:tgtEl>
                                          <p:spTgt spid="11"/>
                                        </p:tgtEl>
                                        <p:attrNameLst>
                                          <p:attrName>ppt_y</p:attrName>
                                        </p:attrNameLst>
                                      </p:cBhvr>
                                      <p:tavLst>
                                        <p:tav tm="0" fmla="#ppt_y-sin(pi*$)/81">
                                          <p:val>
                                            <p:fltVal val="0"/>
                                          </p:val>
                                        </p:tav>
                                        <p:tav tm="100000">
                                          <p:val>
                                            <p:fltVal val="1"/>
                                          </p:val>
                                        </p:tav>
                                      </p:tavLst>
                                    </p:anim>
                                    <p:animScale>
                                      <p:cBhvr>
                                        <p:cTn id="77" dur="1">
                                          <p:stCondLst>
                                            <p:cond delay="3"/>
                                          </p:stCondLst>
                                        </p:cTn>
                                        <p:tgtEl>
                                          <p:spTgt spid="11"/>
                                        </p:tgtEl>
                                      </p:cBhvr>
                                      <p:to x="100000" y="60000"/>
                                    </p:animScale>
                                    <p:animScale>
                                      <p:cBhvr>
                                        <p:cTn id="78" dur="1" decel="50000">
                                          <p:stCondLst>
                                            <p:cond delay="3"/>
                                          </p:stCondLst>
                                        </p:cTn>
                                        <p:tgtEl>
                                          <p:spTgt spid="11"/>
                                        </p:tgtEl>
                                      </p:cBhvr>
                                      <p:to x="100000" y="100000"/>
                                    </p:animScale>
                                    <p:animScale>
                                      <p:cBhvr>
                                        <p:cTn id="79" dur="1">
                                          <p:stCondLst>
                                            <p:cond delay="7"/>
                                          </p:stCondLst>
                                        </p:cTn>
                                        <p:tgtEl>
                                          <p:spTgt spid="11"/>
                                        </p:tgtEl>
                                      </p:cBhvr>
                                      <p:to x="100000" y="80000"/>
                                    </p:animScale>
                                    <p:animScale>
                                      <p:cBhvr>
                                        <p:cTn id="80" dur="1" decel="50000">
                                          <p:stCondLst>
                                            <p:cond delay="7"/>
                                          </p:stCondLst>
                                        </p:cTn>
                                        <p:tgtEl>
                                          <p:spTgt spid="11"/>
                                        </p:tgtEl>
                                      </p:cBhvr>
                                      <p:to x="100000" y="100000"/>
                                    </p:animScale>
                                    <p:animScale>
                                      <p:cBhvr>
                                        <p:cTn id="81" dur="1">
                                          <p:stCondLst>
                                            <p:cond delay="9"/>
                                          </p:stCondLst>
                                        </p:cTn>
                                        <p:tgtEl>
                                          <p:spTgt spid="11"/>
                                        </p:tgtEl>
                                      </p:cBhvr>
                                      <p:to x="100000" y="90000"/>
                                    </p:animScale>
                                    <p:animScale>
                                      <p:cBhvr>
                                        <p:cTn id="82" dur="1" decel="50000">
                                          <p:stCondLst>
                                            <p:cond delay="9"/>
                                          </p:stCondLst>
                                        </p:cTn>
                                        <p:tgtEl>
                                          <p:spTgt spid="11"/>
                                        </p:tgtEl>
                                      </p:cBhvr>
                                      <p:to x="100000" y="100000"/>
                                    </p:animScale>
                                    <p:animScale>
                                      <p:cBhvr>
                                        <p:cTn id="83" dur="1">
                                          <p:stCondLst>
                                            <p:cond delay="9"/>
                                          </p:stCondLst>
                                        </p:cTn>
                                        <p:tgtEl>
                                          <p:spTgt spid="11"/>
                                        </p:tgtEl>
                                      </p:cBhvr>
                                      <p:to x="100000" y="95000"/>
                                    </p:animScale>
                                    <p:animScale>
                                      <p:cBhvr>
                                        <p:cTn id="84" dur="1" decel="50000">
                                          <p:stCondLst>
                                            <p:cond delay="9"/>
                                          </p:stCondLst>
                                        </p:cTn>
                                        <p:tgtEl>
                                          <p:spTgt spid="11"/>
                                        </p:tgtEl>
                                      </p:cBhvr>
                                      <p:to x="100000" y="100000"/>
                                    </p:animScale>
                                  </p:childTnLst>
                                </p:cTn>
                              </p:par>
                              <p:par>
                                <p:cTn id="85" presetID="22" presetClass="entr" presetSubtype="2" fill="hold" grpId="0" nodeType="withEffect">
                                  <p:stCondLst>
                                    <p:cond delay="2000"/>
                                  </p:stCondLst>
                                  <p:childTnLst>
                                    <p:set>
                                      <p:cBhvr>
                                        <p:cTn id="86" dur="1" fill="hold">
                                          <p:stCondLst>
                                            <p:cond delay="0"/>
                                          </p:stCondLst>
                                        </p:cTn>
                                        <p:tgtEl>
                                          <p:spTgt spid="16"/>
                                        </p:tgtEl>
                                        <p:attrNameLst>
                                          <p:attrName>style.visibility</p:attrName>
                                        </p:attrNameLst>
                                      </p:cBhvr>
                                      <p:to>
                                        <p:strVal val="visible"/>
                                      </p:to>
                                    </p:set>
                                    <p:animEffect transition="in" filter="wipe(right)">
                                      <p:cBhvr>
                                        <p:cTn id="87" dur="500"/>
                                        <p:tgtEl>
                                          <p:spTgt spid="16"/>
                                        </p:tgtEl>
                                      </p:cBhvr>
                                    </p:animEffect>
                                  </p:childTnLst>
                                </p:cTn>
                              </p:par>
                            </p:childTnLst>
                          </p:cTn>
                        </p:par>
                      </p:childTnLst>
                    </p:cTn>
                  </p:par>
                  <p:par>
                    <p:cTn id="88" fill="hold">
                      <p:stCondLst>
                        <p:cond delay="indefinite"/>
                      </p:stCondLst>
                      <p:childTnLst>
                        <p:par>
                          <p:cTn id="89" fill="hold">
                            <p:stCondLst>
                              <p:cond delay="0"/>
                            </p:stCondLst>
                            <p:childTnLst>
                              <p:par>
                                <p:cTn id="90" presetID="1" presetClass="mediacall" presetSubtype="0" fill="hold" nodeType="clickEffect">
                                  <p:stCondLst>
                                    <p:cond delay="0"/>
                                  </p:stCondLst>
                                  <p:childTnLst>
                                    <p:cmd type="call" cmd="playFrom(0.0)">
                                      <p:cBhvr>
                                        <p:cTn id="91" dur="1059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2" repeatCount="indefinite" fill="remove" display="0">
                  <p:stCondLst>
                    <p:cond delay="indefinite"/>
                  </p:stCondLst>
                </p:cTn>
                <p:tgtEl>
                  <p:spTgt spid="17"/>
                </p:tgtEl>
              </p:cMediaNode>
            </p:video>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2" name="Content Placeholder 21"/>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3832" y="116848"/>
            <a:ext cx="3045010" cy="304501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346231">
            <a:off x="2277207" y="759264"/>
            <a:ext cx="2555676" cy="2801414"/>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78271">
            <a:off x="7580750" y="373652"/>
            <a:ext cx="2739324" cy="3002720"/>
          </a:xfrm>
          <a:prstGeom prst="rect">
            <a:avLst/>
          </a:prstGeom>
        </p:spPr>
      </p:pic>
      <p:sp>
        <p:nvSpPr>
          <p:cNvPr id="3" name="TextBox 2"/>
          <p:cNvSpPr txBox="1"/>
          <p:nvPr/>
        </p:nvSpPr>
        <p:spPr>
          <a:xfrm>
            <a:off x="3555046" y="3797406"/>
            <a:ext cx="4956601"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fa-IR" sz="2400" dirty="0">
                <a:ln>
                  <a:solidFill>
                    <a:srgbClr val="002060"/>
                  </a:solidFill>
                </a:ln>
                <a:solidFill>
                  <a:srgbClr val="00B0F0"/>
                </a:solidFill>
                <a:cs typeface="B Titr" pitchFamily="2" charset="-78"/>
              </a:rPr>
              <a:t> ارزش های اسلامی ، نماز ،اخلاق ، معنویت </a:t>
            </a:r>
            <a:endParaRPr lang="en-US" sz="2400" dirty="0">
              <a:ln>
                <a:solidFill>
                  <a:srgbClr val="002060"/>
                </a:solidFill>
              </a:ln>
              <a:solidFill>
                <a:srgbClr val="00B0F0"/>
              </a:solidFill>
              <a:cs typeface="B Titr" pitchFamily="2" charset="-78"/>
            </a:endParaRPr>
          </a:p>
        </p:txBody>
      </p:sp>
      <p:sp>
        <p:nvSpPr>
          <p:cNvPr id="20" name="TextBox 19"/>
          <p:cNvSpPr txBox="1"/>
          <p:nvPr/>
        </p:nvSpPr>
        <p:spPr>
          <a:xfrm>
            <a:off x="2639617" y="4748319"/>
            <a:ext cx="7416824"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a-IR" sz="2800" dirty="0">
                <a:ln>
                  <a:solidFill>
                    <a:srgbClr val="FF0000"/>
                  </a:solidFill>
                </a:ln>
                <a:solidFill>
                  <a:srgbClr val="FFFF00"/>
                </a:solidFill>
                <a:cs typeface="B Titr" pitchFamily="2" charset="-78"/>
              </a:rPr>
              <a:t>حجاب ، تقوا ، عفت ، قانون مداری ، غیرت ، آزادگی </a:t>
            </a:r>
            <a:endParaRPr lang="en-US" sz="2800" dirty="0">
              <a:ln>
                <a:solidFill>
                  <a:srgbClr val="FF0000"/>
                </a:solidFill>
              </a:ln>
              <a:solidFill>
                <a:srgbClr val="FFFF00"/>
              </a:solidFill>
              <a:cs typeface="B Titr" pitchFamily="2" charset="-78"/>
            </a:endParaRPr>
          </a:p>
        </p:txBody>
      </p:sp>
    </p:spTree>
    <p:extLst>
      <p:ext uri="{BB962C8B-B14F-4D97-AF65-F5344CB8AC3E}">
        <p14:creationId xmlns:p14="http://schemas.microsoft.com/office/powerpoint/2010/main" val="2070547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1000" tmFilter="0, 0; .2, .5; .8, .5; 1, 0"/>
                                        <p:tgtEl>
                                          <p:spTgt spid="3"/>
                                        </p:tgtEl>
                                      </p:cBhvr>
                                    </p:animEffect>
                                    <p:animScale>
                                      <p:cBhvr>
                                        <p:cTn id="7" dur="500" autoRev="1" fill="hold"/>
                                        <p:tgtEl>
                                          <p:spTgt spid="3"/>
                                        </p:tgtEl>
                                      </p:cBhvr>
                                      <p:by x="105000" y="105000"/>
                                    </p:animScale>
                                  </p:childTnLst>
                                </p:cTn>
                              </p:par>
                              <p:par>
                                <p:cTn id="8" presetID="26" presetClass="emph" presetSubtype="0" repeatCount="indefinite" fill="hold" grpId="0" nodeType="withEffect">
                                  <p:stCondLst>
                                    <p:cond delay="0"/>
                                  </p:stCondLst>
                                  <p:childTnLst>
                                    <p:animEffect transition="out" filter="fade">
                                      <p:cBhvr>
                                        <p:cTn id="9" dur="1000" tmFilter="0, 0; .2, .5; .8, .5; 1, 0"/>
                                        <p:tgtEl>
                                          <p:spTgt spid="20"/>
                                        </p:tgtEl>
                                      </p:cBhvr>
                                    </p:animEffect>
                                    <p:animScale>
                                      <p:cBhvr>
                                        <p:cTn id="10" dur="50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ertificate for administrative professional">
  <a:themeElements>
    <a:clrScheme name="tp930[1] 2">
      <a:dk1>
        <a:srgbClr val="000000"/>
      </a:dk1>
      <a:lt1>
        <a:srgbClr val="FFFFFF"/>
      </a:lt1>
      <a:dk2>
        <a:srgbClr val="000000"/>
      </a:dk2>
      <a:lt2>
        <a:srgbClr val="969696"/>
      </a:lt2>
      <a:accent1>
        <a:srgbClr val="FF3399"/>
      </a:accent1>
      <a:accent2>
        <a:srgbClr val="3333CC"/>
      </a:accent2>
      <a:accent3>
        <a:srgbClr val="FFFFFF"/>
      </a:accent3>
      <a:accent4>
        <a:srgbClr val="000000"/>
      </a:accent4>
      <a:accent5>
        <a:srgbClr val="FFADCA"/>
      </a:accent5>
      <a:accent6>
        <a:srgbClr val="2D2DB9"/>
      </a:accent6>
      <a:hlink>
        <a:srgbClr val="FFCC00"/>
      </a:hlink>
      <a:folHlink>
        <a:srgbClr val="B2B2B2"/>
      </a:folHlink>
    </a:clrScheme>
    <a:fontScheme name="tp930[1]">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alpha val="85001"/>
          </a:scheme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2075" tIns="46038" rIns="92075" bIns="46038"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bg1">
            <a:alpha val="85001"/>
          </a:scheme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2075" tIns="46038" rIns="92075" bIns="46038"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tp930[1] 1">
        <a:dk1>
          <a:srgbClr val="000000"/>
        </a:dk1>
        <a:lt1>
          <a:srgbClr val="FFFFCC"/>
        </a:lt1>
        <a:dk2>
          <a:srgbClr val="333300"/>
        </a:dk2>
        <a:lt2>
          <a:srgbClr val="808000"/>
        </a:lt2>
        <a:accent1>
          <a:srgbClr val="339933"/>
        </a:accent1>
        <a:accent2>
          <a:srgbClr val="A50021"/>
        </a:accent2>
        <a:accent3>
          <a:srgbClr val="FFFFE2"/>
        </a:accent3>
        <a:accent4>
          <a:srgbClr val="000000"/>
        </a:accent4>
        <a:accent5>
          <a:srgbClr val="ADCAAD"/>
        </a:accent5>
        <a:accent6>
          <a:srgbClr val="95001D"/>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tp930[1] 2">
        <a:dk1>
          <a:srgbClr val="000000"/>
        </a:dk1>
        <a:lt1>
          <a:srgbClr val="FFFFFF"/>
        </a:lt1>
        <a:dk2>
          <a:srgbClr val="000000"/>
        </a:dk2>
        <a:lt2>
          <a:srgbClr val="969696"/>
        </a:lt2>
        <a:accent1>
          <a:srgbClr val="FF3399"/>
        </a:accent1>
        <a:accent2>
          <a:srgbClr val="3333CC"/>
        </a:accent2>
        <a:accent3>
          <a:srgbClr val="FFFFFF"/>
        </a:accent3>
        <a:accent4>
          <a:srgbClr val="000000"/>
        </a:accent4>
        <a:accent5>
          <a:srgbClr val="FFADCA"/>
        </a:accent5>
        <a:accent6>
          <a:srgbClr val="2D2DB9"/>
        </a:accent6>
        <a:hlink>
          <a:srgbClr val="FFCC00"/>
        </a:hlink>
        <a:folHlink>
          <a:srgbClr val="B2B2B2"/>
        </a:folHlink>
      </a:clrScheme>
      <a:clrMap bg1="lt1" tx1="dk1" bg2="lt2" tx2="dk2" accent1="accent1" accent2="accent2" accent3="accent3" accent4="accent4" accent5="accent5" accent6="accent6" hlink="hlink" folHlink="folHlink"/>
    </a:extraClrScheme>
    <a:extraClrScheme>
      <a:clrScheme name="tp930[1] 3">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DDDDDD"/>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fantasy_theme_color">
  <a:themeElements>
    <a:clrScheme name="Green Template-Template">
      <a:dk1>
        <a:srgbClr val="000000"/>
      </a:dk1>
      <a:lt1>
        <a:srgbClr val="FFFFFF"/>
      </a:lt1>
      <a:dk2>
        <a:srgbClr val="1F7335"/>
      </a:dk2>
      <a:lt2>
        <a:srgbClr val="C4FF89"/>
      </a:lt2>
      <a:accent1>
        <a:srgbClr val="FFC000"/>
      </a:accent1>
      <a:accent2>
        <a:srgbClr val="3497AE"/>
      </a:accent2>
      <a:accent3>
        <a:srgbClr val="DF8045"/>
      </a:accent3>
      <a:accent4>
        <a:srgbClr val="7DCC2E"/>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4400</TotalTime>
  <Words>2612</Words>
  <Application>Microsoft Office PowerPoint</Application>
  <PresentationFormat>Widescreen</PresentationFormat>
  <Paragraphs>239</Paragraphs>
  <Slides>27</Slides>
  <Notes>26</Notes>
  <HiddenSlides>0</HiddenSlides>
  <MMClips>25</MMClips>
  <ScaleCrop>false</ScaleCrop>
  <HeadingPairs>
    <vt:vector size="6" baseType="variant">
      <vt:variant>
        <vt:lpstr>Fonts Used</vt:lpstr>
      </vt:variant>
      <vt:variant>
        <vt:i4>10</vt:i4>
      </vt:variant>
      <vt:variant>
        <vt:lpstr>Theme</vt:lpstr>
      </vt:variant>
      <vt:variant>
        <vt:i4>10</vt:i4>
      </vt:variant>
      <vt:variant>
        <vt:lpstr>Slide Titles</vt:lpstr>
      </vt:variant>
      <vt:variant>
        <vt:i4>27</vt:i4>
      </vt:variant>
    </vt:vector>
  </HeadingPairs>
  <TitlesOfParts>
    <vt:vector size="47" baseType="lpstr">
      <vt:lpstr>Arial</vt:lpstr>
      <vt:lpstr>B Elham</vt:lpstr>
      <vt:lpstr>B Mitra</vt:lpstr>
      <vt:lpstr>B Titr</vt:lpstr>
      <vt:lpstr>Calibri</vt:lpstr>
      <vt:lpstr>Calibri Light</vt:lpstr>
      <vt:lpstr>IranNastaliq</vt:lpstr>
      <vt:lpstr>Times New Roman</vt:lpstr>
      <vt:lpstr>Trebuchet MS</vt:lpstr>
      <vt:lpstr>Wingdings</vt:lpstr>
      <vt:lpstr>Office Theme</vt:lpstr>
      <vt:lpstr>Certificate for administrative professional</vt:lpstr>
      <vt:lpstr>2_Office Theme</vt:lpstr>
      <vt:lpstr>fantasy_theme_color</vt:lpstr>
      <vt:lpstr>3_Office Theme</vt:lpstr>
      <vt:lpstr>4_Office Theme</vt:lpstr>
      <vt:lpstr>6_Office Theme</vt:lpstr>
      <vt:lpstr>1_Office Theme</vt:lpstr>
      <vt:lpstr>8_Office Theme</vt:lpstr>
      <vt:lpstr>9_Office Theme</vt:lpstr>
      <vt:lpstr>PowerPoint Presentation</vt:lpstr>
      <vt:lpstr>PowerPoint Presentation</vt:lpstr>
      <vt:lpstr> مشخصات  قطار انقلاب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XPro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mghsoft.net</dc:creator>
  <cp:lastModifiedBy>Windows User</cp:lastModifiedBy>
  <cp:revision>223</cp:revision>
  <dcterms:created xsi:type="dcterms:W3CDTF">2015-12-07T16:57:33Z</dcterms:created>
  <dcterms:modified xsi:type="dcterms:W3CDTF">2021-12-24T18:25:45Z</dcterms:modified>
</cp:coreProperties>
</file>