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61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1C5D-F7FD-4458-9794-AF4BB8143247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FD26-1A39-4551-80D1-BB32126E1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1C5D-F7FD-4458-9794-AF4BB8143247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FD26-1A39-4551-80D1-BB32126E19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1C5D-F7FD-4458-9794-AF4BB8143247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FD26-1A39-4551-80D1-BB32126E19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1C5D-F7FD-4458-9794-AF4BB8143247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FD26-1A39-4551-80D1-BB32126E1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1C5D-F7FD-4458-9794-AF4BB8143247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FD26-1A39-4551-80D1-BB32126E19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1C5D-F7FD-4458-9794-AF4BB8143247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FD26-1A39-4551-80D1-BB32126E1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1C5D-F7FD-4458-9794-AF4BB8143247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FD26-1A39-4551-80D1-BB32126E1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1C5D-F7FD-4458-9794-AF4BB8143247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FD26-1A39-4551-80D1-BB32126E19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1C5D-F7FD-4458-9794-AF4BB8143247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FD26-1A39-4551-80D1-BB32126E19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1C5D-F7FD-4458-9794-AF4BB8143247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FD26-1A39-4551-80D1-BB32126E19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1C5D-F7FD-4458-9794-AF4BB8143247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5FD26-1A39-4551-80D1-BB32126E1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0D31C5D-F7FD-4458-9794-AF4BB8143247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185FD26-1A39-4551-80D1-BB32126E195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>
                <a:cs typeface="Mj_Advertising Extra Bold" pitchFamily="2" charset="-78"/>
              </a:rPr>
              <a:t>جدول قرآنی</a:t>
            </a:r>
            <a:endParaRPr lang="en-US" dirty="0">
              <a:cs typeface="Mj_Advertising Extra Bold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>
                <a:cs typeface="Mj_Liner Screen Bd" pitchFamily="2" charset="-78"/>
              </a:rPr>
              <a:t>بسم الله الرحمن الرحیم</a:t>
            </a:r>
            <a:endParaRPr lang="en-US" dirty="0">
              <a:cs typeface="Mj_Liner Screen B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306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973595"/>
              </p:ext>
            </p:extLst>
          </p:nvPr>
        </p:nvGraphicFramePr>
        <p:xfrm>
          <a:off x="20912" y="188640"/>
          <a:ext cx="3398960" cy="648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4704"/>
                <a:gridCol w="1152128"/>
                <a:gridCol w="1152128"/>
              </a:tblGrid>
              <a:tr h="81009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10090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10090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10090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1009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1009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1009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1009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716016" y="254707"/>
            <a:ext cx="4064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 smtClean="0">
                <a:solidFill>
                  <a:srgbClr val="FF0000"/>
                </a:solidFill>
              </a:rPr>
              <a:t>اولین سوره نازل شده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1005" y="371981"/>
            <a:ext cx="380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800" dirty="0" smtClean="0"/>
              <a:t>ع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36480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 smtClean="0"/>
              <a:t>ل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33316" y="285659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2800" dirty="0" smtClean="0"/>
              <a:t>ق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779912" y="1052736"/>
            <a:ext cx="4909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B0F0"/>
                </a:solidFill>
              </a:rPr>
              <a:t>سوره ای به معنای انجیر</a:t>
            </a:r>
            <a:endParaRPr lang="en-US" sz="28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66233" y="1237402"/>
            <a:ext cx="441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 smtClean="0"/>
              <a:t>ت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398425" y="1237402"/>
            <a:ext cx="515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 smtClean="0"/>
              <a:t>ی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64490" y="1237402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2800" dirty="0" smtClean="0"/>
              <a:t>ن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7236296" y="14990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420189" y="1860390"/>
            <a:ext cx="4333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7030A0"/>
                </a:solidFill>
              </a:rPr>
              <a:t>سوره ای به معنای غرش ابر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66233" y="1843839"/>
            <a:ext cx="488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/>
              <a:t>ر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1477051" y="1937334"/>
            <a:ext cx="507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/>
              <a:t>ع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364490" y="1937334"/>
            <a:ext cx="518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/>
              <a:t>د</a:t>
            </a:r>
            <a:endParaRPr 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779912" y="2708920"/>
            <a:ext cx="4909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B050"/>
                </a:solidFill>
              </a:rPr>
              <a:t>سوره ای به معنای روشنایی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51005" y="2785864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 smtClean="0"/>
              <a:t>ن</a:t>
            </a:r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1509552" y="2785864"/>
            <a:ext cx="442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/>
              <a:t>و</a:t>
            </a:r>
            <a:endParaRPr 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403886" y="2785864"/>
            <a:ext cx="439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/>
              <a:t>ر</a:t>
            </a:r>
            <a:endParaRPr 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3491880" y="3573016"/>
            <a:ext cx="5288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</a:rPr>
              <a:t>سوره ای به معنای شب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66234" y="3573016"/>
            <a:ext cx="365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/>
              <a:t>ل</a:t>
            </a:r>
            <a:endParaRPr lang="en-US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1407321" y="3573016"/>
            <a:ext cx="4972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 smtClean="0"/>
              <a:t>ی</a:t>
            </a:r>
            <a:endParaRPr lang="en-US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297760" y="3573016"/>
            <a:ext cx="3812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/>
              <a:t>ل</a:t>
            </a:r>
            <a:endParaRPr lang="en-US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2585469" y="4434025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 smtClean="0"/>
              <a:t>ن</a:t>
            </a:r>
            <a:endParaRPr lang="en-US" sz="2800" dirty="0"/>
          </a:p>
        </p:txBody>
      </p:sp>
      <p:sp>
        <p:nvSpPr>
          <p:cNvPr id="26" name="TextBox 25"/>
          <p:cNvSpPr txBox="1"/>
          <p:nvPr/>
        </p:nvSpPr>
        <p:spPr>
          <a:xfrm>
            <a:off x="1466790" y="4411508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 smtClean="0"/>
              <a:t>ا</a:t>
            </a:r>
            <a:endParaRPr lang="en-US" sz="2800" dirty="0"/>
          </a:p>
        </p:txBody>
      </p:sp>
      <p:sp>
        <p:nvSpPr>
          <p:cNvPr id="27" name="TextBox 26"/>
          <p:cNvSpPr txBox="1"/>
          <p:nvPr/>
        </p:nvSpPr>
        <p:spPr>
          <a:xfrm>
            <a:off x="184321" y="4389443"/>
            <a:ext cx="619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 smtClean="0"/>
              <a:t>س</a:t>
            </a:r>
            <a:endParaRPr lang="en-US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2507643" y="5098865"/>
            <a:ext cx="155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/>
              <a:t>ض</a:t>
            </a:r>
            <a:endParaRPr lang="en-US" sz="2800" dirty="0"/>
          </a:p>
        </p:txBody>
      </p:sp>
      <p:sp>
        <p:nvSpPr>
          <p:cNvPr id="30" name="TextBox 29"/>
          <p:cNvSpPr txBox="1"/>
          <p:nvPr/>
        </p:nvSpPr>
        <p:spPr>
          <a:xfrm>
            <a:off x="269303" y="5233249"/>
            <a:ext cx="4972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 smtClean="0"/>
              <a:t>ی</a:t>
            </a:r>
            <a:endParaRPr lang="en-US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1466790" y="5125856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 smtClean="0"/>
              <a:t>ح</a:t>
            </a:r>
            <a:endParaRPr lang="en-US" sz="2800" dirty="0"/>
          </a:p>
        </p:txBody>
      </p:sp>
      <p:sp>
        <p:nvSpPr>
          <p:cNvPr id="32" name="TextBox 31"/>
          <p:cNvSpPr txBox="1"/>
          <p:nvPr/>
        </p:nvSpPr>
        <p:spPr>
          <a:xfrm>
            <a:off x="2582837" y="5975702"/>
            <a:ext cx="4972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 smtClean="0"/>
              <a:t>ف</a:t>
            </a:r>
            <a:endParaRPr lang="en-US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1398425" y="5975702"/>
            <a:ext cx="474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 smtClean="0"/>
              <a:t>ت</a:t>
            </a:r>
            <a:endParaRPr lang="en-US" sz="2800" dirty="0"/>
          </a:p>
        </p:txBody>
      </p:sp>
      <p:sp>
        <p:nvSpPr>
          <p:cNvPr id="34" name="TextBox 33"/>
          <p:cNvSpPr txBox="1"/>
          <p:nvPr/>
        </p:nvSpPr>
        <p:spPr>
          <a:xfrm>
            <a:off x="362980" y="5975702"/>
            <a:ext cx="632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/>
              <a:t>ح</a:t>
            </a:r>
            <a:endParaRPr lang="en-US" sz="2800" dirty="0"/>
          </a:p>
        </p:txBody>
      </p:sp>
      <p:sp>
        <p:nvSpPr>
          <p:cNvPr id="35" name="TextBox 34"/>
          <p:cNvSpPr txBox="1"/>
          <p:nvPr/>
        </p:nvSpPr>
        <p:spPr>
          <a:xfrm>
            <a:off x="4420189" y="4434025"/>
            <a:ext cx="4269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</a:rPr>
              <a:t>سوره ای به معنای مردم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871513" y="5265943"/>
            <a:ext cx="4909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/>
              <a:t>سوره ای به معنای هنگام برآمدن آفتاب</a:t>
            </a:r>
            <a:endParaRPr lang="en-US" sz="2000" dirty="0"/>
          </a:p>
        </p:txBody>
      </p:sp>
      <p:sp>
        <p:nvSpPr>
          <p:cNvPr id="37" name="TextBox 36"/>
          <p:cNvSpPr txBox="1"/>
          <p:nvPr/>
        </p:nvSpPr>
        <p:spPr>
          <a:xfrm>
            <a:off x="4028381" y="5940673"/>
            <a:ext cx="4725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FF0000"/>
                </a:solidFill>
              </a:rPr>
              <a:t>سوره ای به معنای پیروزی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72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754620"/>
              </p:ext>
            </p:extLst>
          </p:nvPr>
        </p:nvGraphicFramePr>
        <p:xfrm>
          <a:off x="539552" y="142852"/>
          <a:ext cx="8136903" cy="6524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301"/>
                <a:gridCol w="2712301"/>
                <a:gridCol w="2712301"/>
              </a:tblGrid>
              <a:tr h="7826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600" dirty="0" smtClean="0">
                          <a:solidFill>
                            <a:srgbClr val="FF0000"/>
                          </a:solidFill>
                        </a:rPr>
                        <a:t>ع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462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600" dirty="0" smtClean="0">
                          <a:solidFill>
                            <a:srgbClr val="FF0000"/>
                          </a:solidFill>
                        </a:rPr>
                        <a:t>ی</a:t>
                      </a:r>
                      <a:endParaRPr lang="en-US" sz="36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2609"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260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260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</a:tr>
              <a:tr h="78260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2609"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260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644008" y="1628800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1428728" y="2000240"/>
            <a:ext cx="652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</a:rPr>
              <a:t>د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0562" y="2643182"/>
            <a:ext cx="3978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</a:rPr>
              <a:t>و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42149" y="3571876"/>
            <a:ext cx="5164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</a:rPr>
              <a:t>ل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7967" y="4357694"/>
            <a:ext cx="308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</a:rPr>
              <a:t>ا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5072074"/>
            <a:ext cx="6319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</a:rPr>
              <a:t>ی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4587967" y="5929330"/>
            <a:ext cx="2407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</a:rPr>
              <a:t>ت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85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3306380"/>
          </a:xfrm>
        </p:spPr>
        <p:txBody>
          <a:bodyPr>
            <a:normAutofit fontScale="90000"/>
          </a:bodyPr>
          <a:lstStyle/>
          <a:p>
            <a:pPr rtl="1">
              <a:buNone/>
            </a:pPr>
            <a:r>
              <a:rPr lang="fa-IR" sz="6000" dirty="0">
                <a:solidFill>
                  <a:srgbClr val="FF0000"/>
                </a:solidFill>
                <a:cs typeface="2  Aseman" pitchFamily="2" charset="-78"/>
              </a:rPr>
              <a:t>الْيَوْمَ أَكْمَلْتُ لَكُمْ دِينَكُمْ </a:t>
            </a:r>
            <a:r>
              <a:rPr lang="en-US" sz="6000" dirty="0" smtClean="0">
                <a:solidFill>
                  <a:srgbClr val="FF0000"/>
                </a:solidFill>
                <a:cs typeface="2  Aseman" pitchFamily="2" charset="-78"/>
              </a:rPr>
              <a:t/>
            </a:r>
            <a:br>
              <a:rPr lang="en-US" sz="6000" dirty="0" smtClean="0">
                <a:solidFill>
                  <a:srgbClr val="FF0000"/>
                </a:solidFill>
                <a:cs typeface="2  Aseman" pitchFamily="2" charset="-78"/>
              </a:rPr>
            </a:br>
            <a:r>
              <a:rPr lang="en-US" sz="6000" dirty="0" smtClean="0">
                <a:solidFill>
                  <a:srgbClr val="FF0000"/>
                </a:solidFill>
                <a:cs typeface="2  Aseman" pitchFamily="2" charset="-78"/>
              </a:rPr>
              <a:t>		</a:t>
            </a:r>
            <a:r>
              <a:rPr lang="fa-IR" sz="6000" dirty="0" smtClean="0">
                <a:solidFill>
                  <a:srgbClr val="FF0000"/>
                </a:solidFill>
                <a:cs typeface="2  Aseman" pitchFamily="2" charset="-78"/>
              </a:rPr>
              <a:t>وَ أَتْمَمْتُ عَلَيْكُمْ </a:t>
            </a:r>
            <a:r>
              <a:rPr lang="fa-IR" sz="6000" dirty="0">
                <a:solidFill>
                  <a:srgbClr val="FF0000"/>
                </a:solidFill>
                <a:cs typeface="2  Aseman" pitchFamily="2" charset="-78"/>
              </a:rPr>
              <a:t>نِعْمَتِي </a:t>
            </a:r>
            <a:r>
              <a:rPr lang="en-US" sz="6000" dirty="0" smtClean="0">
                <a:solidFill>
                  <a:srgbClr val="FF0000"/>
                </a:solidFill>
                <a:cs typeface="2  Aseman" pitchFamily="2" charset="-78"/>
              </a:rPr>
              <a:t/>
            </a:r>
            <a:br>
              <a:rPr lang="en-US" sz="6000" dirty="0" smtClean="0">
                <a:solidFill>
                  <a:srgbClr val="FF0000"/>
                </a:solidFill>
                <a:cs typeface="2  Aseman" pitchFamily="2" charset="-78"/>
              </a:rPr>
            </a:br>
            <a:r>
              <a:rPr lang="en-US" sz="6000" dirty="0" smtClean="0">
                <a:solidFill>
                  <a:srgbClr val="FF0000"/>
                </a:solidFill>
                <a:cs typeface="2  Aseman" pitchFamily="2" charset="-78"/>
              </a:rPr>
              <a:t>			</a:t>
            </a:r>
            <a:r>
              <a:rPr lang="fa-IR" sz="6000" dirty="0" smtClean="0">
                <a:solidFill>
                  <a:srgbClr val="FF0000"/>
                </a:solidFill>
                <a:cs typeface="2  Aseman" pitchFamily="2" charset="-78"/>
              </a:rPr>
              <a:t>وَ </a:t>
            </a:r>
            <a:r>
              <a:rPr lang="fa-IR" sz="6000" dirty="0">
                <a:solidFill>
                  <a:srgbClr val="FF0000"/>
                </a:solidFill>
                <a:cs typeface="2  Aseman" pitchFamily="2" charset="-78"/>
              </a:rPr>
              <a:t>رَضِيتُ لَكُم </a:t>
            </a:r>
            <a:r>
              <a:rPr lang="fa-IR" sz="6000" dirty="0" smtClean="0">
                <a:solidFill>
                  <a:srgbClr val="FF0000"/>
                </a:solidFill>
                <a:cs typeface="2  Aseman" pitchFamily="2" charset="-78"/>
              </a:rPr>
              <a:t>الإِسْلاَمَ دِينًا</a:t>
            </a:r>
            <a:br>
              <a:rPr lang="fa-IR" sz="6000" dirty="0" smtClean="0">
                <a:solidFill>
                  <a:srgbClr val="FF0000"/>
                </a:solidFill>
                <a:cs typeface="2  Aseman" pitchFamily="2" charset="-78"/>
              </a:rPr>
            </a:br>
            <a:r>
              <a:rPr lang="en-US" sz="6000" dirty="0" smtClean="0">
                <a:solidFill>
                  <a:srgbClr val="FF0000"/>
                </a:solidFill>
                <a:cs typeface="2  Aseman" pitchFamily="2" charset="-78"/>
              </a:rPr>
              <a:t/>
            </a:r>
            <a:br>
              <a:rPr lang="en-US" sz="6000" dirty="0" smtClean="0">
                <a:solidFill>
                  <a:srgbClr val="FF0000"/>
                </a:solidFill>
                <a:cs typeface="2  Aseman" pitchFamily="2" charset="-78"/>
              </a:rPr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71472" y="3214686"/>
            <a:ext cx="14350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400" dirty="0" smtClean="0"/>
              <a:t>سوره مائده آیه 3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9467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6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272</TotalTime>
  <Words>88</Words>
  <Application>Microsoft Office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2  Aseman</vt:lpstr>
      <vt:lpstr>Georgia</vt:lpstr>
      <vt:lpstr>Mj_Advertising Extra Bold</vt:lpstr>
      <vt:lpstr>Mj_Liner Screen Bd</vt:lpstr>
      <vt:lpstr>Tahoma</vt:lpstr>
      <vt:lpstr>Trebuchet MS</vt:lpstr>
      <vt:lpstr>Slipstream</vt:lpstr>
      <vt:lpstr>بسم الله الرحمن الرحیم</vt:lpstr>
      <vt:lpstr>PowerPoint Presentation</vt:lpstr>
      <vt:lpstr>PowerPoint Presentation</vt:lpstr>
      <vt:lpstr>الْيَوْمَ أَكْمَلْتُ لَكُمْ دِينَكُمْ    وَ أَتْمَمْتُ عَلَيْكُمْ نِعْمَتِي     وَ رَضِيتُ لَكُم الإِسْلاَمَ دِينًا    </vt:lpstr>
      <vt:lpstr>PowerPoint Presentation</vt:lpstr>
    </vt:vector>
  </TitlesOfParts>
  <Company>sazgar.com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 الله الرحمن الرحیم</dc:title>
  <dc:creator>Aria TM</dc:creator>
  <cp:lastModifiedBy>Administrator</cp:lastModifiedBy>
  <cp:revision>35</cp:revision>
  <dcterms:created xsi:type="dcterms:W3CDTF">2013-10-16T15:56:16Z</dcterms:created>
  <dcterms:modified xsi:type="dcterms:W3CDTF">2017-02-09T09:43:43Z</dcterms:modified>
</cp:coreProperties>
</file>