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7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968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04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32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0218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77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32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1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926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172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43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9580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257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4722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SOLEIMANI</dc:creator>
  <cp:lastModifiedBy>SOLEIMANI</cp:lastModifiedBy>
  <cp:revision>1</cp:revision>
  <dcterms:created xsi:type="dcterms:W3CDTF">2006-08-16T00:00:00Z</dcterms:created>
  <dcterms:modified xsi:type="dcterms:W3CDTF">2014-05-10T16:24:07Z</dcterms:modified>
</cp:coreProperties>
</file>